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114"/>
  </p:notesMasterIdLst>
  <p:sldIdLst>
    <p:sldId id="256" r:id="rId3"/>
    <p:sldId id="257" r:id="rId4"/>
    <p:sldId id="281" r:id="rId5"/>
    <p:sldId id="258" r:id="rId6"/>
    <p:sldId id="319" r:id="rId7"/>
    <p:sldId id="320" r:id="rId8"/>
    <p:sldId id="321" r:id="rId9"/>
    <p:sldId id="322" r:id="rId10"/>
    <p:sldId id="323" r:id="rId11"/>
    <p:sldId id="324" r:id="rId12"/>
    <p:sldId id="325" r:id="rId13"/>
    <p:sldId id="326" r:id="rId14"/>
    <p:sldId id="327" r:id="rId15"/>
    <p:sldId id="276" r:id="rId16"/>
    <p:sldId id="283" r:id="rId17"/>
    <p:sldId id="284" r:id="rId18"/>
    <p:sldId id="286" r:id="rId19"/>
    <p:sldId id="386" r:id="rId20"/>
    <p:sldId id="288" r:id="rId21"/>
    <p:sldId id="337" r:id="rId22"/>
    <p:sldId id="331" r:id="rId23"/>
    <p:sldId id="330" r:id="rId24"/>
    <p:sldId id="329" r:id="rId25"/>
    <p:sldId id="332" r:id="rId26"/>
    <p:sldId id="336" r:id="rId27"/>
    <p:sldId id="346" r:id="rId28"/>
    <p:sldId id="333" r:id="rId29"/>
    <p:sldId id="334" r:id="rId30"/>
    <p:sldId id="289" r:id="rId31"/>
    <p:sldId id="290" r:id="rId32"/>
    <p:sldId id="293" r:id="rId33"/>
    <p:sldId id="294" r:id="rId34"/>
    <p:sldId id="339" r:id="rId35"/>
    <p:sldId id="295" r:id="rId36"/>
    <p:sldId id="338" r:id="rId37"/>
    <p:sldId id="340" r:id="rId38"/>
    <p:sldId id="755" r:id="rId39"/>
    <p:sldId id="726" r:id="rId40"/>
    <p:sldId id="759" r:id="rId41"/>
    <p:sldId id="757" r:id="rId42"/>
    <p:sldId id="756" r:id="rId43"/>
    <p:sldId id="758" r:id="rId44"/>
    <p:sldId id="394" r:id="rId45"/>
    <p:sldId id="391" r:id="rId46"/>
    <p:sldId id="390" r:id="rId47"/>
    <p:sldId id="344" r:id="rId48"/>
    <p:sldId id="345" r:id="rId49"/>
    <p:sldId id="341" r:id="rId50"/>
    <p:sldId id="387" r:id="rId51"/>
    <p:sldId id="388" r:id="rId52"/>
    <p:sldId id="389" r:id="rId53"/>
    <p:sldId id="296" r:id="rId54"/>
    <p:sldId id="291" r:id="rId55"/>
    <p:sldId id="297" r:id="rId56"/>
    <p:sldId id="298" r:id="rId57"/>
    <p:sldId id="299" r:id="rId58"/>
    <p:sldId id="347" r:id="rId59"/>
    <p:sldId id="348" r:id="rId60"/>
    <p:sldId id="349" r:id="rId61"/>
    <p:sldId id="350" r:id="rId62"/>
    <p:sldId id="351" r:id="rId63"/>
    <p:sldId id="353" r:id="rId64"/>
    <p:sldId id="300" r:id="rId65"/>
    <p:sldId id="292" r:id="rId66"/>
    <p:sldId id="301" r:id="rId67"/>
    <p:sldId id="302" r:id="rId68"/>
    <p:sldId id="303" r:id="rId69"/>
    <p:sldId id="372" r:id="rId70"/>
    <p:sldId id="352" r:id="rId71"/>
    <p:sldId id="360" r:id="rId72"/>
    <p:sldId id="359" r:id="rId73"/>
    <p:sldId id="361" r:id="rId74"/>
    <p:sldId id="362" r:id="rId75"/>
    <p:sldId id="363" r:id="rId76"/>
    <p:sldId id="364" r:id="rId77"/>
    <p:sldId id="354" r:id="rId78"/>
    <p:sldId id="355" r:id="rId79"/>
    <p:sldId id="373" r:id="rId80"/>
    <p:sldId id="357" r:id="rId81"/>
    <p:sldId id="358" r:id="rId82"/>
    <p:sldId id="304" r:id="rId83"/>
    <p:sldId id="309" r:id="rId84"/>
    <p:sldId id="305" r:id="rId85"/>
    <p:sldId id="306" r:id="rId86"/>
    <p:sldId id="307" r:id="rId87"/>
    <p:sldId id="371" r:id="rId88"/>
    <p:sldId id="356" r:id="rId89"/>
    <p:sldId id="365" r:id="rId90"/>
    <p:sldId id="366" r:id="rId91"/>
    <p:sldId id="370" r:id="rId92"/>
    <p:sldId id="367" r:id="rId93"/>
    <p:sldId id="369" r:id="rId94"/>
    <p:sldId id="368" r:id="rId95"/>
    <p:sldId id="308" r:id="rId96"/>
    <p:sldId id="310" r:id="rId97"/>
    <p:sldId id="311" r:id="rId98"/>
    <p:sldId id="312" r:id="rId99"/>
    <p:sldId id="392" r:id="rId100"/>
    <p:sldId id="374" r:id="rId101"/>
    <p:sldId id="375" r:id="rId102"/>
    <p:sldId id="376" r:id="rId103"/>
    <p:sldId id="377" r:id="rId104"/>
    <p:sldId id="378" r:id="rId105"/>
    <p:sldId id="379" r:id="rId106"/>
    <p:sldId id="315" r:id="rId107"/>
    <p:sldId id="380" r:id="rId108"/>
    <p:sldId id="381" r:id="rId109"/>
    <p:sldId id="382" r:id="rId110"/>
    <p:sldId id="260" r:id="rId111"/>
    <p:sldId id="393" r:id="rId112"/>
    <p:sldId id="314" r:id="rId113"/>
  </p:sldIdLst>
  <p:sldSz cx="12192000" cy="6858000"/>
  <p:notesSz cx="6858000" cy="9144000"/>
  <p:embeddedFontLst>
    <p:embeddedFont>
      <p:font typeface="Abril Fatface" panose="020B0604020202020204" charset="0"/>
      <p:regular r:id="rId115"/>
    </p:embeddedFont>
    <p:embeddedFont>
      <p:font typeface="Aharoni" panose="02010803020104030203" pitchFamily="2" charset="-79"/>
      <p:bold r:id="rId116"/>
    </p:embeddedFont>
    <p:embeddedFont>
      <p:font typeface="Barlow Condensed" panose="00000506000000000000" pitchFamily="2" charset="0"/>
      <p:regular r:id="rId117"/>
      <p:bold r:id="rId118"/>
      <p:italic r:id="rId119"/>
      <p:boldItalic r:id="rId120"/>
    </p:embeddedFont>
    <p:embeddedFont>
      <p:font typeface="Book Antiqua" panose="02040602050305030304" pitchFamily="18" charset="0"/>
      <p:regular r:id="rId121"/>
      <p:bold r:id="rId122"/>
      <p:italic r:id="rId123"/>
      <p:boldItalic r:id="rId124"/>
    </p:embeddedFont>
    <p:embeddedFont>
      <p:font typeface="Bookman Old Style" panose="02050604050505020204" pitchFamily="18" charset="0"/>
      <p:regular r:id="rId125"/>
      <p:bold r:id="rId126"/>
      <p:italic r:id="rId127"/>
      <p:boldItalic r:id="rId128"/>
    </p:embeddedFont>
    <p:embeddedFont>
      <p:font typeface="Calibri" panose="020F0502020204030204" pitchFamily="34" charset="0"/>
      <p:regular r:id="rId129"/>
      <p:bold r:id="rId130"/>
      <p:italic r:id="rId131"/>
      <p:boldItalic r:id="rId132"/>
    </p:embeddedFont>
    <p:embeddedFont>
      <p:font typeface="Calibri Light" panose="020F0302020204030204" pitchFamily="34" charset="0"/>
      <p:regular r:id="rId133"/>
      <p:italic r:id="rId134"/>
    </p:embeddedFont>
    <p:embeddedFont>
      <p:font typeface="Cambria" panose="02040503050406030204" pitchFamily="18" charset="0"/>
      <p:regular r:id="rId135"/>
      <p:bold r:id="rId136"/>
      <p:italic r:id="rId137"/>
      <p:boldItalic r:id="rId138"/>
    </p:embeddedFont>
    <p:embeddedFont>
      <p:font typeface="DM Sans" panose="020B0604020202020204" charset="0"/>
      <p:regular r:id="rId139"/>
      <p:bold r:id="rId140"/>
      <p:italic r:id="rId141"/>
      <p:boldItalic r:id="rId142"/>
    </p:embeddedFont>
    <p:embeddedFont>
      <p:font typeface="Pompiere" panose="020B0604020202020204" charset="0"/>
      <p:regular r:id="rId143"/>
    </p:embeddedFont>
    <p:embeddedFont>
      <p:font typeface="Poppins" panose="00000500000000000000" pitchFamily="2" charset="0"/>
      <p:regular r:id="rId144"/>
      <p:bold r:id="rId145"/>
      <p:italic r:id="rId146"/>
      <p:boldItalic r:id="rId1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24" autoAdjust="0"/>
    <p:restoredTop sz="94660"/>
  </p:normalViewPr>
  <p:slideViewPr>
    <p:cSldViewPr snapToGrid="0">
      <p:cViewPr varScale="1">
        <p:scale>
          <a:sx n="68" d="100"/>
          <a:sy n="68" d="100"/>
        </p:scale>
        <p:origin x="86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3.fntdata"/><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24.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font" Target="fonts/font14.fntdata"/><Relationship Id="rId149" Type="http://schemas.openxmlformats.org/officeDocument/2006/relationships/viewProps" Target="viewProps.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font" Target="fonts/font4.fntdata"/><Relationship Id="rId134" Type="http://schemas.openxmlformats.org/officeDocument/2006/relationships/font" Target="fonts/font20.fntdata"/><Relationship Id="rId139" Type="http://schemas.openxmlformats.org/officeDocument/2006/relationships/font" Target="fonts/font25.fntdata"/><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font" Target="fonts/font10.fntdata"/><Relationship Id="rId129" Type="http://schemas.openxmlformats.org/officeDocument/2006/relationships/font" Target="fonts/font15.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26.fntdata"/><Relationship Id="rId145"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notesMaster" Target="notesMasters/notesMaster1.xml"/><Relationship Id="rId119" Type="http://schemas.openxmlformats.org/officeDocument/2006/relationships/font" Target="fonts/font5.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16.fntdata"/><Relationship Id="rId135" Type="http://schemas.openxmlformats.org/officeDocument/2006/relationships/font" Target="fonts/font21.fntdata"/><Relationship Id="rId151"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6.fntdata"/><Relationship Id="rId125" Type="http://schemas.openxmlformats.org/officeDocument/2006/relationships/font" Target="fonts/font11.fntdata"/><Relationship Id="rId141" Type="http://schemas.openxmlformats.org/officeDocument/2006/relationships/font" Target="fonts/font27.fntdata"/><Relationship Id="rId146" Type="http://schemas.openxmlformats.org/officeDocument/2006/relationships/font" Target="fonts/font32.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font" Target="fonts/font1.fntdata"/><Relationship Id="rId131" Type="http://schemas.openxmlformats.org/officeDocument/2006/relationships/font" Target="fonts/font17.fntdata"/><Relationship Id="rId136" Type="http://schemas.openxmlformats.org/officeDocument/2006/relationships/font" Target="fonts/font22.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12.fntdata"/><Relationship Id="rId147" Type="http://schemas.openxmlformats.org/officeDocument/2006/relationships/font" Target="fonts/font3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7.fntdata"/><Relationship Id="rId142" Type="http://schemas.openxmlformats.org/officeDocument/2006/relationships/font" Target="fonts/font28.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2.fntdata"/><Relationship Id="rId137" Type="http://schemas.openxmlformats.org/officeDocument/2006/relationships/font" Target="fonts/font23.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font" Target="fonts/font18.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13.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8.fntdata"/><Relationship Id="rId143" Type="http://schemas.openxmlformats.org/officeDocument/2006/relationships/font" Target="fonts/font29.fntdata"/><Relationship Id="rId148"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19.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9.fntdata"/><Relationship Id="rId144" Type="http://schemas.openxmlformats.org/officeDocument/2006/relationships/font" Target="fonts/font30.fntdata"/><Relationship Id="rId90"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626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1"/>
        <p:cNvGrpSpPr/>
        <p:nvPr/>
      </p:nvGrpSpPr>
      <p:grpSpPr>
        <a:xfrm>
          <a:off x="0" y="0"/>
          <a:ext cx="0" cy="0"/>
          <a:chOff x="0" y="0"/>
          <a:chExt cx="0" cy="0"/>
        </a:xfrm>
      </p:grpSpPr>
      <p:sp>
        <p:nvSpPr>
          <p:cNvPr id="2172" name="Google Shape;2172;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3" name="Google Shape;2173;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7310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4290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6" name="Google Shape;1656;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7817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3" name="Google Shape;1643;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7592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1"/>
        <p:cNvGrpSpPr/>
        <p:nvPr/>
      </p:nvGrpSpPr>
      <p:grpSpPr>
        <a:xfrm>
          <a:off x="0" y="0"/>
          <a:ext cx="0" cy="0"/>
          <a:chOff x="0" y="0"/>
          <a:chExt cx="0" cy="0"/>
        </a:xfrm>
      </p:grpSpPr>
      <p:sp>
        <p:nvSpPr>
          <p:cNvPr id="2172" name="Google Shape;2172;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3" name="Google Shape;2173;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4530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2200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6" name="Google Shape;1656;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676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3" name="Google Shape;1643;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7142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1"/>
        <p:cNvGrpSpPr/>
        <p:nvPr/>
      </p:nvGrpSpPr>
      <p:grpSpPr>
        <a:xfrm>
          <a:off x="0" y="0"/>
          <a:ext cx="0" cy="0"/>
          <a:chOff x="0" y="0"/>
          <a:chExt cx="0" cy="0"/>
        </a:xfrm>
      </p:grpSpPr>
      <p:sp>
        <p:nvSpPr>
          <p:cNvPr id="2172" name="Google Shape;2172;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3" name="Google Shape;2173;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0959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4"/>
        <p:cNvGrpSpPr/>
        <p:nvPr/>
      </p:nvGrpSpPr>
      <p:grpSpPr>
        <a:xfrm>
          <a:off x="0" y="0"/>
          <a:ext cx="0" cy="0"/>
          <a:chOff x="0" y="0"/>
          <a:chExt cx="0" cy="0"/>
        </a:xfrm>
      </p:grpSpPr>
      <p:sp>
        <p:nvSpPr>
          <p:cNvPr id="1635" name="Google Shape;1635;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6" name="Google Shape;1636;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93706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6" name="Google Shape;1656;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8406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3" name="Google Shape;1643;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5332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4"/>
        <p:cNvGrpSpPr/>
        <p:nvPr/>
      </p:nvGrpSpPr>
      <p:grpSpPr>
        <a:xfrm>
          <a:off x="0" y="0"/>
          <a:ext cx="0" cy="0"/>
          <a:chOff x="0" y="0"/>
          <a:chExt cx="0" cy="0"/>
        </a:xfrm>
      </p:grpSpPr>
      <p:sp>
        <p:nvSpPr>
          <p:cNvPr id="2185" name="Google Shape;2185;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6" name="Google Shape;2186;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47265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2"/>
        <p:cNvGrpSpPr/>
        <p:nvPr/>
      </p:nvGrpSpPr>
      <p:grpSpPr>
        <a:xfrm>
          <a:off x="0" y="0"/>
          <a:ext cx="0" cy="0"/>
          <a:chOff x="0" y="0"/>
          <a:chExt cx="0" cy="0"/>
        </a:xfrm>
      </p:grpSpPr>
      <p:sp>
        <p:nvSpPr>
          <p:cNvPr id="2033" name="Google Shape;2033;ga073618e60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4" name="Google Shape;2034;ga073618e60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2875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2"/>
        <p:cNvGrpSpPr/>
        <p:nvPr/>
      </p:nvGrpSpPr>
      <p:grpSpPr>
        <a:xfrm>
          <a:off x="0" y="0"/>
          <a:ext cx="0" cy="0"/>
          <a:chOff x="0" y="0"/>
          <a:chExt cx="0" cy="0"/>
        </a:xfrm>
      </p:grpSpPr>
      <p:sp>
        <p:nvSpPr>
          <p:cNvPr id="2033" name="Google Shape;2033;ga073618e60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4" name="Google Shape;2034;ga073618e60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8524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2"/>
        <p:cNvGrpSpPr/>
        <p:nvPr/>
      </p:nvGrpSpPr>
      <p:grpSpPr>
        <a:xfrm>
          <a:off x="0" y="0"/>
          <a:ext cx="0" cy="0"/>
          <a:chOff x="0" y="0"/>
          <a:chExt cx="0" cy="0"/>
        </a:xfrm>
      </p:grpSpPr>
      <p:sp>
        <p:nvSpPr>
          <p:cNvPr id="2033" name="Google Shape;2033;ga073618e60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4" name="Google Shape;2034;ga073618e60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62705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2"/>
        <p:cNvGrpSpPr/>
        <p:nvPr/>
      </p:nvGrpSpPr>
      <p:grpSpPr>
        <a:xfrm>
          <a:off x="0" y="0"/>
          <a:ext cx="0" cy="0"/>
          <a:chOff x="0" y="0"/>
          <a:chExt cx="0" cy="0"/>
        </a:xfrm>
      </p:grpSpPr>
      <p:sp>
        <p:nvSpPr>
          <p:cNvPr id="2033" name="Google Shape;2033;ga073618e60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4" name="Google Shape;2034;ga073618e60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49416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2"/>
        <p:cNvGrpSpPr/>
        <p:nvPr/>
      </p:nvGrpSpPr>
      <p:grpSpPr>
        <a:xfrm>
          <a:off x="0" y="0"/>
          <a:ext cx="0" cy="0"/>
          <a:chOff x="0" y="0"/>
          <a:chExt cx="0" cy="0"/>
        </a:xfrm>
      </p:grpSpPr>
      <p:sp>
        <p:nvSpPr>
          <p:cNvPr id="2033" name="Google Shape;2033;ga073618e60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4" name="Google Shape;2034;ga073618e60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3118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4"/>
        <p:cNvGrpSpPr/>
        <p:nvPr/>
      </p:nvGrpSpPr>
      <p:grpSpPr>
        <a:xfrm>
          <a:off x="0" y="0"/>
          <a:ext cx="0" cy="0"/>
          <a:chOff x="0" y="0"/>
          <a:chExt cx="0" cy="0"/>
        </a:xfrm>
      </p:grpSpPr>
      <p:sp>
        <p:nvSpPr>
          <p:cNvPr id="2185" name="Google Shape;2185;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6" name="Google Shape;2186;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16118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6" name="Google Shape;1656;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69241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1"/>
        <p:cNvGrpSpPr/>
        <p:nvPr/>
      </p:nvGrpSpPr>
      <p:grpSpPr>
        <a:xfrm>
          <a:off x="0" y="0"/>
          <a:ext cx="0" cy="0"/>
          <a:chOff x="0" y="0"/>
          <a:chExt cx="0" cy="0"/>
        </a:xfrm>
      </p:grpSpPr>
      <p:sp>
        <p:nvSpPr>
          <p:cNvPr id="2172" name="Google Shape;2172;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3" name="Google Shape;2173;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456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03798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6" name="Google Shape;1656;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8101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3" name="Google Shape;1643;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83836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4"/>
        <p:cNvGrpSpPr/>
        <p:nvPr/>
      </p:nvGrpSpPr>
      <p:grpSpPr>
        <a:xfrm>
          <a:off x="0" y="0"/>
          <a:ext cx="0" cy="0"/>
          <a:chOff x="0" y="0"/>
          <a:chExt cx="0" cy="0"/>
        </a:xfrm>
      </p:grpSpPr>
      <p:sp>
        <p:nvSpPr>
          <p:cNvPr id="2185" name="Google Shape;2185;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6" name="Google Shape;2186;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943942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4"/>
        <p:cNvGrpSpPr/>
        <p:nvPr/>
      </p:nvGrpSpPr>
      <p:grpSpPr>
        <a:xfrm>
          <a:off x="0" y="0"/>
          <a:ext cx="0" cy="0"/>
          <a:chOff x="0" y="0"/>
          <a:chExt cx="0" cy="0"/>
        </a:xfrm>
      </p:grpSpPr>
      <p:sp>
        <p:nvSpPr>
          <p:cNvPr id="2185" name="Google Shape;2185;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6" name="Google Shape;2186;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342057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1"/>
        <p:cNvGrpSpPr/>
        <p:nvPr/>
      </p:nvGrpSpPr>
      <p:grpSpPr>
        <a:xfrm>
          <a:off x="0" y="0"/>
          <a:ext cx="0" cy="0"/>
          <a:chOff x="0" y="0"/>
          <a:chExt cx="0" cy="0"/>
        </a:xfrm>
      </p:grpSpPr>
      <p:sp>
        <p:nvSpPr>
          <p:cNvPr id="2172" name="Google Shape;2172;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3" name="Google Shape;2173;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48480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45565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6" name="Google Shape;1656;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57916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4"/>
        <p:cNvGrpSpPr/>
        <p:nvPr/>
      </p:nvGrpSpPr>
      <p:grpSpPr>
        <a:xfrm>
          <a:off x="0" y="0"/>
          <a:ext cx="0" cy="0"/>
          <a:chOff x="0" y="0"/>
          <a:chExt cx="0" cy="0"/>
        </a:xfrm>
      </p:grpSpPr>
      <p:sp>
        <p:nvSpPr>
          <p:cNvPr id="2185" name="Google Shape;2185;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6" name="Google Shape;2186;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5840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3" name="Google Shape;1643;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79226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Google Shape;1662;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3" name="Google Shape;1663;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1"/>
        <p:cNvGrpSpPr/>
        <p:nvPr/>
      </p:nvGrpSpPr>
      <p:grpSpPr>
        <a:xfrm>
          <a:off x="0" y="0"/>
          <a:ext cx="0" cy="0"/>
          <a:chOff x="0" y="0"/>
          <a:chExt cx="0" cy="0"/>
        </a:xfrm>
      </p:grpSpPr>
      <p:sp>
        <p:nvSpPr>
          <p:cNvPr id="2172" name="Google Shape;2172;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3" name="Google Shape;2173;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34190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1"/>
        <p:cNvGrpSpPr/>
        <p:nvPr/>
      </p:nvGrpSpPr>
      <p:grpSpPr>
        <a:xfrm>
          <a:off x="0" y="0"/>
          <a:ext cx="0" cy="0"/>
          <a:chOff x="0" y="0"/>
          <a:chExt cx="0" cy="0"/>
        </a:xfrm>
      </p:grpSpPr>
      <p:sp>
        <p:nvSpPr>
          <p:cNvPr id="2172" name="Google Shape;2172;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3" name="Google Shape;2173;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387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6" name="Google Shape;1656;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2411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2"/>
        <p:cNvGrpSpPr/>
        <p:nvPr/>
      </p:nvGrpSpPr>
      <p:grpSpPr>
        <a:xfrm>
          <a:off x="0" y="0"/>
          <a:ext cx="0" cy="0"/>
          <a:chOff x="0" y="0"/>
          <a:chExt cx="0" cy="0"/>
        </a:xfrm>
      </p:grpSpPr>
      <p:sp>
        <p:nvSpPr>
          <p:cNvPr id="2033" name="Google Shape;2033;ga073618e60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4" name="Google Shape;2034;ga073618e60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3284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3" name="Google Shape;1643;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2340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p:cSld name="CUSTOM">
    <p:spTree>
      <p:nvGrpSpPr>
        <p:cNvPr id="1" name="Shape 10"/>
        <p:cNvGrpSpPr/>
        <p:nvPr/>
      </p:nvGrpSpPr>
      <p:grpSpPr>
        <a:xfrm>
          <a:off x="0" y="0"/>
          <a:ext cx="0" cy="0"/>
          <a:chOff x="0" y="0"/>
          <a:chExt cx="0" cy="0"/>
        </a:xfrm>
      </p:grpSpPr>
      <p:sp>
        <p:nvSpPr>
          <p:cNvPr id="11" name="Google Shape;11;p2"/>
          <p:cNvSpPr/>
          <p:nvPr/>
        </p:nvSpPr>
        <p:spPr>
          <a:xfrm>
            <a:off x="0" y="3375959"/>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 name="Google Shape;12;p2"/>
          <p:cNvSpPr/>
          <p:nvPr/>
        </p:nvSpPr>
        <p:spPr>
          <a:xfrm>
            <a:off x="0" y="4225491"/>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3" name="Google Shape;13;p2"/>
          <p:cNvSpPr/>
          <p:nvPr/>
        </p:nvSpPr>
        <p:spPr>
          <a:xfrm>
            <a:off x="0" y="4490185"/>
            <a:ext cx="5723875" cy="1373671"/>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4" name="Google Shape;14;p2"/>
          <p:cNvSpPr/>
          <p:nvPr/>
        </p:nvSpPr>
        <p:spPr>
          <a:xfrm>
            <a:off x="0" y="5174883"/>
            <a:ext cx="6144670" cy="1686632"/>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 name="Google Shape;15;p2"/>
          <p:cNvSpPr/>
          <p:nvPr/>
        </p:nvSpPr>
        <p:spPr>
          <a:xfrm>
            <a:off x="2964581" y="5077356"/>
            <a:ext cx="9231003" cy="1686632"/>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6" name="Google Shape;16;p2"/>
          <p:cNvSpPr/>
          <p:nvPr/>
        </p:nvSpPr>
        <p:spPr>
          <a:xfrm>
            <a:off x="0" y="5638135"/>
            <a:ext cx="12186068" cy="1222413"/>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7" name="Google Shape;17;p2"/>
          <p:cNvSpPr/>
          <p:nvPr/>
        </p:nvSpPr>
        <p:spPr>
          <a:xfrm>
            <a:off x="7649372" y="8542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8" name="Google Shape;18;p2"/>
          <p:cNvSpPr/>
          <p:nvPr/>
        </p:nvSpPr>
        <p:spPr>
          <a:xfrm>
            <a:off x="9043431" y="18248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9" name="Google Shape;19;p2"/>
          <p:cNvSpPr txBox="1">
            <a:spLocks noGrp="1"/>
          </p:cNvSpPr>
          <p:nvPr>
            <p:ph type="title"/>
          </p:nvPr>
        </p:nvSpPr>
        <p:spPr>
          <a:xfrm>
            <a:off x="415600" y="1583975"/>
            <a:ext cx="5894400" cy="1230600"/>
          </a:xfrm>
          <a:prstGeom prst="rect">
            <a:avLst/>
          </a:prstGeom>
        </p:spPr>
        <p:txBody>
          <a:bodyPr spcFirstLastPara="1" wrap="square" lIns="121900" tIns="121900" rIns="121900" bIns="121900" anchor="t" anchorCtr="0">
            <a:noAutofit/>
          </a:bodyPr>
          <a:lstStyle>
            <a:lvl1pPr lvl="0">
              <a:spcBef>
                <a:spcPts val="0"/>
              </a:spcBef>
              <a:spcAft>
                <a:spcPts val="0"/>
              </a:spcAft>
              <a:buSzPts val="7000"/>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a:endParaRPr/>
          </a:p>
        </p:txBody>
      </p:sp>
      <p:sp>
        <p:nvSpPr>
          <p:cNvPr id="20" name="Google Shape;20;p2"/>
          <p:cNvSpPr txBox="1">
            <a:spLocks noGrp="1"/>
          </p:cNvSpPr>
          <p:nvPr>
            <p:ph type="subTitle" idx="1"/>
          </p:nvPr>
        </p:nvSpPr>
        <p:spPr>
          <a:xfrm>
            <a:off x="2062075" y="6143625"/>
            <a:ext cx="8776800" cy="717900"/>
          </a:xfrm>
          <a:prstGeom prst="rect">
            <a:avLst/>
          </a:prstGeom>
        </p:spPr>
        <p:txBody>
          <a:bodyPr spcFirstLastPara="1" wrap="square" lIns="121900" tIns="121900" rIns="121900" bIns="121900" anchor="t" anchorCtr="0">
            <a:noAutofit/>
          </a:bodyPr>
          <a:lstStyle>
            <a:lvl1pPr lvl="0" algn="ctr">
              <a:spcBef>
                <a:spcPts val="0"/>
              </a:spcBef>
              <a:spcAft>
                <a:spcPts val="0"/>
              </a:spcAft>
              <a:buClr>
                <a:schemeClr val="lt2"/>
              </a:buClr>
              <a:buSzPts val="1900"/>
              <a:buNone/>
              <a:defRPr>
                <a:solidFill>
                  <a:schemeClr val="lt2"/>
                </a:solidFill>
              </a:defRPr>
            </a:lvl1pPr>
            <a:lvl2pPr lvl="1" algn="ctr">
              <a:spcBef>
                <a:spcPts val="2100"/>
              </a:spcBef>
              <a:spcAft>
                <a:spcPts val="0"/>
              </a:spcAft>
              <a:buClr>
                <a:schemeClr val="lt2"/>
              </a:buClr>
              <a:buSzPts val="1900"/>
              <a:buNone/>
              <a:defRPr>
                <a:solidFill>
                  <a:schemeClr val="lt2"/>
                </a:solidFill>
              </a:defRPr>
            </a:lvl2pPr>
            <a:lvl3pPr lvl="2" algn="ctr">
              <a:spcBef>
                <a:spcPts val="2100"/>
              </a:spcBef>
              <a:spcAft>
                <a:spcPts val="0"/>
              </a:spcAft>
              <a:buClr>
                <a:schemeClr val="lt2"/>
              </a:buClr>
              <a:buSzPts val="1900"/>
              <a:buNone/>
              <a:defRPr>
                <a:solidFill>
                  <a:schemeClr val="lt2"/>
                </a:solidFill>
              </a:defRPr>
            </a:lvl3pPr>
            <a:lvl4pPr lvl="3" algn="ctr">
              <a:spcBef>
                <a:spcPts val="2100"/>
              </a:spcBef>
              <a:spcAft>
                <a:spcPts val="0"/>
              </a:spcAft>
              <a:buClr>
                <a:schemeClr val="lt2"/>
              </a:buClr>
              <a:buSzPts val="1900"/>
              <a:buNone/>
              <a:defRPr>
                <a:solidFill>
                  <a:schemeClr val="lt2"/>
                </a:solidFill>
              </a:defRPr>
            </a:lvl4pPr>
            <a:lvl5pPr lvl="4" algn="ctr">
              <a:spcBef>
                <a:spcPts val="2100"/>
              </a:spcBef>
              <a:spcAft>
                <a:spcPts val="0"/>
              </a:spcAft>
              <a:buClr>
                <a:schemeClr val="lt2"/>
              </a:buClr>
              <a:buSzPts val="1900"/>
              <a:buNone/>
              <a:defRPr>
                <a:solidFill>
                  <a:schemeClr val="lt2"/>
                </a:solidFill>
              </a:defRPr>
            </a:lvl5pPr>
            <a:lvl6pPr lvl="5" algn="ctr">
              <a:spcBef>
                <a:spcPts val="2100"/>
              </a:spcBef>
              <a:spcAft>
                <a:spcPts val="0"/>
              </a:spcAft>
              <a:buClr>
                <a:schemeClr val="lt2"/>
              </a:buClr>
              <a:buSzPts val="1900"/>
              <a:buNone/>
              <a:defRPr>
                <a:solidFill>
                  <a:schemeClr val="lt2"/>
                </a:solidFill>
              </a:defRPr>
            </a:lvl6pPr>
            <a:lvl7pPr lvl="6" algn="ctr">
              <a:spcBef>
                <a:spcPts val="2100"/>
              </a:spcBef>
              <a:spcAft>
                <a:spcPts val="0"/>
              </a:spcAft>
              <a:buClr>
                <a:schemeClr val="lt2"/>
              </a:buClr>
              <a:buSzPts val="1900"/>
              <a:buNone/>
              <a:defRPr>
                <a:solidFill>
                  <a:schemeClr val="lt2"/>
                </a:solidFill>
              </a:defRPr>
            </a:lvl7pPr>
            <a:lvl8pPr lvl="7" algn="ctr">
              <a:spcBef>
                <a:spcPts val="2100"/>
              </a:spcBef>
              <a:spcAft>
                <a:spcPts val="0"/>
              </a:spcAft>
              <a:buClr>
                <a:schemeClr val="lt2"/>
              </a:buClr>
              <a:buSzPts val="1900"/>
              <a:buNone/>
              <a:defRPr>
                <a:solidFill>
                  <a:schemeClr val="lt2"/>
                </a:solidFill>
              </a:defRPr>
            </a:lvl8pPr>
            <a:lvl9pPr lvl="8" algn="ctr">
              <a:spcBef>
                <a:spcPts val="2100"/>
              </a:spcBef>
              <a:spcAft>
                <a:spcPts val="2100"/>
              </a:spcAft>
              <a:buClr>
                <a:schemeClr val="lt2"/>
              </a:buClr>
              <a:buSzPts val="1900"/>
              <a:buNone/>
              <a:defRPr>
                <a:solidFill>
                  <a:schemeClr val="lt2"/>
                </a:solidFill>
              </a:defRPr>
            </a:lvl9pPr>
          </a:lstStyle>
          <a:p>
            <a:endParaRPr/>
          </a:p>
        </p:txBody>
      </p:sp>
      <p:sp>
        <p:nvSpPr>
          <p:cNvPr id="21" name="Google Shape;21;p2"/>
          <p:cNvSpPr/>
          <p:nvPr/>
        </p:nvSpPr>
        <p:spPr>
          <a:xfrm>
            <a:off x="5587465" y="2949884"/>
            <a:ext cx="6602171" cy="2554475"/>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2" name="Google Shape;22;p2"/>
          <p:cNvSpPr/>
          <p:nvPr/>
        </p:nvSpPr>
        <p:spPr>
          <a:xfrm>
            <a:off x="6328965" y="3589324"/>
            <a:ext cx="5864243" cy="2268318"/>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23" name="Google Shape;23;p2"/>
          <p:cNvGrpSpPr/>
          <p:nvPr/>
        </p:nvGrpSpPr>
        <p:grpSpPr>
          <a:xfrm>
            <a:off x="6243106" y="3110031"/>
            <a:ext cx="5519895" cy="3112961"/>
            <a:chOff x="3561111" y="2215514"/>
            <a:chExt cx="4900040" cy="2763392"/>
          </a:xfrm>
        </p:grpSpPr>
        <p:sp>
          <p:nvSpPr>
            <p:cNvPr id="24" name="Google Shape;24;p2"/>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000000">
                <a:alpha val="150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5" name="Google Shape;25;p2"/>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6" name="Google Shape;26;p2"/>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7" name="Google Shape;27;p2"/>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8" name="Google Shape;28;p2"/>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9" name="Google Shape;29;p2"/>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0" name="Google Shape;30;p2"/>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1" name="Google Shape;31;p2"/>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2" name="Google Shape;32;p2"/>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3" name="Google Shape;33;p2"/>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4" name="Google Shape;34;p2"/>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5" name="Google Shape;35;p2"/>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6" name="Google Shape;36;p2"/>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7" name="Google Shape;37;p2"/>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8" name="Google Shape;38;p2"/>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9" name="Google Shape;39;p2"/>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0" name="Google Shape;40;p2"/>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1" name="Google Shape;41;p2"/>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2" name="Google Shape;42;p2"/>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3" name="Google Shape;43;p2"/>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4" name="Google Shape;44;p2"/>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5" name="Google Shape;45;p2"/>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6" name="Google Shape;46;p2"/>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47" name="Google Shape;47;p2"/>
          <p:cNvGrpSpPr/>
          <p:nvPr/>
        </p:nvGrpSpPr>
        <p:grpSpPr>
          <a:xfrm>
            <a:off x="10991284" y="4934122"/>
            <a:ext cx="1200716" cy="1627419"/>
            <a:chOff x="0" y="2616032"/>
            <a:chExt cx="3849683" cy="3975132"/>
          </a:xfrm>
        </p:grpSpPr>
        <p:sp>
          <p:nvSpPr>
            <p:cNvPr id="48" name="Google Shape;48;p2"/>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9" name="Google Shape;49;p2"/>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0" name="Google Shape;50;p2"/>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1" name="Google Shape;51;p2"/>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2" name="Google Shape;52;p2"/>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3" name="Google Shape;53;p2"/>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grpSp>
      <p:grpSp>
        <p:nvGrpSpPr>
          <p:cNvPr id="54" name="Google Shape;54;p2"/>
          <p:cNvGrpSpPr/>
          <p:nvPr/>
        </p:nvGrpSpPr>
        <p:grpSpPr>
          <a:xfrm flipH="1">
            <a:off x="-116" y="5125352"/>
            <a:ext cx="1873641" cy="1627419"/>
            <a:chOff x="-1" y="2616032"/>
            <a:chExt cx="3849683" cy="3975131"/>
          </a:xfrm>
        </p:grpSpPr>
        <p:sp>
          <p:nvSpPr>
            <p:cNvPr id="55" name="Google Shape;55;p2"/>
            <p:cNvSpPr/>
            <p:nvPr/>
          </p:nvSpPr>
          <p:spPr>
            <a:xfrm>
              <a:off x="-1" y="2955147"/>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1" dirty="0">
                <a:solidFill>
                  <a:srgbClr val="FFFFFF"/>
                </a:solidFill>
                <a:latin typeface="Calibri"/>
                <a:ea typeface="Calibri"/>
                <a:cs typeface="Calibri"/>
                <a:sym typeface="Calibri"/>
              </a:endParaRPr>
            </a:p>
          </p:txBody>
        </p:sp>
        <p:sp>
          <p:nvSpPr>
            <p:cNvPr id="56" name="Google Shape;56;p2"/>
            <p:cNvSpPr/>
            <p:nvPr/>
          </p:nvSpPr>
          <p:spPr>
            <a:xfrm>
              <a:off x="-1"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1" dirty="0">
                <a:solidFill>
                  <a:srgbClr val="FFFFFF"/>
                </a:solidFill>
                <a:latin typeface="Calibri"/>
                <a:ea typeface="Calibri"/>
                <a:cs typeface="Calibri"/>
                <a:sym typeface="Calibri"/>
              </a:endParaRPr>
            </a:p>
          </p:txBody>
        </p:sp>
        <p:sp>
          <p:nvSpPr>
            <p:cNvPr id="57" name="Google Shape;57;p2"/>
            <p:cNvSpPr/>
            <p:nvPr/>
          </p:nvSpPr>
          <p:spPr>
            <a:xfrm>
              <a:off x="1008" y="4313625"/>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1" dirty="0">
                <a:solidFill>
                  <a:srgbClr val="FFFFFF"/>
                </a:solidFill>
                <a:latin typeface="Calibri"/>
                <a:ea typeface="Calibri"/>
                <a:cs typeface="Calibri"/>
                <a:sym typeface="Calibri"/>
              </a:endParaRPr>
            </a:p>
          </p:txBody>
        </p:sp>
        <p:sp>
          <p:nvSpPr>
            <p:cNvPr id="58" name="Google Shape;58;p2"/>
            <p:cNvSpPr/>
            <p:nvPr/>
          </p:nvSpPr>
          <p:spPr>
            <a:xfrm>
              <a:off x="211946"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1" dirty="0">
                <a:solidFill>
                  <a:srgbClr val="FFFFFF"/>
                </a:solidFill>
                <a:latin typeface="Calibri"/>
                <a:ea typeface="Calibri"/>
                <a:cs typeface="Calibri"/>
                <a:sym typeface="Calibri"/>
              </a:endParaRPr>
            </a:p>
          </p:txBody>
        </p:sp>
        <p:sp>
          <p:nvSpPr>
            <p:cNvPr id="59" name="Google Shape;59;p2"/>
            <p:cNvSpPr/>
            <p:nvPr/>
          </p:nvSpPr>
          <p:spPr>
            <a:xfrm>
              <a:off x="1193970" y="2810822"/>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1" dirty="0">
                <a:solidFill>
                  <a:srgbClr val="FFFFFF"/>
                </a:solidFill>
                <a:latin typeface="Calibri"/>
                <a:ea typeface="Calibri"/>
                <a:cs typeface="Calibri"/>
                <a:sym typeface="Calibri"/>
              </a:endParaRPr>
            </a:p>
          </p:txBody>
        </p:sp>
        <p:sp>
          <p:nvSpPr>
            <p:cNvPr id="60" name="Google Shape;60;p2"/>
            <p:cNvSpPr/>
            <p:nvPr/>
          </p:nvSpPr>
          <p:spPr>
            <a:xfrm>
              <a:off x="2884499"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1" dirty="0">
                <a:solidFill>
                  <a:srgbClr val="FFFFFF"/>
                </a:solidFill>
                <a:latin typeface="Calibri"/>
                <a:ea typeface="Calibri"/>
                <a:cs typeface="Calibri"/>
                <a:sym typeface="Calibri"/>
              </a:endParaRPr>
            </a:p>
          </p:txBody>
        </p:sp>
      </p:grpSp>
      <p:grpSp>
        <p:nvGrpSpPr>
          <p:cNvPr id="61" name="Google Shape;61;p2"/>
          <p:cNvGrpSpPr/>
          <p:nvPr/>
        </p:nvGrpSpPr>
        <p:grpSpPr>
          <a:xfrm>
            <a:off x="1645675" y="5447947"/>
            <a:ext cx="758914" cy="787590"/>
            <a:chOff x="2362009" y="2723845"/>
            <a:chExt cx="709332" cy="736134"/>
          </a:xfrm>
        </p:grpSpPr>
        <p:sp>
          <p:nvSpPr>
            <p:cNvPr id="62" name="Google Shape;62;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3" name="Google Shape;63;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4" name="Google Shape;64;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5" name="Google Shape;65;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6" name="Google Shape;66;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7" name="Google Shape;67;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68" name="Google Shape;68;p2"/>
          <p:cNvGrpSpPr/>
          <p:nvPr/>
        </p:nvGrpSpPr>
        <p:grpSpPr>
          <a:xfrm>
            <a:off x="1060818" y="5749952"/>
            <a:ext cx="758914" cy="787590"/>
            <a:chOff x="2362009" y="2723845"/>
            <a:chExt cx="709332" cy="736134"/>
          </a:xfrm>
        </p:grpSpPr>
        <p:sp>
          <p:nvSpPr>
            <p:cNvPr id="69" name="Google Shape;69;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D5E08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0" name="Google Shape;70;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1" name="Google Shape;71;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D5E08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2" name="Google Shape;72;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3" name="Google Shape;73;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D5E08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4" name="Google Shape;74;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75" name="Google Shape;75;p2"/>
          <p:cNvGrpSpPr/>
          <p:nvPr/>
        </p:nvGrpSpPr>
        <p:grpSpPr>
          <a:xfrm>
            <a:off x="542457" y="5959828"/>
            <a:ext cx="758914" cy="787590"/>
            <a:chOff x="2362009" y="2723845"/>
            <a:chExt cx="709332" cy="736134"/>
          </a:xfrm>
        </p:grpSpPr>
        <p:sp>
          <p:nvSpPr>
            <p:cNvPr id="76" name="Google Shape;76;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7" name="Google Shape;77;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8" name="Google Shape;78;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9" name="Google Shape;79;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80" name="Google Shape;80;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81" name="Google Shape;81;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A7AA689D-0A94-427F-B4F9-90D373081D44}"/>
              </a:ext>
            </a:extLst>
          </p:cNvPr>
          <p:cNvSpPr>
            <a:spLocks noGrp="1"/>
          </p:cNvSpPr>
          <p:nvPr>
            <p:ph type="title"/>
          </p:nvPr>
        </p:nvSpPr>
        <p:spPr/>
        <p:txBody>
          <a:bodyPr/>
          <a:lstStyle/>
          <a:p>
            <a:r>
              <a:rPr lang="th-TH"/>
              <a:t>คลิกเพื่อแก้ไขสไตล์ชื่อเรื่องต้นแบบ</a:t>
            </a:r>
          </a:p>
        </p:txBody>
      </p:sp>
      <p:sp>
        <p:nvSpPr>
          <p:cNvPr id="3" name="ตัวแทนเนื้อหา 2">
            <a:extLst>
              <a:ext uri="{FF2B5EF4-FFF2-40B4-BE49-F238E27FC236}">
                <a16:creationId xmlns:a16="http://schemas.microsoft.com/office/drawing/2014/main" id="{6663026F-7476-452B-9258-FE6C4D1D6A69}"/>
              </a:ext>
            </a:extLst>
          </p:cNvPr>
          <p:cNvSpPr>
            <a:spLocks noGrp="1"/>
          </p:cNvSpPr>
          <p:nvPr>
            <p:ph idx="1"/>
          </p:nvPr>
        </p:nvSpPr>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วันที่ 3">
            <a:extLst>
              <a:ext uri="{FF2B5EF4-FFF2-40B4-BE49-F238E27FC236}">
                <a16:creationId xmlns:a16="http://schemas.microsoft.com/office/drawing/2014/main" id="{C42B2735-93CA-415D-8BF4-BB4317EACA1C}"/>
              </a:ext>
            </a:extLst>
          </p:cNvPr>
          <p:cNvSpPr>
            <a:spLocks noGrp="1"/>
          </p:cNvSpPr>
          <p:nvPr>
            <p:ph type="dt" sz="half" idx="10"/>
          </p:nvPr>
        </p:nvSpPr>
        <p:spPr/>
        <p:txBody>
          <a:bodyPr/>
          <a:lstStyle/>
          <a:p>
            <a:fld id="{E11F9135-533D-44ED-8ED7-6A049D269F49}" type="datetimeFigureOut">
              <a:rPr lang="th-TH" smtClean="0"/>
              <a:t>19/11/64</a:t>
            </a:fld>
            <a:endParaRPr lang="th-TH"/>
          </a:p>
        </p:txBody>
      </p:sp>
      <p:sp>
        <p:nvSpPr>
          <p:cNvPr id="5" name="ตัวแทนท้ายกระดาษ 4">
            <a:extLst>
              <a:ext uri="{FF2B5EF4-FFF2-40B4-BE49-F238E27FC236}">
                <a16:creationId xmlns:a16="http://schemas.microsoft.com/office/drawing/2014/main" id="{5714ED13-55DB-4E99-8D07-BC385DC5D5C2}"/>
              </a:ext>
            </a:extLst>
          </p:cNvPr>
          <p:cNvSpPr>
            <a:spLocks noGrp="1"/>
          </p:cNvSpPr>
          <p:nvPr>
            <p:ph type="ftr" sz="quarter" idx="11"/>
          </p:nvPr>
        </p:nvSpPr>
        <p:spPr/>
        <p:txBody>
          <a:bodyPr/>
          <a:lstStyle/>
          <a:p>
            <a:endParaRPr lang="th-TH"/>
          </a:p>
        </p:txBody>
      </p:sp>
      <p:sp>
        <p:nvSpPr>
          <p:cNvPr id="6" name="ตัวแทนหมายเลขสไลด์ 5">
            <a:extLst>
              <a:ext uri="{FF2B5EF4-FFF2-40B4-BE49-F238E27FC236}">
                <a16:creationId xmlns:a16="http://schemas.microsoft.com/office/drawing/2014/main" id="{8FB674B9-91A9-4A22-AA2A-87036EE2D97D}"/>
              </a:ext>
            </a:extLst>
          </p:cNvPr>
          <p:cNvSpPr>
            <a:spLocks noGrp="1"/>
          </p:cNvSpPr>
          <p:nvPr>
            <p:ph type="sldNum" sz="quarter" idx="12"/>
          </p:nvPr>
        </p:nvSpPr>
        <p:spPr/>
        <p:txBody>
          <a:bodyPr/>
          <a:lstStyle/>
          <a:p>
            <a:fld id="{421F51EA-D78F-4940-A57D-4E273023D9BC}" type="slidenum">
              <a:rPr lang="th-TH" smtClean="0"/>
              <a:t>‹#›</a:t>
            </a:fld>
            <a:endParaRPr lang="th-TH"/>
          </a:p>
        </p:txBody>
      </p:sp>
    </p:spTree>
    <p:extLst>
      <p:ext uri="{BB962C8B-B14F-4D97-AF65-F5344CB8AC3E}">
        <p14:creationId xmlns:p14="http://schemas.microsoft.com/office/powerpoint/2010/main" val="665031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6745EC89-0E68-443C-A7E4-435876DB534C}"/>
              </a:ext>
            </a:extLst>
          </p:cNvPr>
          <p:cNvSpPr>
            <a:spLocks noGrp="1"/>
          </p:cNvSpPr>
          <p:nvPr>
            <p:ph type="title"/>
          </p:nvPr>
        </p:nvSpPr>
        <p:spPr>
          <a:xfrm>
            <a:off x="831850" y="1709738"/>
            <a:ext cx="10515600" cy="2852737"/>
          </a:xfrm>
        </p:spPr>
        <p:txBody>
          <a:bodyPr anchor="b"/>
          <a:lstStyle>
            <a:lvl1pPr>
              <a:defRPr sz="6000"/>
            </a:lvl1pPr>
          </a:lstStyle>
          <a:p>
            <a:r>
              <a:rPr lang="th-TH"/>
              <a:t>คลิกเพื่อแก้ไขสไตล์ชื่อเรื่องต้นแบบ</a:t>
            </a:r>
          </a:p>
        </p:txBody>
      </p:sp>
      <p:sp>
        <p:nvSpPr>
          <p:cNvPr id="3" name="ตัวแทนข้อความ 2">
            <a:extLst>
              <a:ext uri="{FF2B5EF4-FFF2-40B4-BE49-F238E27FC236}">
                <a16:creationId xmlns:a16="http://schemas.microsoft.com/office/drawing/2014/main" id="{5EF03CC1-8459-44F9-BA04-090501AD15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h-TH"/>
              <a:t>คลิกเพื่อแก้ไขสไตล์ของข้อความต้นแบบ</a:t>
            </a:r>
          </a:p>
        </p:txBody>
      </p:sp>
      <p:sp>
        <p:nvSpPr>
          <p:cNvPr id="4" name="ตัวแทนวันที่ 3">
            <a:extLst>
              <a:ext uri="{FF2B5EF4-FFF2-40B4-BE49-F238E27FC236}">
                <a16:creationId xmlns:a16="http://schemas.microsoft.com/office/drawing/2014/main" id="{3AFFA970-B25A-4D60-9AED-B515460BD5FC}"/>
              </a:ext>
            </a:extLst>
          </p:cNvPr>
          <p:cNvSpPr>
            <a:spLocks noGrp="1"/>
          </p:cNvSpPr>
          <p:nvPr>
            <p:ph type="dt" sz="half" idx="10"/>
          </p:nvPr>
        </p:nvSpPr>
        <p:spPr/>
        <p:txBody>
          <a:bodyPr/>
          <a:lstStyle/>
          <a:p>
            <a:fld id="{E11F9135-533D-44ED-8ED7-6A049D269F49}" type="datetimeFigureOut">
              <a:rPr lang="th-TH" smtClean="0"/>
              <a:t>19/11/64</a:t>
            </a:fld>
            <a:endParaRPr lang="th-TH"/>
          </a:p>
        </p:txBody>
      </p:sp>
      <p:sp>
        <p:nvSpPr>
          <p:cNvPr id="5" name="ตัวแทนท้ายกระดาษ 4">
            <a:extLst>
              <a:ext uri="{FF2B5EF4-FFF2-40B4-BE49-F238E27FC236}">
                <a16:creationId xmlns:a16="http://schemas.microsoft.com/office/drawing/2014/main" id="{010AE9CA-A142-4617-8A12-1C2404B22244}"/>
              </a:ext>
            </a:extLst>
          </p:cNvPr>
          <p:cNvSpPr>
            <a:spLocks noGrp="1"/>
          </p:cNvSpPr>
          <p:nvPr>
            <p:ph type="ftr" sz="quarter" idx="11"/>
          </p:nvPr>
        </p:nvSpPr>
        <p:spPr/>
        <p:txBody>
          <a:bodyPr/>
          <a:lstStyle/>
          <a:p>
            <a:endParaRPr lang="th-TH"/>
          </a:p>
        </p:txBody>
      </p:sp>
      <p:sp>
        <p:nvSpPr>
          <p:cNvPr id="6" name="ตัวแทนหมายเลขสไลด์ 5">
            <a:extLst>
              <a:ext uri="{FF2B5EF4-FFF2-40B4-BE49-F238E27FC236}">
                <a16:creationId xmlns:a16="http://schemas.microsoft.com/office/drawing/2014/main" id="{E5244126-5698-4922-B337-E5440D3F7A72}"/>
              </a:ext>
            </a:extLst>
          </p:cNvPr>
          <p:cNvSpPr>
            <a:spLocks noGrp="1"/>
          </p:cNvSpPr>
          <p:nvPr>
            <p:ph type="sldNum" sz="quarter" idx="12"/>
          </p:nvPr>
        </p:nvSpPr>
        <p:spPr/>
        <p:txBody>
          <a:bodyPr/>
          <a:lstStyle/>
          <a:p>
            <a:fld id="{421F51EA-D78F-4940-A57D-4E273023D9BC}" type="slidenum">
              <a:rPr lang="th-TH" smtClean="0"/>
              <a:t>‹#›</a:t>
            </a:fld>
            <a:endParaRPr lang="th-TH"/>
          </a:p>
        </p:txBody>
      </p:sp>
    </p:spTree>
    <p:extLst>
      <p:ext uri="{BB962C8B-B14F-4D97-AF65-F5344CB8AC3E}">
        <p14:creationId xmlns:p14="http://schemas.microsoft.com/office/powerpoint/2010/main" val="549261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E0786DC3-FD1C-4036-BE08-47559D444B9D}"/>
              </a:ext>
            </a:extLst>
          </p:cNvPr>
          <p:cNvSpPr>
            <a:spLocks noGrp="1"/>
          </p:cNvSpPr>
          <p:nvPr>
            <p:ph type="title"/>
          </p:nvPr>
        </p:nvSpPr>
        <p:spPr/>
        <p:txBody>
          <a:bodyPr/>
          <a:lstStyle/>
          <a:p>
            <a:r>
              <a:rPr lang="th-TH"/>
              <a:t>คลิกเพื่อแก้ไขสไตล์ชื่อเรื่องต้นแบบ</a:t>
            </a:r>
          </a:p>
        </p:txBody>
      </p:sp>
      <p:sp>
        <p:nvSpPr>
          <p:cNvPr id="3" name="ตัวแทนเนื้อหา 2">
            <a:extLst>
              <a:ext uri="{FF2B5EF4-FFF2-40B4-BE49-F238E27FC236}">
                <a16:creationId xmlns:a16="http://schemas.microsoft.com/office/drawing/2014/main" id="{F97B794C-B00C-4710-883E-BF1862ECE564}"/>
              </a:ext>
            </a:extLst>
          </p:cNvPr>
          <p:cNvSpPr>
            <a:spLocks noGrp="1"/>
          </p:cNvSpPr>
          <p:nvPr>
            <p:ph sz="half" idx="1"/>
          </p:nvPr>
        </p:nvSpPr>
        <p:spPr>
          <a:xfrm>
            <a:off x="838200" y="1825625"/>
            <a:ext cx="5181600" cy="435133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a:extLst>
              <a:ext uri="{FF2B5EF4-FFF2-40B4-BE49-F238E27FC236}">
                <a16:creationId xmlns:a16="http://schemas.microsoft.com/office/drawing/2014/main" id="{BCAC9223-9750-44F3-B201-37BD3850F60B}"/>
              </a:ext>
            </a:extLst>
          </p:cNvPr>
          <p:cNvSpPr>
            <a:spLocks noGrp="1"/>
          </p:cNvSpPr>
          <p:nvPr>
            <p:ph sz="half" idx="2"/>
          </p:nvPr>
        </p:nvSpPr>
        <p:spPr>
          <a:xfrm>
            <a:off x="6172200" y="1825625"/>
            <a:ext cx="5181600" cy="435133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a:extLst>
              <a:ext uri="{FF2B5EF4-FFF2-40B4-BE49-F238E27FC236}">
                <a16:creationId xmlns:a16="http://schemas.microsoft.com/office/drawing/2014/main" id="{A81F4399-9DF4-4336-80C8-BEA7237C9FE3}"/>
              </a:ext>
            </a:extLst>
          </p:cNvPr>
          <p:cNvSpPr>
            <a:spLocks noGrp="1"/>
          </p:cNvSpPr>
          <p:nvPr>
            <p:ph type="dt" sz="half" idx="10"/>
          </p:nvPr>
        </p:nvSpPr>
        <p:spPr/>
        <p:txBody>
          <a:bodyPr/>
          <a:lstStyle/>
          <a:p>
            <a:fld id="{E11F9135-533D-44ED-8ED7-6A049D269F49}" type="datetimeFigureOut">
              <a:rPr lang="th-TH" smtClean="0"/>
              <a:t>19/11/64</a:t>
            </a:fld>
            <a:endParaRPr lang="th-TH"/>
          </a:p>
        </p:txBody>
      </p:sp>
      <p:sp>
        <p:nvSpPr>
          <p:cNvPr id="6" name="ตัวแทนท้ายกระดาษ 5">
            <a:extLst>
              <a:ext uri="{FF2B5EF4-FFF2-40B4-BE49-F238E27FC236}">
                <a16:creationId xmlns:a16="http://schemas.microsoft.com/office/drawing/2014/main" id="{77F90B0E-7CC9-45DD-A21D-45959867E6A7}"/>
              </a:ext>
            </a:extLst>
          </p:cNvPr>
          <p:cNvSpPr>
            <a:spLocks noGrp="1"/>
          </p:cNvSpPr>
          <p:nvPr>
            <p:ph type="ftr" sz="quarter" idx="11"/>
          </p:nvPr>
        </p:nvSpPr>
        <p:spPr/>
        <p:txBody>
          <a:bodyPr/>
          <a:lstStyle/>
          <a:p>
            <a:endParaRPr lang="th-TH"/>
          </a:p>
        </p:txBody>
      </p:sp>
      <p:sp>
        <p:nvSpPr>
          <p:cNvPr id="7" name="ตัวแทนหมายเลขสไลด์ 6">
            <a:extLst>
              <a:ext uri="{FF2B5EF4-FFF2-40B4-BE49-F238E27FC236}">
                <a16:creationId xmlns:a16="http://schemas.microsoft.com/office/drawing/2014/main" id="{8DE1BF8B-E869-48CC-975D-F35A8DFAE314}"/>
              </a:ext>
            </a:extLst>
          </p:cNvPr>
          <p:cNvSpPr>
            <a:spLocks noGrp="1"/>
          </p:cNvSpPr>
          <p:nvPr>
            <p:ph type="sldNum" sz="quarter" idx="12"/>
          </p:nvPr>
        </p:nvSpPr>
        <p:spPr/>
        <p:txBody>
          <a:bodyPr/>
          <a:lstStyle/>
          <a:p>
            <a:fld id="{421F51EA-D78F-4940-A57D-4E273023D9BC}" type="slidenum">
              <a:rPr lang="th-TH" smtClean="0"/>
              <a:t>‹#›</a:t>
            </a:fld>
            <a:endParaRPr lang="th-TH"/>
          </a:p>
        </p:txBody>
      </p:sp>
    </p:spTree>
    <p:extLst>
      <p:ext uri="{BB962C8B-B14F-4D97-AF65-F5344CB8AC3E}">
        <p14:creationId xmlns:p14="http://schemas.microsoft.com/office/powerpoint/2010/main" val="3305436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B080869B-B4B6-4C53-9921-4CD13143CC0F}"/>
              </a:ext>
            </a:extLst>
          </p:cNvPr>
          <p:cNvSpPr>
            <a:spLocks noGrp="1"/>
          </p:cNvSpPr>
          <p:nvPr>
            <p:ph type="title"/>
          </p:nvPr>
        </p:nvSpPr>
        <p:spPr>
          <a:xfrm>
            <a:off x="839788" y="365125"/>
            <a:ext cx="10515600" cy="1325563"/>
          </a:xfrm>
        </p:spPr>
        <p:txBody>
          <a:bodyPr/>
          <a:lstStyle/>
          <a:p>
            <a:r>
              <a:rPr lang="th-TH"/>
              <a:t>คลิกเพื่อแก้ไขสไตล์ชื่อเรื่องต้นแบบ</a:t>
            </a:r>
          </a:p>
        </p:txBody>
      </p:sp>
      <p:sp>
        <p:nvSpPr>
          <p:cNvPr id="3" name="ตัวแทนข้อความ 2">
            <a:extLst>
              <a:ext uri="{FF2B5EF4-FFF2-40B4-BE49-F238E27FC236}">
                <a16:creationId xmlns:a16="http://schemas.microsoft.com/office/drawing/2014/main" id="{2219B59F-FBB7-485F-A13F-CEEE145920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4" name="ตัวแทนเนื้อหา 3">
            <a:extLst>
              <a:ext uri="{FF2B5EF4-FFF2-40B4-BE49-F238E27FC236}">
                <a16:creationId xmlns:a16="http://schemas.microsoft.com/office/drawing/2014/main" id="{1A24B0CB-ADD4-4A37-906D-2D81E5472A3F}"/>
              </a:ext>
            </a:extLst>
          </p:cNvPr>
          <p:cNvSpPr>
            <a:spLocks noGrp="1"/>
          </p:cNvSpPr>
          <p:nvPr>
            <p:ph sz="half" idx="2"/>
          </p:nvPr>
        </p:nvSpPr>
        <p:spPr>
          <a:xfrm>
            <a:off x="839788" y="2505075"/>
            <a:ext cx="5157787" cy="368458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a:extLst>
              <a:ext uri="{FF2B5EF4-FFF2-40B4-BE49-F238E27FC236}">
                <a16:creationId xmlns:a16="http://schemas.microsoft.com/office/drawing/2014/main" id="{FBD53EBC-EE01-49FD-A86B-C725B91331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6" name="ตัวแทนเนื้อหา 5">
            <a:extLst>
              <a:ext uri="{FF2B5EF4-FFF2-40B4-BE49-F238E27FC236}">
                <a16:creationId xmlns:a16="http://schemas.microsoft.com/office/drawing/2014/main" id="{334394B1-8A00-4358-8292-45D31FECB14E}"/>
              </a:ext>
            </a:extLst>
          </p:cNvPr>
          <p:cNvSpPr>
            <a:spLocks noGrp="1"/>
          </p:cNvSpPr>
          <p:nvPr>
            <p:ph sz="quarter" idx="4"/>
          </p:nvPr>
        </p:nvSpPr>
        <p:spPr>
          <a:xfrm>
            <a:off x="6172200" y="2505075"/>
            <a:ext cx="5183188" cy="368458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a:extLst>
              <a:ext uri="{FF2B5EF4-FFF2-40B4-BE49-F238E27FC236}">
                <a16:creationId xmlns:a16="http://schemas.microsoft.com/office/drawing/2014/main" id="{64F60666-AFF5-4E6E-8582-E15AD362EC26}"/>
              </a:ext>
            </a:extLst>
          </p:cNvPr>
          <p:cNvSpPr>
            <a:spLocks noGrp="1"/>
          </p:cNvSpPr>
          <p:nvPr>
            <p:ph type="dt" sz="half" idx="10"/>
          </p:nvPr>
        </p:nvSpPr>
        <p:spPr/>
        <p:txBody>
          <a:bodyPr/>
          <a:lstStyle/>
          <a:p>
            <a:fld id="{E11F9135-533D-44ED-8ED7-6A049D269F49}" type="datetimeFigureOut">
              <a:rPr lang="th-TH" smtClean="0"/>
              <a:t>19/11/64</a:t>
            </a:fld>
            <a:endParaRPr lang="th-TH"/>
          </a:p>
        </p:txBody>
      </p:sp>
      <p:sp>
        <p:nvSpPr>
          <p:cNvPr id="8" name="ตัวแทนท้ายกระดาษ 7">
            <a:extLst>
              <a:ext uri="{FF2B5EF4-FFF2-40B4-BE49-F238E27FC236}">
                <a16:creationId xmlns:a16="http://schemas.microsoft.com/office/drawing/2014/main" id="{991701FA-CFB8-451D-AF4E-7BD690FF4D26}"/>
              </a:ext>
            </a:extLst>
          </p:cNvPr>
          <p:cNvSpPr>
            <a:spLocks noGrp="1"/>
          </p:cNvSpPr>
          <p:nvPr>
            <p:ph type="ftr" sz="quarter" idx="11"/>
          </p:nvPr>
        </p:nvSpPr>
        <p:spPr/>
        <p:txBody>
          <a:bodyPr/>
          <a:lstStyle/>
          <a:p>
            <a:endParaRPr lang="th-TH"/>
          </a:p>
        </p:txBody>
      </p:sp>
      <p:sp>
        <p:nvSpPr>
          <p:cNvPr id="9" name="ตัวแทนหมายเลขสไลด์ 8">
            <a:extLst>
              <a:ext uri="{FF2B5EF4-FFF2-40B4-BE49-F238E27FC236}">
                <a16:creationId xmlns:a16="http://schemas.microsoft.com/office/drawing/2014/main" id="{5DD1DAF6-F306-42E7-8CD2-4BF9A8133FAB}"/>
              </a:ext>
            </a:extLst>
          </p:cNvPr>
          <p:cNvSpPr>
            <a:spLocks noGrp="1"/>
          </p:cNvSpPr>
          <p:nvPr>
            <p:ph type="sldNum" sz="quarter" idx="12"/>
          </p:nvPr>
        </p:nvSpPr>
        <p:spPr/>
        <p:txBody>
          <a:bodyPr/>
          <a:lstStyle/>
          <a:p>
            <a:fld id="{421F51EA-D78F-4940-A57D-4E273023D9BC}" type="slidenum">
              <a:rPr lang="th-TH" smtClean="0"/>
              <a:t>‹#›</a:t>
            </a:fld>
            <a:endParaRPr lang="th-TH"/>
          </a:p>
        </p:txBody>
      </p:sp>
    </p:spTree>
    <p:extLst>
      <p:ext uri="{BB962C8B-B14F-4D97-AF65-F5344CB8AC3E}">
        <p14:creationId xmlns:p14="http://schemas.microsoft.com/office/powerpoint/2010/main" val="571305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1E21E799-602C-439B-B246-152D515112F4}"/>
              </a:ext>
            </a:extLst>
          </p:cNvPr>
          <p:cNvSpPr>
            <a:spLocks noGrp="1"/>
          </p:cNvSpPr>
          <p:nvPr>
            <p:ph type="title"/>
          </p:nvPr>
        </p:nvSpPr>
        <p:spPr/>
        <p:txBody>
          <a:bodyPr/>
          <a:lstStyle/>
          <a:p>
            <a:r>
              <a:rPr lang="th-TH"/>
              <a:t>คลิกเพื่อแก้ไขสไตล์ชื่อเรื่องต้นแบบ</a:t>
            </a:r>
          </a:p>
        </p:txBody>
      </p:sp>
      <p:sp>
        <p:nvSpPr>
          <p:cNvPr id="3" name="ตัวแทนวันที่ 2">
            <a:extLst>
              <a:ext uri="{FF2B5EF4-FFF2-40B4-BE49-F238E27FC236}">
                <a16:creationId xmlns:a16="http://schemas.microsoft.com/office/drawing/2014/main" id="{F8FA137A-D2E1-4DDC-8282-436C1BA365EB}"/>
              </a:ext>
            </a:extLst>
          </p:cNvPr>
          <p:cNvSpPr>
            <a:spLocks noGrp="1"/>
          </p:cNvSpPr>
          <p:nvPr>
            <p:ph type="dt" sz="half" idx="10"/>
          </p:nvPr>
        </p:nvSpPr>
        <p:spPr/>
        <p:txBody>
          <a:bodyPr/>
          <a:lstStyle/>
          <a:p>
            <a:fld id="{E11F9135-533D-44ED-8ED7-6A049D269F49}" type="datetimeFigureOut">
              <a:rPr lang="th-TH" smtClean="0"/>
              <a:t>19/11/64</a:t>
            </a:fld>
            <a:endParaRPr lang="th-TH"/>
          </a:p>
        </p:txBody>
      </p:sp>
      <p:sp>
        <p:nvSpPr>
          <p:cNvPr id="4" name="ตัวแทนท้ายกระดาษ 3">
            <a:extLst>
              <a:ext uri="{FF2B5EF4-FFF2-40B4-BE49-F238E27FC236}">
                <a16:creationId xmlns:a16="http://schemas.microsoft.com/office/drawing/2014/main" id="{02D7F4C2-7677-484E-852C-8DEB556C1980}"/>
              </a:ext>
            </a:extLst>
          </p:cNvPr>
          <p:cNvSpPr>
            <a:spLocks noGrp="1"/>
          </p:cNvSpPr>
          <p:nvPr>
            <p:ph type="ftr" sz="quarter" idx="11"/>
          </p:nvPr>
        </p:nvSpPr>
        <p:spPr/>
        <p:txBody>
          <a:bodyPr/>
          <a:lstStyle/>
          <a:p>
            <a:endParaRPr lang="th-TH"/>
          </a:p>
        </p:txBody>
      </p:sp>
      <p:sp>
        <p:nvSpPr>
          <p:cNvPr id="5" name="ตัวแทนหมายเลขสไลด์ 4">
            <a:extLst>
              <a:ext uri="{FF2B5EF4-FFF2-40B4-BE49-F238E27FC236}">
                <a16:creationId xmlns:a16="http://schemas.microsoft.com/office/drawing/2014/main" id="{DB873549-8903-4142-B36A-29021013C6FB}"/>
              </a:ext>
            </a:extLst>
          </p:cNvPr>
          <p:cNvSpPr>
            <a:spLocks noGrp="1"/>
          </p:cNvSpPr>
          <p:nvPr>
            <p:ph type="sldNum" sz="quarter" idx="12"/>
          </p:nvPr>
        </p:nvSpPr>
        <p:spPr/>
        <p:txBody>
          <a:bodyPr/>
          <a:lstStyle/>
          <a:p>
            <a:fld id="{421F51EA-D78F-4940-A57D-4E273023D9BC}" type="slidenum">
              <a:rPr lang="th-TH" smtClean="0"/>
              <a:t>‹#›</a:t>
            </a:fld>
            <a:endParaRPr lang="th-TH"/>
          </a:p>
        </p:txBody>
      </p:sp>
    </p:spTree>
    <p:extLst>
      <p:ext uri="{BB962C8B-B14F-4D97-AF65-F5344CB8AC3E}">
        <p14:creationId xmlns:p14="http://schemas.microsoft.com/office/powerpoint/2010/main" val="2807883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แทนวันที่ 1">
            <a:extLst>
              <a:ext uri="{FF2B5EF4-FFF2-40B4-BE49-F238E27FC236}">
                <a16:creationId xmlns:a16="http://schemas.microsoft.com/office/drawing/2014/main" id="{7C3CCBB8-B4DE-4A1F-B8F0-6F1E1DA1A622}"/>
              </a:ext>
            </a:extLst>
          </p:cNvPr>
          <p:cNvSpPr>
            <a:spLocks noGrp="1"/>
          </p:cNvSpPr>
          <p:nvPr>
            <p:ph type="dt" sz="half" idx="10"/>
          </p:nvPr>
        </p:nvSpPr>
        <p:spPr/>
        <p:txBody>
          <a:bodyPr/>
          <a:lstStyle/>
          <a:p>
            <a:fld id="{E11F9135-533D-44ED-8ED7-6A049D269F49}" type="datetimeFigureOut">
              <a:rPr lang="th-TH" smtClean="0"/>
              <a:t>19/11/64</a:t>
            </a:fld>
            <a:endParaRPr lang="th-TH"/>
          </a:p>
        </p:txBody>
      </p:sp>
      <p:sp>
        <p:nvSpPr>
          <p:cNvPr id="3" name="ตัวแทนท้ายกระดาษ 2">
            <a:extLst>
              <a:ext uri="{FF2B5EF4-FFF2-40B4-BE49-F238E27FC236}">
                <a16:creationId xmlns:a16="http://schemas.microsoft.com/office/drawing/2014/main" id="{B4BE8975-1717-4B9A-8DF9-5399DAB68F9C}"/>
              </a:ext>
            </a:extLst>
          </p:cNvPr>
          <p:cNvSpPr>
            <a:spLocks noGrp="1"/>
          </p:cNvSpPr>
          <p:nvPr>
            <p:ph type="ftr" sz="quarter" idx="11"/>
          </p:nvPr>
        </p:nvSpPr>
        <p:spPr/>
        <p:txBody>
          <a:bodyPr/>
          <a:lstStyle/>
          <a:p>
            <a:endParaRPr lang="th-TH"/>
          </a:p>
        </p:txBody>
      </p:sp>
      <p:sp>
        <p:nvSpPr>
          <p:cNvPr id="4" name="ตัวแทนหมายเลขสไลด์ 3">
            <a:extLst>
              <a:ext uri="{FF2B5EF4-FFF2-40B4-BE49-F238E27FC236}">
                <a16:creationId xmlns:a16="http://schemas.microsoft.com/office/drawing/2014/main" id="{BD98D1DB-5E23-4021-A6C7-7935EC983DB1}"/>
              </a:ext>
            </a:extLst>
          </p:cNvPr>
          <p:cNvSpPr>
            <a:spLocks noGrp="1"/>
          </p:cNvSpPr>
          <p:nvPr>
            <p:ph type="sldNum" sz="quarter" idx="12"/>
          </p:nvPr>
        </p:nvSpPr>
        <p:spPr/>
        <p:txBody>
          <a:bodyPr/>
          <a:lstStyle/>
          <a:p>
            <a:fld id="{421F51EA-D78F-4940-A57D-4E273023D9BC}" type="slidenum">
              <a:rPr lang="th-TH" smtClean="0"/>
              <a:t>‹#›</a:t>
            </a:fld>
            <a:endParaRPr lang="th-TH"/>
          </a:p>
        </p:txBody>
      </p:sp>
    </p:spTree>
    <p:extLst>
      <p:ext uri="{BB962C8B-B14F-4D97-AF65-F5344CB8AC3E}">
        <p14:creationId xmlns:p14="http://schemas.microsoft.com/office/powerpoint/2010/main" val="1076897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207E317A-7716-475D-9C7D-CD352943DA58}"/>
              </a:ext>
            </a:extLst>
          </p:cNvPr>
          <p:cNvSpPr>
            <a:spLocks noGrp="1"/>
          </p:cNvSpPr>
          <p:nvPr>
            <p:ph type="title"/>
          </p:nvPr>
        </p:nvSpPr>
        <p:spPr>
          <a:xfrm>
            <a:off x="839788" y="457200"/>
            <a:ext cx="3932237" cy="1600200"/>
          </a:xfrm>
        </p:spPr>
        <p:txBody>
          <a:bodyPr anchor="b"/>
          <a:lstStyle>
            <a:lvl1pPr>
              <a:defRPr sz="3200"/>
            </a:lvl1pPr>
          </a:lstStyle>
          <a:p>
            <a:r>
              <a:rPr lang="th-TH"/>
              <a:t>คลิกเพื่อแก้ไขสไตล์ชื่อเรื่องต้นแบบ</a:t>
            </a:r>
          </a:p>
        </p:txBody>
      </p:sp>
      <p:sp>
        <p:nvSpPr>
          <p:cNvPr id="3" name="ตัวแทนเนื้อหา 2">
            <a:extLst>
              <a:ext uri="{FF2B5EF4-FFF2-40B4-BE49-F238E27FC236}">
                <a16:creationId xmlns:a16="http://schemas.microsoft.com/office/drawing/2014/main" id="{8C4CD069-DEAB-4CC9-915E-4357BF55FD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ข้อความ 3">
            <a:extLst>
              <a:ext uri="{FF2B5EF4-FFF2-40B4-BE49-F238E27FC236}">
                <a16:creationId xmlns:a16="http://schemas.microsoft.com/office/drawing/2014/main" id="{944F2074-9287-4D09-B0EE-EA5255E62B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ตัวแทนวันที่ 4">
            <a:extLst>
              <a:ext uri="{FF2B5EF4-FFF2-40B4-BE49-F238E27FC236}">
                <a16:creationId xmlns:a16="http://schemas.microsoft.com/office/drawing/2014/main" id="{9D36560D-C91B-484E-8409-7D0EFE30E53D}"/>
              </a:ext>
            </a:extLst>
          </p:cNvPr>
          <p:cNvSpPr>
            <a:spLocks noGrp="1"/>
          </p:cNvSpPr>
          <p:nvPr>
            <p:ph type="dt" sz="half" idx="10"/>
          </p:nvPr>
        </p:nvSpPr>
        <p:spPr/>
        <p:txBody>
          <a:bodyPr/>
          <a:lstStyle/>
          <a:p>
            <a:fld id="{E11F9135-533D-44ED-8ED7-6A049D269F49}" type="datetimeFigureOut">
              <a:rPr lang="th-TH" smtClean="0"/>
              <a:t>19/11/64</a:t>
            </a:fld>
            <a:endParaRPr lang="th-TH"/>
          </a:p>
        </p:txBody>
      </p:sp>
      <p:sp>
        <p:nvSpPr>
          <p:cNvPr id="6" name="ตัวแทนท้ายกระดาษ 5">
            <a:extLst>
              <a:ext uri="{FF2B5EF4-FFF2-40B4-BE49-F238E27FC236}">
                <a16:creationId xmlns:a16="http://schemas.microsoft.com/office/drawing/2014/main" id="{F79D946F-583A-4B2E-B5E0-374664E5CE68}"/>
              </a:ext>
            </a:extLst>
          </p:cNvPr>
          <p:cNvSpPr>
            <a:spLocks noGrp="1"/>
          </p:cNvSpPr>
          <p:nvPr>
            <p:ph type="ftr" sz="quarter" idx="11"/>
          </p:nvPr>
        </p:nvSpPr>
        <p:spPr/>
        <p:txBody>
          <a:bodyPr/>
          <a:lstStyle/>
          <a:p>
            <a:endParaRPr lang="th-TH"/>
          </a:p>
        </p:txBody>
      </p:sp>
      <p:sp>
        <p:nvSpPr>
          <p:cNvPr id="7" name="ตัวแทนหมายเลขสไลด์ 6">
            <a:extLst>
              <a:ext uri="{FF2B5EF4-FFF2-40B4-BE49-F238E27FC236}">
                <a16:creationId xmlns:a16="http://schemas.microsoft.com/office/drawing/2014/main" id="{CD630AB0-45D6-4DC8-9158-72B7F1C15ED0}"/>
              </a:ext>
            </a:extLst>
          </p:cNvPr>
          <p:cNvSpPr>
            <a:spLocks noGrp="1"/>
          </p:cNvSpPr>
          <p:nvPr>
            <p:ph type="sldNum" sz="quarter" idx="12"/>
          </p:nvPr>
        </p:nvSpPr>
        <p:spPr/>
        <p:txBody>
          <a:bodyPr/>
          <a:lstStyle/>
          <a:p>
            <a:fld id="{421F51EA-D78F-4940-A57D-4E273023D9BC}" type="slidenum">
              <a:rPr lang="th-TH" smtClean="0"/>
              <a:t>‹#›</a:t>
            </a:fld>
            <a:endParaRPr lang="th-TH"/>
          </a:p>
        </p:txBody>
      </p:sp>
    </p:spTree>
    <p:extLst>
      <p:ext uri="{BB962C8B-B14F-4D97-AF65-F5344CB8AC3E}">
        <p14:creationId xmlns:p14="http://schemas.microsoft.com/office/powerpoint/2010/main" val="357983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39FBBEC6-55E9-4C2C-BED7-8A240E7C3915}"/>
              </a:ext>
            </a:extLst>
          </p:cNvPr>
          <p:cNvSpPr>
            <a:spLocks noGrp="1"/>
          </p:cNvSpPr>
          <p:nvPr>
            <p:ph type="title"/>
          </p:nvPr>
        </p:nvSpPr>
        <p:spPr>
          <a:xfrm>
            <a:off x="839788" y="457200"/>
            <a:ext cx="3932237" cy="1600200"/>
          </a:xfrm>
        </p:spPr>
        <p:txBody>
          <a:bodyPr anchor="b"/>
          <a:lstStyle>
            <a:lvl1pPr>
              <a:defRPr sz="3200"/>
            </a:lvl1pPr>
          </a:lstStyle>
          <a:p>
            <a:r>
              <a:rPr lang="th-TH"/>
              <a:t>คลิกเพื่อแก้ไขสไตล์ชื่อเรื่องต้นแบบ</a:t>
            </a:r>
          </a:p>
        </p:txBody>
      </p:sp>
      <p:sp>
        <p:nvSpPr>
          <p:cNvPr id="3" name="ตัวแทนรูปภาพ 2">
            <a:extLst>
              <a:ext uri="{FF2B5EF4-FFF2-40B4-BE49-F238E27FC236}">
                <a16:creationId xmlns:a16="http://schemas.microsoft.com/office/drawing/2014/main" id="{09056873-6C1A-47F5-A29C-4B465E92F8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ตัวแทนข้อความ 3">
            <a:extLst>
              <a:ext uri="{FF2B5EF4-FFF2-40B4-BE49-F238E27FC236}">
                <a16:creationId xmlns:a16="http://schemas.microsoft.com/office/drawing/2014/main" id="{8655951C-5CEC-42FB-AF5A-BB67BE577D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ตัวแทนวันที่ 4">
            <a:extLst>
              <a:ext uri="{FF2B5EF4-FFF2-40B4-BE49-F238E27FC236}">
                <a16:creationId xmlns:a16="http://schemas.microsoft.com/office/drawing/2014/main" id="{06A66E21-ECA7-4B4E-B50F-AFC1093A7884}"/>
              </a:ext>
            </a:extLst>
          </p:cNvPr>
          <p:cNvSpPr>
            <a:spLocks noGrp="1"/>
          </p:cNvSpPr>
          <p:nvPr>
            <p:ph type="dt" sz="half" idx="10"/>
          </p:nvPr>
        </p:nvSpPr>
        <p:spPr/>
        <p:txBody>
          <a:bodyPr/>
          <a:lstStyle/>
          <a:p>
            <a:fld id="{E11F9135-533D-44ED-8ED7-6A049D269F49}" type="datetimeFigureOut">
              <a:rPr lang="th-TH" smtClean="0"/>
              <a:t>19/11/64</a:t>
            </a:fld>
            <a:endParaRPr lang="th-TH"/>
          </a:p>
        </p:txBody>
      </p:sp>
      <p:sp>
        <p:nvSpPr>
          <p:cNvPr id="6" name="ตัวแทนท้ายกระดาษ 5">
            <a:extLst>
              <a:ext uri="{FF2B5EF4-FFF2-40B4-BE49-F238E27FC236}">
                <a16:creationId xmlns:a16="http://schemas.microsoft.com/office/drawing/2014/main" id="{74CFE412-4DB6-4858-9F47-ADE1242D9D12}"/>
              </a:ext>
            </a:extLst>
          </p:cNvPr>
          <p:cNvSpPr>
            <a:spLocks noGrp="1"/>
          </p:cNvSpPr>
          <p:nvPr>
            <p:ph type="ftr" sz="quarter" idx="11"/>
          </p:nvPr>
        </p:nvSpPr>
        <p:spPr/>
        <p:txBody>
          <a:bodyPr/>
          <a:lstStyle/>
          <a:p>
            <a:endParaRPr lang="th-TH"/>
          </a:p>
        </p:txBody>
      </p:sp>
      <p:sp>
        <p:nvSpPr>
          <p:cNvPr id="7" name="ตัวแทนหมายเลขสไลด์ 6">
            <a:extLst>
              <a:ext uri="{FF2B5EF4-FFF2-40B4-BE49-F238E27FC236}">
                <a16:creationId xmlns:a16="http://schemas.microsoft.com/office/drawing/2014/main" id="{FD006F01-E9F1-4AFC-ABBB-5582339D4314}"/>
              </a:ext>
            </a:extLst>
          </p:cNvPr>
          <p:cNvSpPr>
            <a:spLocks noGrp="1"/>
          </p:cNvSpPr>
          <p:nvPr>
            <p:ph type="sldNum" sz="quarter" idx="12"/>
          </p:nvPr>
        </p:nvSpPr>
        <p:spPr/>
        <p:txBody>
          <a:bodyPr/>
          <a:lstStyle/>
          <a:p>
            <a:fld id="{421F51EA-D78F-4940-A57D-4E273023D9BC}" type="slidenum">
              <a:rPr lang="th-TH" smtClean="0"/>
              <a:t>‹#›</a:t>
            </a:fld>
            <a:endParaRPr lang="th-TH"/>
          </a:p>
        </p:txBody>
      </p:sp>
    </p:spTree>
    <p:extLst>
      <p:ext uri="{BB962C8B-B14F-4D97-AF65-F5344CB8AC3E}">
        <p14:creationId xmlns:p14="http://schemas.microsoft.com/office/powerpoint/2010/main" val="105282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FC8E2F26-2666-4075-9A3E-250A39D29792}"/>
              </a:ext>
            </a:extLst>
          </p:cNvPr>
          <p:cNvSpPr>
            <a:spLocks noGrp="1"/>
          </p:cNvSpPr>
          <p:nvPr>
            <p:ph type="title"/>
          </p:nvPr>
        </p:nvSpPr>
        <p:spPr/>
        <p:txBody>
          <a:bodyPr/>
          <a:lstStyle/>
          <a:p>
            <a:r>
              <a:rPr lang="th-TH"/>
              <a:t>คลิกเพื่อแก้ไขสไตล์ชื่อเรื่องต้นแบบ</a:t>
            </a:r>
          </a:p>
        </p:txBody>
      </p:sp>
      <p:sp>
        <p:nvSpPr>
          <p:cNvPr id="3" name="ตัวแทนข้อความแนวตั้ง 2">
            <a:extLst>
              <a:ext uri="{FF2B5EF4-FFF2-40B4-BE49-F238E27FC236}">
                <a16:creationId xmlns:a16="http://schemas.microsoft.com/office/drawing/2014/main" id="{6ED73EE0-F52F-4037-BEEF-6C0C1CC6F4E3}"/>
              </a:ext>
            </a:extLst>
          </p:cNvPr>
          <p:cNvSpPr>
            <a:spLocks noGrp="1"/>
          </p:cNvSpPr>
          <p:nvPr>
            <p:ph type="body" orient="vert" idx="1"/>
          </p:nvPr>
        </p:nvSpPr>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วันที่ 3">
            <a:extLst>
              <a:ext uri="{FF2B5EF4-FFF2-40B4-BE49-F238E27FC236}">
                <a16:creationId xmlns:a16="http://schemas.microsoft.com/office/drawing/2014/main" id="{ECDB8246-4B4B-4E82-B206-3C9F983AC11E}"/>
              </a:ext>
            </a:extLst>
          </p:cNvPr>
          <p:cNvSpPr>
            <a:spLocks noGrp="1"/>
          </p:cNvSpPr>
          <p:nvPr>
            <p:ph type="dt" sz="half" idx="10"/>
          </p:nvPr>
        </p:nvSpPr>
        <p:spPr/>
        <p:txBody>
          <a:bodyPr/>
          <a:lstStyle/>
          <a:p>
            <a:fld id="{E11F9135-533D-44ED-8ED7-6A049D269F49}" type="datetimeFigureOut">
              <a:rPr lang="th-TH" smtClean="0"/>
              <a:t>19/11/64</a:t>
            </a:fld>
            <a:endParaRPr lang="th-TH"/>
          </a:p>
        </p:txBody>
      </p:sp>
      <p:sp>
        <p:nvSpPr>
          <p:cNvPr id="5" name="ตัวแทนท้ายกระดาษ 4">
            <a:extLst>
              <a:ext uri="{FF2B5EF4-FFF2-40B4-BE49-F238E27FC236}">
                <a16:creationId xmlns:a16="http://schemas.microsoft.com/office/drawing/2014/main" id="{D43CD0B3-8BDF-41C2-93BE-DE3EA4B2A37F}"/>
              </a:ext>
            </a:extLst>
          </p:cNvPr>
          <p:cNvSpPr>
            <a:spLocks noGrp="1"/>
          </p:cNvSpPr>
          <p:nvPr>
            <p:ph type="ftr" sz="quarter" idx="11"/>
          </p:nvPr>
        </p:nvSpPr>
        <p:spPr/>
        <p:txBody>
          <a:bodyPr/>
          <a:lstStyle/>
          <a:p>
            <a:endParaRPr lang="th-TH"/>
          </a:p>
        </p:txBody>
      </p:sp>
      <p:sp>
        <p:nvSpPr>
          <p:cNvPr id="6" name="ตัวแทนหมายเลขสไลด์ 5">
            <a:extLst>
              <a:ext uri="{FF2B5EF4-FFF2-40B4-BE49-F238E27FC236}">
                <a16:creationId xmlns:a16="http://schemas.microsoft.com/office/drawing/2014/main" id="{8F099B4F-C314-4314-AEF8-35C95BEA80FF}"/>
              </a:ext>
            </a:extLst>
          </p:cNvPr>
          <p:cNvSpPr>
            <a:spLocks noGrp="1"/>
          </p:cNvSpPr>
          <p:nvPr>
            <p:ph type="sldNum" sz="quarter" idx="12"/>
          </p:nvPr>
        </p:nvSpPr>
        <p:spPr/>
        <p:txBody>
          <a:bodyPr/>
          <a:lstStyle/>
          <a:p>
            <a:fld id="{421F51EA-D78F-4940-A57D-4E273023D9BC}" type="slidenum">
              <a:rPr lang="th-TH" smtClean="0"/>
              <a:t>‹#›</a:t>
            </a:fld>
            <a:endParaRPr lang="th-TH"/>
          </a:p>
        </p:txBody>
      </p:sp>
    </p:spTree>
    <p:extLst>
      <p:ext uri="{BB962C8B-B14F-4D97-AF65-F5344CB8AC3E}">
        <p14:creationId xmlns:p14="http://schemas.microsoft.com/office/powerpoint/2010/main" val="2578545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a:extLst>
              <a:ext uri="{FF2B5EF4-FFF2-40B4-BE49-F238E27FC236}">
                <a16:creationId xmlns:a16="http://schemas.microsoft.com/office/drawing/2014/main" id="{5C5AD4A1-3F53-49AD-AF7A-D63F431ED1D0}"/>
              </a:ext>
            </a:extLst>
          </p:cNvPr>
          <p:cNvSpPr>
            <a:spLocks noGrp="1"/>
          </p:cNvSpPr>
          <p:nvPr>
            <p:ph type="title" orient="vert"/>
          </p:nvPr>
        </p:nvSpPr>
        <p:spPr>
          <a:xfrm>
            <a:off x="8724900" y="365125"/>
            <a:ext cx="2628900" cy="5811838"/>
          </a:xfrm>
        </p:spPr>
        <p:txBody>
          <a:bodyPr vert="eaVert"/>
          <a:lstStyle/>
          <a:p>
            <a:r>
              <a:rPr lang="th-TH"/>
              <a:t>คลิกเพื่อแก้ไขสไตล์ชื่อเรื่องต้นแบบ</a:t>
            </a:r>
          </a:p>
        </p:txBody>
      </p:sp>
      <p:sp>
        <p:nvSpPr>
          <p:cNvPr id="3" name="ตัวแทนข้อความแนวตั้ง 2">
            <a:extLst>
              <a:ext uri="{FF2B5EF4-FFF2-40B4-BE49-F238E27FC236}">
                <a16:creationId xmlns:a16="http://schemas.microsoft.com/office/drawing/2014/main" id="{9CDA3C6D-BADB-4985-B6DA-C9AAD269B07D}"/>
              </a:ext>
            </a:extLst>
          </p:cNvPr>
          <p:cNvSpPr>
            <a:spLocks noGrp="1"/>
          </p:cNvSpPr>
          <p:nvPr>
            <p:ph type="body" orient="vert" idx="1"/>
          </p:nvPr>
        </p:nvSpPr>
        <p:spPr>
          <a:xfrm>
            <a:off x="838200" y="365125"/>
            <a:ext cx="7734300" cy="5811838"/>
          </a:xfrm>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วันที่ 3">
            <a:extLst>
              <a:ext uri="{FF2B5EF4-FFF2-40B4-BE49-F238E27FC236}">
                <a16:creationId xmlns:a16="http://schemas.microsoft.com/office/drawing/2014/main" id="{5DE975B4-140C-43B0-8102-1270298B5959}"/>
              </a:ext>
            </a:extLst>
          </p:cNvPr>
          <p:cNvSpPr>
            <a:spLocks noGrp="1"/>
          </p:cNvSpPr>
          <p:nvPr>
            <p:ph type="dt" sz="half" idx="10"/>
          </p:nvPr>
        </p:nvSpPr>
        <p:spPr/>
        <p:txBody>
          <a:bodyPr/>
          <a:lstStyle/>
          <a:p>
            <a:fld id="{E11F9135-533D-44ED-8ED7-6A049D269F49}" type="datetimeFigureOut">
              <a:rPr lang="th-TH" smtClean="0"/>
              <a:t>19/11/64</a:t>
            </a:fld>
            <a:endParaRPr lang="th-TH"/>
          </a:p>
        </p:txBody>
      </p:sp>
      <p:sp>
        <p:nvSpPr>
          <p:cNvPr id="5" name="ตัวแทนท้ายกระดาษ 4">
            <a:extLst>
              <a:ext uri="{FF2B5EF4-FFF2-40B4-BE49-F238E27FC236}">
                <a16:creationId xmlns:a16="http://schemas.microsoft.com/office/drawing/2014/main" id="{77BD02A7-FBAF-4A48-B470-0BDFFAF9824A}"/>
              </a:ext>
            </a:extLst>
          </p:cNvPr>
          <p:cNvSpPr>
            <a:spLocks noGrp="1"/>
          </p:cNvSpPr>
          <p:nvPr>
            <p:ph type="ftr" sz="quarter" idx="11"/>
          </p:nvPr>
        </p:nvSpPr>
        <p:spPr/>
        <p:txBody>
          <a:bodyPr/>
          <a:lstStyle/>
          <a:p>
            <a:endParaRPr lang="th-TH"/>
          </a:p>
        </p:txBody>
      </p:sp>
      <p:sp>
        <p:nvSpPr>
          <p:cNvPr id="6" name="ตัวแทนหมายเลขสไลด์ 5">
            <a:extLst>
              <a:ext uri="{FF2B5EF4-FFF2-40B4-BE49-F238E27FC236}">
                <a16:creationId xmlns:a16="http://schemas.microsoft.com/office/drawing/2014/main" id="{8568896A-AF58-449C-BC37-C1EB2F84122A}"/>
              </a:ext>
            </a:extLst>
          </p:cNvPr>
          <p:cNvSpPr>
            <a:spLocks noGrp="1"/>
          </p:cNvSpPr>
          <p:nvPr>
            <p:ph type="sldNum" sz="quarter" idx="12"/>
          </p:nvPr>
        </p:nvSpPr>
        <p:spPr/>
        <p:txBody>
          <a:bodyPr/>
          <a:lstStyle/>
          <a:p>
            <a:fld id="{421F51EA-D78F-4940-A57D-4E273023D9BC}" type="slidenum">
              <a:rPr lang="th-TH" smtClean="0"/>
              <a:t>‹#›</a:t>
            </a:fld>
            <a:endParaRPr lang="th-TH"/>
          </a:p>
        </p:txBody>
      </p:sp>
    </p:spTree>
    <p:extLst>
      <p:ext uri="{BB962C8B-B14F-4D97-AF65-F5344CB8AC3E}">
        <p14:creationId xmlns:p14="http://schemas.microsoft.com/office/powerpoint/2010/main" val="1958712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2 Intro">
  <p:cSld name="CUSTOM_1">
    <p:spTree>
      <p:nvGrpSpPr>
        <p:cNvPr id="1" name="Shape 84"/>
        <p:cNvGrpSpPr/>
        <p:nvPr/>
      </p:nvGrpSpPr>
      <p:grpSpPr>
        <a:xfrm>
          <a:off x="0" y="0"/>
          <a:ext cx="0" cy="0"/>
          <a:chOff x="0" y="0"/>
          <a:chExt cx="0" cy="0"/>
        </a:xfrm>
      </p:grpSpPr>
      <p:sp>
        <p:nvSpPr>
          <p:cNvPr id="85" name="Google Shape;85;p4"/>
          <p:cNvSpPr/>
          <p:nvPr/>
        </p:nvSpPr>
        <p:spPr>
          <a:xfrm>
            <a:off x="0" y="3375959"/>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6" name="Google Shape;86;p4"/>
          <p:cNvSpPr/>
          <p:nvPr/>
        </p:nvSpPr>
        <p:spPr>
          <a:xfrm>
            <a:off x="0" y="4225491"/>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7" name="Google Shape;87;p4"/>
          <p:cNvSpPr/>
          <p:nvPr/>
        </p:nvSpPr>
        <p:spPr>
          <a:xfrm>
            <a:off x="-1" y="4937931"/>
            <a:ext cx="5001945" cy="1199935"/>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8" name="Google Shape;88;p4"/>
          <p:cNvSpPr txBox="1">
            <a:spLocks noGrp="1"/>
          </p:cNvSpPr>
          <p:nvPr>
            <p:ph type="title"/>
          </p:nvPr>
        </p:nvSpPr>
        <p:spPr>
          <a:xfrm>
            <a:off x="6072725" y="1050575"/>
            <a:ext cx="5322600" cy="13248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89" name="Google Shape;89;p4"/>
          <p:cNvSpPr txBox="1">
            <a:spLocks noGrp="1"/>
          </p:cNvSpPr>
          <p:nvPr>
            <p:ph type="body" idx="1"/>
          </p:nvPr>
        </p:nvSpPr>
        <p:spPr>
          <a:xfrm>
            <a:off x="6072700" y="2454875"/>
            <a:ext cx="5322600" cy="22359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90" name="Google Shape;90;p4"/>
          <p:cNvSpPr/>
          <p:nvPr/>
        </p:nvSpPr>
        <p:spPr>
          <a:xfrm>
            <a:off x="793497" y="7191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91" name="Google Shape;91;p4"/>
          <p:cNvSpPr/>
          <p:nvPr/>
        </p:nvSpPr>
        <p:spPr>
          <a:xfrm>
            <a:off x="2187556" y="16897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92" name="Google Shape;92;p4"/>
          <p:cNvSpPr/>
          <p:nvPr/>
        </p:nvSpPr>
        <p:spPr>
          <a:xfrm>
            <a:off x="0" y="5487674"/>
            <a:ext cx="5535739" cy="1369928"/>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1800">
                <a:solidFill>
                  <a:srgbClr val="000000"/>
                </a:solidFill>
                <a:latin typeface="Calibri"/>
                <a:ea typeface="Calibri"/>
                <a:cs typeface="Calibri"/>
                <a:sym typeface="Calibri"/>
              </a:rPr>
              <a:t>v</a:t>
            </a:r>
            <a:endParaRPr dirty="0"/>
          </a:p>
        </p:txBody>
      </p:sp>
      <p:sp>
        <p:nvSpPr>
          <p:cNvPr id="93" name="Google Shape;93;p4"/>
          <p:cNvSpPr/>
          <p:nvPr/>
        </p:nvSpPr>
        <p:spPr>
          <a:xfrm>
            <a:off x="2964581" y="5390147"/>
            <a:ext cx="9231003" cy="136992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94" name="Google Shape;94;p4"/>
          <p:cNvSpPr/>
          <p:nvPr/>
        </p:nvSpPr>
        <p:spPr>
          <a:xfrm>
            <a:off x="0" y="5864835"/>
            <a:ext cx="12186068" cy="992877"/>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95" name="Google Shape;95;p4"/>
          <p:cNvGrpSpPr/>
          <p:nvPr/>
        </p:nvGrpSpPr>
        <p:grpSpPr>
          <a:xfrm>
            <a:off x="10847414" y="4913261"/>
            <a:ext cx="1344269" cy="597605"/>
            <a:chOff x="5587465" y="2921006"/>
            <a:chExt cx="6605743" cy="2936636"/>
          </a:xfrm>
        </p:grpSpPr>
        <p:sp>
          <p:nvSpPr>
            <p:cNvPr id="96" name="Google Shape;96;p4"/>
            <p:cNvSpPr/>
            <p:nvPr/>
          </p:nvSpPr>
          <p:spPr>
            <a:xfrm>
              <a:off x="5587465" y="2921006"/>
              <a:ext cx="6602171" cy="2554475"/>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97" name="Google Shape;97;p4"/>
            <p:cNvSpPr/>
            <p:nvPr/>
          </p:nvSpPr>
          <p:spPr>
            <a:xfrm>
              <a:off x="6328965" y="3589324"/>
              <a:ext cx="5864243" cy="2268318"/>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98" name="Google Shape;98;p4"/>
          <p:cNvGrpSpPr/>
          <p:nvPr/>
        </p:nvGrpSpPr>
        <p:grpSpPr>
          <a:xfrm>
            <a:off x="10923321" y="4937930"/>
            <a:ext cx="1192476" cy="668666"/>
            <a:chOff x="6877485" y="3611177"/>
            <a:chExt cx="5234749" cy="2935319"/>
          </a:xfrm>
        </p:grpSpPr>
        <p:grpSp>
          <p:nvGrpSpPr>
            <p:cNvPr id="99" name="Google Shape;99;p4"/>
            <p:cNvGrpSpPr/>
            <p:nvPr/>
          </p:nvGrpSpPr>
          <p:grpSpPr>
            <a:xfrm>
              <a:off x="6958829" y="3611177"/>
              <a:ext cx="4900040" cy="2763392"/>
              <a:chOff x="3561111" y="2215514"/>
              <a:chExt cx="4900040" cy="2763392"/>
            </a:xfrm>
          </p:grpSpPr>
          <p:sp>
            <p:nvSpPr>
              <p:cNvPr id="100" name="Google Shape;100;p4"/>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1" name="Google Shape;101;p4"/>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2" name="Google Shape;102;p4"/>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3" name="Google Shape;103;p4"/>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4" name="Google Shape;104;p4"/>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5" name="Google Shape;105;p4"/>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6" name="Google Shape;106;p4"/>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7" name="Google Shape;107;p4"/>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8" name="Google Shape;108;p4"/>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9" name="Google Shape;109;p4"/>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0" name="Google Shape;110;p4"/>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1" name="Google Shape;111;p4"/>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2" name="Google Shape;112;p4"/>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3" name="Google Shape;113;p4"/>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4" name="Google Shape;114;p4"/>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5" name="Google Shape;115;p4"/>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6" name="Google Shape;116;p4"/>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7" name="Google Shape;117;p4"/>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8" name="Google Shape;118;p4"/>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9" name="Google Shape;119;p4"/>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0" name="Google Shape;120;p4"/>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1" name="Google Shape;121;p4"/>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2" name="Google Shape;122;p4"/>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123" name="Google Shape;123;p4"/>
            <p:cNvGrpSpPr/>
            <p:nvPr/>
          </p:nvGrpSpPr>
          <p:grpSpPr>
            <a:xfrm>
              <a:off x="6877485" y="6004428"/>
              <a:ext cx="5234749" cy="542068"/>
              <a:chOff x="3479767" y="4608765"/>
              <a:chExt cx="5234749" cy="542068"/>
            </a:xfrm>
          </p:grpSpPr>
          <p:sp>
            <p:nvSpPr>
              <p:cNvPr id="124" name="Google Shape;124;p4"/>
              <p:cNvSpPr/>
              <p:nvPr/>
            </p:nvSpPr>
            <p:spPr>
              <a:xfrm>
                <a:off x="3479767" y="5013102"/>
                <a:ext cx="5234749" cy="137731"/>
              </a:xfrm>
              <a:custGeom>
                <a:avLst/>
                <a:gdLst/>
                <a:ahLst/>
                <a:cxnLst/>
                <a:rect l="l" t="t" r="r" b="b"/>
                <a:pathLst>
                  <a:path w="5234749" h="137731" extrusionOk="0">
                    <a:moveTo>
                      <a:pt x="2617375" y="137731"/>
                    </a:moveTo>
                    <a:cubicBezTo>
                      <a:pt x="4058984" y="137731"/>
                      <a:pt x="5234749" y="106775"/>
                      <a:pt x="5234749" y="68866"/>
                    </a:cubicBezTo>
                    <a:cubicBezTo>
                      <a:pt x="5234749" y="30956"/>
                      <a:pt x="4058984" y="0"/>
                      <a:pt x="2617375" y="0"/>
                    </a:cubicBezTo>
                    <a:cubicBezTo>
                      <a:pt x="1175766" y="0"/>
                      <a:pt x="0" y="30956"/>
                      <a:pt x="0" y="68866"/>
                    </a:cubicBezTo>
                    <a:cubicBezTo>
                      <a:pt x="0" y="106775"/>
                      <a:pt x="1175766" y="137731"/>
                      <a:pt x="2617375" y="137731"/>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125" name="Google Shape;125;p4"/>
              <p:cNvGrpSpPr/>
              <p:nvPr/>
            </p:nvGrpSpPr>
            <p:grpSpPr>
              <a:xfrm>
                <a:off x="3733418" y="4608766"/>
                <a:ext cx="291083" cy="509491"/>
                <a:chOff x="3733418" y="4608766"/>
                <a:chExt cx="291083" cy="509491"/>
              </a:xfrm>
            </p:grpSpPr>
            <p:sp>
              <p:nvSpPr>
                <p:cNvPr id="126" name="Google Shape;126;p4"/>
                <p:cNvSpPr/>
                <p:nvPr/>
              </p:nvSpPr>
              <p:spPr>
                <a:xfrm>
                  <a:off x="3733418" y="5075776"/>
                  <a:ext cx="291083" cy="42481"/>
                </a:xfrm>
                <a:custGeom>
                  <a:avLst/>
                  <a:gdLst/>
                  <a:ahLst/>
                  <a:cxnLst/>
                  <a:rect l="l" t="t" r="r" b="b"/>
                  <a:pathLst>
                    <a:path w="291083" h="42481" extrusionOk="0">
                      <a:moveTo>
                        <a:pt x="145542" y="42481"/>
                      </a:moveTo>
                      <a:cubicBezTo>
                        <a:pt x="225743" y="42481"/>
                        <a:pt x="291084" y="32956"/>
                        <a:pt x="291084" y="21241"/>
                      </a:cubicBezTo>
                      <a:cubicBezTo>
                        <a:pt x="291084" y="9525"/>
                        <a:pt x="225743" y="0"/>
                        <a:pt x="145542" y="0"/>
                      </a:cubicBezTo>
                      <a:cubicBezTo>
                        <a:pt x="65342" y="0"/>
                        <a:pt x="0" y="9525"/>
                        <a:pt x="0" y="21241"/>
                      </a:cubicBezTo>
                      <a:cubicBezTo>
                        <a:pt x="0" y="32956"/>
                        <a:pt x="65437" y="42481"/>
                        <a:pt x="145542" y="42481"/>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7" name="Google Shape;127;p4"/>
                <p:cNvSpPr/>
                <p:nvPr/>
              </p:nvSpPr>
              <p:spPr>
                <a:xfrm>
                  <a:off x="3825049" y="4608766"/>
                  <a:ext cx="108013" cy="488156"/>
                </a:xfrm>
                <a:custGeom>
                  <a:avLst/>
                  <a:gdLst/>
                  <a:ahLst/>
                  <a:cxnLst/>
                  <a:rect l="l" t="t" r="r" b="b"/>
                  <a:pathLst>
                    <a:path w="108013" h="488156" extrusionOk="0">
                      <a:moveTo>
                        <a:pt x="0" y="0"/>
                      </a:moveTo>
                      <a:lnTo>
                        <a:pt x="108013" y="0"/>
                      </a:lnTo>
                      <a:lnTo>
                        <a:pt x="108013" y="488156"/>
                      </a:lnTo>
                      <a:lnTo>
                        <a:pt x="0" y="488156"/>
                      </a:lnTo>
                      <a:close/>
                    </a:path>
                  </a:pathLst>
                </a:custGeom>
                <a:solidFill>
                  <a:srgbClr val="6A3A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128" name="Google Shape;128;p4"/>
              <p:cNvGrpSpPr/>
              <p:nvPr/>
            </p:nvGrpSpPr>
            <p:grpSpPr>
              <a:xfrm>
                <a:off x="4342637" y="4608765"/>
                <a:ext cx="3336988" cy="509397"/>
                <a:chOff x="4342637" y="4608765"/>
                <a:chExt cx="3336988" cy="509397"/>
              </a:xfrm>
            </p:grpSpPr>
            <p:grpSp>
              <p:nvGrpSpPr>
                <p:cNvPr id="129" name="Google Shape;129;p4"/>
                <p:cNvGrpSpPr/>
                <p:nvPr/>
              </p:nvGrpSpPr>
              <p:grpSpPr>
                <a:xfrm>
                  <a:off x="4342637" y="4608765"/>
                  <a:ext cx="291083" cy="509397"/>
                  <a:chOff x="4342637" y="4608765"/>
                  <a:chExt cx="291083" cy="509397"/>
                </a:xfrm>
              </p:grpSpPr>
              <p:sp>
                <p:nvSpPr>
                  <p:cNvPr id="130" name="Google Shape;130;p4"/>
                  <p:cNvSpPr/>
                  <p:nvPr/>
                </p:nvSpPr>
                <p:spPr>
                  <a:xfrm>
                    <a:off x="4342637"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31" name="Google Shape;131;p4"/>
                  <p:cNvSpPr/>
                  <p:nvPr/>
                </p:nvSpPr>
                <p:spPr>
                  <a:xfrm>
                    <a:off x="4434172"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132" name="Google Shape;132;p4"/>
                <p:cNvGrpSpPr/>
                <p:nvPr/>
              </p:nvGrpSpPr>
              <p:grpSpPr>
                <a:xfrm>
                  <a:off x="4951856" y="4608765"/>
                  <a:ext cx="291083" cy="509397"/>
                  <a:chOff x="4951856" y="4608765"/>
                  <a:chExt cx="291083" cy="509397"/>
                </a:xfrm>
              </p:grpSpPr>
              <p:sp>
                <p:nvSpPr>
                  <p:cNvPr id="133" name="Google Shape;133;p4"/>
                  <p:cNvSpPr/>
                  <p:nvPr/>
                </p:nvSpPr>
                <p:spPr>
                  <a:xfrm>
                    <a:off x="4951856"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34" name="Google Shape;134;p4"/>
                  <p:cNvSpPr/>
                  <p:nvPr/>
                </p:nvSpPr>
                <p:spPr>
                  <a:xfrm>
                    <a:off x="5043391"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135" name="Google Shape;135;p4"/>
                <p:cNvGrpSpPr/>
                <p:nvPr/>
              </p:nvGrpSpPr>
              <p:grpSpPr>
                <a:xfrm>
                  <a:off x="5560980" y="4608765"/>
                  <a:ext cx="291084" cy="509397"/>
                  <a:chOff x="5560980" y="4608765"/>
                  <a:chExt cx="291084" cy="509397"/>
                </a:xfrm>
              </p:grpSpPr>
              <p:sp>
                <p:nvSpPr>
                  <p:cNvPr id="136" name="Google Shape;136;p4"/>
                  <p:cNvSpPr/>
                  <p:nvPr/>
                </p:nvSpPr>
                <p:spPr>
                  <a:xfrm>
                    <a:off x="5560980" y="5075681"/>
                    <a:ext cx="291084" cy="42481"/>
                  </a:xfrm>
                  <a:custGeom>
                    <a:avLst/>
                    <a:gdLst/>
                    <a:ahLst/>
                    <a:cxnLst/>
                    <a:rect l="l" t="t" r="r" b="b"/>
                    <a:pathLst>
                      <a:path w="291084"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246" y="0"/>
                          <a:pt x="145542" y="0"/>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37" name="Google Shape;137;p4"/>
                  <p:cNvSpPr/>
                  <p:nvPr/>
                </p:nvSpPr>
                <p:spPr>
                  <a:xfrm>
                    <a:off x="5652610" y="4608765"/>
                    <a:ext cx="108013" cy="488156"/>
                  </a:xfrm>
                  <a:custGeom>
                    <a:avLst/>
                    <a:gdLst/>
                    <a:ahLst/>
                    <a:cxnLst/>
                    <a:rect l="l" t="t" r="r" b="b"/>
                    <a:pathLst>
                      <a:path w="108013" h="488156" extrusionOk="0">
                        <a:moveTo>
                          <a:pt x="0" y="0"/>
                        </a:moveTo>
                        <a:cubicBezTo>
                          <a:pt x="36005" y="0"/>
                          <a:pt x="72009" y="0"/>
                          <a:pt x="108014" y="0"/>
                        </a:cubicBezTo>
                        <a:cubicBezTo>
                          <a:pt x="108014" y="162783"/>
                          <a:pt x="108014" y="325469"/>
                          <a:pt x="108014" y="488156"/>
                        </a:cubicBezTo>
                        <a:cubicBezTo>
                          <a:pt x="72009" y="488156"/>
                          <a:pt x="36005"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138" name="Google Shape;138;p4"/>
                <p:cNvGrpSpPr/>
                <p:nvPr/>
              </p:nvGrpSpPr>
              <p:grpSpPr>
                <a:xfrm>
                  <a:off x="6170199" y="4608765"/>
                  <a:ext cx="291083" cy="509397"/>
                  <a:chOff x="6170199" y="4608765"/>
                  <a:chExt cx="291083" cy="509397"/>
                </a:xfrm>
              </p:grpSpPr>
              <p:sp>
                <p:nvSpPr>
                  <p:cNvPr id="139" name="Google Shape;139;p4"/>
                  <p:cNvSpPr/>
                  <p:nvPr/>
                </p:nvSpPr>
                <p:spPr>
                  <a:xfrm>
                    <a:off x="6170199"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40" name="Google Shape;140;p4"/>
                  <p:cNvSpPr/>
                  <p:nvPr/>
                </p:nvSpPr>
                <p:spPr>
                  <a:xfrm>
                    <a:off x="6261734"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141" name="Google Shape;141;p4"/>
                <p:cNvGrpSpPr/>
                <p:nvPr/>
              </p:nvGrpSpPr>
              <p:grpSpPr>
                <a:xfrm>
                  <a:off x="6779418" y="4608765"/>
                  <a:ext cx="291084" cy="509397"/>
                  <a:chOff x="6779418" y="4608765"/>
                  <a:chExt cx="291084" cy="509397"/>
                </a:xfrm>
              </p:grpSpPr>
              <p:sp>
                <p:nvSpPr>
                  <p:cNvPr id="142" name="Google Shape;142;p4"/>
                  <p:cNvSpPr/>
                  <p:nvPr/>
                </p:nvSpPr>
                <p:spPr>
                  <a:xfrm>
                    <a:off x="6779418" y="5075681"/>
                    <a:ext cx="291084" cy="42481"/>
                  </a:xfrm>
                  <a:custGeom>
                    <a:avLst/>
                    <a:gdLst/>
                    <a:ahLst/>
                    <a:cxnLst/>
                    <a:rect l="l" t="t" r="r" b="b"/>
                    <a:pathLst>
                      <a:path w="291084"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95"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43" name="Google Shape;143;p4"/>
                  <p:cNvSpPr/>
                  <p:nvPr/>
                </p:nvSpPr>
                <p:spPr>
                  <a:xfrm>
                    <a:off x="6870953" y="4608765"/>
                    <a:ext cx="108013" cy="488156"/>
                  </a:xfrm>
                  <a:custGeom>
                    <a:avLst/>
                    <a:gdLst/>
                    <a:ahLst/>
                    <a:cxnLst/>
                    <a:rect l="l" t="t" r="r" b="b"/>
                    <a:pathLst>
                      <a:path w="108013" h="488156" extrusionOk="0">
                        <a:moveTo>
                          <a:pt x="0" y="0"/>
                        </a:moveTo>
                        <a:cubicBezTo>
                          <a:pt x="36005" y="0"/>
                          <a:pt x="72009" y="0"/>
                          <a:pt x="108014" y="0"/>
                        </a:cubicBezTo>
                        <a:cubicBezTo>
                          <a:pt x="108014" y="162783"/>
                          <a:pt x="108014" y="325469"/>
                          <a:pt x="108014" y="488156"/>
                        </a:cubicBezTo>
                        <a:cubicBezTo>
                          <a:pt x="72009" y="488156"/>
                          <a:pt x="36005"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144" name="Google Shape;144;p4"/>
                <p:cNvGrpSpPr/>
                <p:nvPr/>
              </p:nvGrpSpPr>
              <p:grpSpPr>
                <a:xfrm>
                  <a:off x="7388542" y="4608765"/>
                  <a:ext cx="291083" cy="509397"/>
                  <a:chOff x="7388542" y="4608765"/>
                  <a:chExt cx="291083" cy="509397"/>
                </a:xfrm>
              </p:grpSpPr>
              <p:sp>
                <p:nvSpPr>
                  <p:cNvPr id="145" name="Google Shape;145;p4"/>
                  <p:cNvSpPr/>
                  <p:nvPr/>
                </p:nvSpPr>
                <p:spPr>
                  <a:xfrm>
                    <a:off x="7388542"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46" name="Google Shape;146;p4"/>
                  <p:cNvSpPr/>
                  <p:nvPr/>
                </p:nvSpPr>
                <p:spPr>
                  <a:xfrm>
                    <a:off x="7480077"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grpSp>
            <p:nvGrpSpPr>
              <p:cNvPr id="147" name="Google Shape;147;p4"/>
              <p:cNvGrpSpPr/>
              <p:nvPr/>
            </p:nvGrpSpPr>
            <p:grpSpPr>
              <a:xfrm>
                <a:off x="7997761" y="4608766"/>
                <a:ext cx="291083" cy="509491"/>
                <a:chOff x="7997761" y="4608766"/>
                <a:chExt cx="291083" cy="509491"/>
              </a:xfrm>
            </p:grpSpPr>
            <p:sp>
              <p:nvSpPr>
                <p:cNvPr id="148" name="Google Shape;148;p4"/>
                <p:cNvSpPr/>
                <p:nvPr/>
              </p:nvSpPr>
              <p:spPr>
                <a:xfrm>
                  <a:off x="7997761" y="5075776"/>
                  <a:ext cx="291083" cy="42481"/>
                </a:xfrm>
                <a:custGeom>
                  <a:avLst/>
                  <a:gdLst/>
                  <a:ahLst/>
                  <a:cxnLst/>
                  <a:rect l="l" t="t" r="r" b="b"/>
                  <a:pathLst>
                    <a:path w="291083" h="42481" extrusionOk="0">
                      <a:moveTo>
                        <a:pt x="145542" y="42481"/>
                      </a:moveTo>
                      <a:cubicBezTo>
                        <a:pt x="225742" y="42481"/>
                        <a:pt x="291084" y="32956"/>
                        <a:pt x="291084" y="21241"/>
                      </a:cubicBezTo>
                      <a:cubicBezTo>
                        <a:pt x="291084" y="9525"/>
                        <a:pt x="225647" y="0"/>
                        <a:pt x="145542" y="0"/>
                      </a:cubicBezTo>
                      <a:cubicBezTo>
                        <a:pt x="65341" y="0"/>
                        <a:pt x="0" y="9525"/>
                        <a:pt x="0" y="21241"/>
                      </a:cubicBezTo>
                      <a:cubicBezTo>
                        <a:pt x="0" y="32956"/>
                        <a:pt x="65341" y="42481"/>
                        <a:pt x="145542" y="42481"/>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49" name="Google Shape;149;p4"/>
                <p:cNvSpPr/>
                <p:nvPr/>
              </p:nvSpPr>
              <p:spPr>
                <a:xfrm>
                  <a:off x="8089296" y="4608766"/>
                  <a:ext cx="108013" cy="488156"/>
                </a:xfrm>
                <a:custGeom>
                  <a:avLst/>
                  <a:gdLst/>
                  <a:ahLst/>
                  <a:cxnLst/>
                  <a:rect l="l" t="t" r="r" b="b"/>
                  <a:pathLst>
                    <a:path w="108013" h="488156" extrusionOk="0">
                      <a:moveTo>
                        <a:pt x="0" y="0"/>
                      </a:moveTo>
                      <a:lnTo>
                        <a:pt x="108013" y="0"/>
                      </a:lnTo>
                      <a:lnTo>
                        <a:pt x="108013" y="488156"/>
                      </a:lnTo>
                      <a:lnTo>
                        <a:pt x="0" y="488156"/>
                      </a:lnTo>
                      <a:close/>
                    </a:path>
                  </a:pathLst>
                </a:custGeom>
                <a:solidFill>
                  <a:srgbClr val="6A3A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150" name="Google Shape;150;p4"/>
              <p:cNvSpPr/>
              <p:nvPr/>
            </p:nvSpPr>
            <p:spPr>
              <a:xfrm>
                <a:off x="3775138" y="4712779"/>
                <a:ext cx="4471987" cy="45243"/>
              </a:xfrm>
              <a:custGeom>
                <a:avLst/>
                <a:gdLst/>
                <a:ahLst/>
                <a:cxnLst/>
                <a:rect l="l" t="t" r="r" b="b"/>
                <a:pathLst>
                  <a:path w="4471987" h="45243" extrusionOk="0">
                    <a:moveTo>
                      <a:pt x="0" y="0"/>
                    </a:moveTo>
                    <a:lnTo>
                      <a:pt x="4471988" y="0"/>
                    </a:lnTo>
                    <a:lnTo>
                      <a:pt x="4471988" y="45244"/>
                    </a:lnTo>
                    <a:lnTo>
                      <a:pt x="0" y="45244"/>
                    </a:lnTo>
                    <a:close/>
                  </a:path>
                </a:pathLst>
              </a:custGeom>
              <a:solidFill>
                <a:srgbClr val="9455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grpSp>
        <p:nvGrpSpPr>
          <p:cNvPr id="151" name="Google Shape;151;p4"/>
          <p:cNvGrpSpPr/>
          <p:nvPr/>
        </p:nvGrpSpPr>
        <p:grpSpPr>
          <a:xfrm>
            <a:off x="10387862" y="4144386"/>
            <a:ext cx="479206" cy="1448311"/>
            <a:chOff x="4319133" y="1704382"/>
            <a:chExt cx="479206" cy="1448311"/>
          </a:xfrm>
        </p:grpSpPr>
        <p:sp>
          <p:nvSpPr>
            <p:cNvPr id="152" name="Google Shape;152;p4"/>
            <p:cNvSpPr/>
            <p:nvPr/>
          </p:nvSpPr>
          <p:spPr>
            <a:xfrm>
              <a:off x="4336078" y="1790738"/>
              <a:ext cx="411885" cy="1361955"/>
            </a:xfrm>
            <a:custGeom>
              <a:avLst/>
              <a:gdLst/>
              <a:ahLst/>
              <a:cxnLst/>
              <a:rect l="l" t="t" r="r" b="b"/>
              <a:pathLst>
                <a:path w="20245" h="66943" extrusionOk="0">
                  <a:moveTo>
                    <a:pt x="10977" y="1219"/>
                  </a:moveTo>
                  <a:cubicBezTo>
                    <a:pt x="12532" y="1219"/>
                    <a:pt x="14123" y="1726"/>
                    <a:pt x="15514" y="2853"/>
                  </a:cubicBezTo>
                  <a:cubicBezTo>
                    <a:pt x="20245" y="6700"/>
                    <a:pt x="18431" y="14323"/>
                    <a:pt x="12451" y="15597"/>
                  </a:cubicBezTo>
                  <a:lnTo>
                    <a:pt x="11544" y="8391"/>
                  </a:lnTo>
                  <a:lnTo>
                    <a:pt x="10343" y="8612"/>
                  </a:lnTo>
                  <a:lnTo>
                    <a:pt x="10417" y="9225"/>
                  </a:lnTo>
                  <a:lnTo>
                    <a:pt x="10343" y="9225"/>
                  </a:lnTo>
                  <a:lnTo>
                    <a:pt x="9510" y="15622"/>
                  </a:lnTo>
                  <a:cubicBezTo>
                    <a:pt x="6128" y="14935"/>
                    <a:pt x="3677" y="11970"/>
                    <a:pt x="3677" y="8514"/>
                  </a:cubicBezTo>
                  <a:cubicBezTo>
                    <a:pt x="3677" y="4180"/>
                    <a:pt x="7221" y="1219"/>
                    <a:pt x="10977" y="1219"/>
                  </a:cubicBezTo>
                  <a:close/>
                  <a:moveTo>
                    <a:pt x="10980" y="13685"/>
                  </a:moveTo>
                  <a:lnTo>
                    <a:pt x="11250" y="15769"/>
                  </a:lnTo>
                  <a:lnTo>
                    <a:pt x="10735" y="15769"/>
                  </a:lnTo>
                  <a:lnTo>
                    <a:pt x="10980" y="13685"/>
                  </a:lnTo>
                  <a:close/>
                  <a:moveTo>
                    <a:pt x="11422" y="16994"/>
                  </a:moveTo>
                  <a:lnTo>
                    <a:pt x="12843" y="28219"/>
                  </a:lnTo>
                  <a:lnTo>
                    <a:pt x="9632" y="24126"/>
                  </a:lnTo>
                  <a:lnTo>
                    <a:pt x="10588" y="16994"/>
                  </a:lnTo>
                  <a:close/>
                  <a:moveTo>
                    <a:pt x="9436" y="25719"/>
                  </a:moveTo>
                  <a:lnTo>
                    <a:pt x="12549" y="29690"/>
                  </a:lnTo>
                  <a:lnTo>
                    <a:pt x="8922" y="29690"/>
                  </a:lnTo>
                  <a:lnTo>
                    <a:pt x="9436" y="25719"/>
                  </a:lnTo>
                  <a:close/>
                  <a:moveTo>
                    <a:pt x="13162" y="30793"/>
                  </a:moveTo>
                  <a:lnTo>
                    <a:pt x="13995" y="37214"/>
                  </a:lnTo>
                  <a:lnTo>
                    <a:pt x="8971" y="30793"/>
                  </a:lnTo>
                  <a:close/>
                  <a:moveTo>
                    <a:pt x="8603" y="32190"/>
                  </a:moveTo>
                  <a:lnTo>
                    <a:pt x="13774" y="38758"/>
                  </a:lnTo>
                  <a:lnTo>
                    <a:pt x="7770" y="38758"/>
                  </a:lnTo>
                  <a:lnTo>
                    <a:pt x="8603" y="32190"/>
                  </a:lnTo>
                  <a:close/>
                  <a:moveTo>
                    <a:pt x="14338" y="39885"/>
                  </a:moveTo>
                  <a:lnTo>
                    <a:pt x="15441" y="48537"/>
                  </a:lnTo>
                  <a:lnTo>
                    <a:pt x="8652" y="39885"/>
                  </a:lnTo>
                  <a:close/>
                  <a:moveTo>
                    <a:pt x="7549" y="40326"/>
                  </a:moveTo>
                  <a:lnTo>
                    <a:pt x="14779" y="49542"/>
                  </a:lnTo>
                  <a:lnTo>
                    <a:pt x="6348" y="49542"/>
                  </a:lnTo>
                  <a:lnTo>
                    <a:pt x="7549" y="40326"/>
                  </a:lnTo>
                  <a:close/>
                  <a:moveTo>
                    <a:pt x="6152" y="51110"/>
                  </a:moveTo>
                  <a:lnTo>
                    <a:pt x="15343" y="60791"/>
                  </a:lnTo>
                  <a:lnTo>
                    <a:pt x="4902" y="60791"/>
                  </a:lnTo>
                  <a:lnTo>
                    <a:pt x="6152" y="51110"/>
                  </a:lnTo>
                  <a:close/>
                  <a:moveTo>
                    <a:pt x="15711" y="50694"/>
                  </a:moveTo>
                  <a:lnTo>
                    <a:pt x="17010" y="60791"/>
                  </a:lnTo>
                  <a:lnTo>
                    <a:pt x="16911" y="60791"/>
                  </a:lnTo>
                  <a:lnTo>
                    <a:pt x="7304" y="50694"/>
                  </a:lnTo>
                  <a:close/>
                  <a:moveTo>
                    <a:pt x="10906" y="0"/>
                  </a:moveTo>
                  <a:cubicBezTo>
                    <a:pt x="9061" y="0"/>
                    <a:pt x="7174" y="612"/>
                    <a:pt x="5539" y="1970"/>
                  </a:cubicBezTo>
                  <a:cubicBezTo>
                    <a:pt x="0" y="6553"/>
                    <a:pt x="2304" y="15499"/>
                    <a:pt x="9363" y="16847"/>
                  </a:cubicBezTo>
                  <a:lnTo>
                    <a:pt x="8407" y="24347"/>
                  </a:lnTo>
                  <a:lnTo>
                    <a:pt x="8358" y="24371"/>
                  </a:lnTo>
                  <a:lnTo>
                    <a:pt x="8382" y="24371"/>
                  </a:lnTo>
                  <a:lnTo>
                    <a:pt x="2917" y="66943"/>
                  </a:lnTo>
                  <a:lnTo>
                    <a:pt x="4118" y="66943"/>
                  </a:lnTo>
                  <a:lnTo>
                    <a:pt x="4755" y="61943"/>
                  </a:lnTo>
                  <a:lnTo>
                    <a:pt x="17157" y="61943"/>
                  </a:lnTo>
                  <a:lnTo>
                    <a:pt x="17794" y="66943"/>
                  </a:lnTo>
                  <a:lnTo>
                    <a:pt x="18970" y="66943"/>
                  </a:lnTo>
                  <a:lnTo>
                    <a:pt x="12598" y="16823"/>
                  </a:lnTo>
                  <a:cubicBezTo>
                    <a:pt x="16568" y="16014"/>
                    <a:pt x="19411" y="12533"/>
                    <a:pt x="19436" y="8514"/>
                  </a:cubicBezTo>
                  <a:cubicBezTo>
                    <a:pt x="19436" y="3444"/>
                    <a:pt x="15287" y="0"/>
                    <a:pt x="10906" y="0"/>
                  </a:cubicBezTo>
                  <a:close/>
                </a:path>
              </a:pathLst>
            </a:custGeom>
            <a:solidFill>
              <a:srgbClr val="5232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3" name="Google Shape;153;p4"/>
            <p:cNvSpPr/>
            <p:nvPr/>
          </p:nvSpPr>
          <p:spPr>
            <a:xfrm>
              <a:off x="4319133" y="1704382"/>
              <a:ext cx="479206" cy="479206"/>
            </a:xfrm>
            <a:custGeom>
              <a:avLst/>
              <a:gdLst/>
              <a:ahLst/>
              <a:cxnLst/>
              <a:rect l="l" t="t" r="r" b="b"/>
              <a:pathLst>
                <a:path w="23554" h="23554" extrusionOk="0">
                  <a:moveTo>
                    <a:pt x="11764" y="0"/>
                  </a:moveTo>
                  <a:lnTo>
                    <a:pt x="11764" y="6936"/>
                  </a:lnTo>
                  <a:cubicBezTo>
                    <a:pt x="11421" y="6936"/>
                    <a:pt x="11078" y="6961"/>
                    <a:pt x="10759" y="7034"/>
                  </a:cubicBezTo>
                  <a:lnTo>
                    <a:pt x="9583" y="809"/>
                  </a:lnTo>
                  <a:lnTo>
                    <a:pt x="5907" y="1569"/>
                  </a:lnTo>
                  <a:lnTo>
                    <a:pt x="9362" y="7574"/>
                  </a:lnTo>
                  <a:cubicBezTo>
                    <a:pt x="9068" y="7745"/>
                    <a:pt x="8774" y="7941"/>
                    <a:pt x="8529" y="8186"/>
                  </a:cubicBezTo>
                  <a:lnTo>
                    <a:pt x="4387" y="3383"/>
                  </a:lnTo>
                  <a:lnTo>
                    <a:pt x="1569" y="5882"/>
                  </a:lnTo>
                  <a:lnTo>
                    <a:pt x="7573" y="9363"/>
                  </a:lnTo>
                  <a:cubicBezTo>
                    <a:pt x="7402" y="9657"/>
                    <a:pt x="7255" y="9975"/>
                    <a:pt x="7157" y="10294"/>
                  </a:cubicBezTo>
                  <a:lnTo>
                    <a:pt x="1177" y="8186"/>
                  </a:lnTo>
                  <a:lnTo>
                    <a:pt x="0" y="11765"/>
                  </a:lnTo>
                  <a:lnTo>
                    <a:pt x="6912" y="11765"/>
                  </a:lnTo>
                  <a:cubicBezTo>
                    <a:pt x="6912" y="12132"/>
                    <a:pt x="6961" y="12475"/>
                    <a:pt x="7034" y="12794"/>
                  </a:cubicBezTo>
                  <a:lnTo>
                    <a:pt x="809" y="13970"/>
                  </a:lnTo>
                  <a:lnTo>
                    <a:pt x="1569" y="17671"/>
                  </a:lnTo>
                  <a:lnTo>
                    <a:pt x="7573" y="14191"/>
                  </a:lnTo>
                  <a:cubicBezTo>
                    <a:pt x="7745" y="14510"/>
                    <a:pt x="7941" y="14779"/>
                    <a:pt x="8186" y="15024"/>
                  </a:cubicBezTo>
                  <a:lnTo>
                    <a:pt x="3382" y="19166"/>
                  </a:lnTo>
                  <a:lnTo>
                    <a:pt x="5882" y="21985"/>
                  </a:lnTo>
                  <a:lnTo>
                    <a:pt x="9338" y="15980"/>
                  </a:lnTo>
                  <a:cubicBezTo>
                    <a:pt x="9657" y="16152"/>
                    <a:pt x="9951" y="16274"/>
                    <a:pt x="10294" y="16397"/>
                  </a:cubicBezTo>
                  <a:lnTo>
                    <a:pt x="8186" y="22352"/>
                  </a:lnTo>
                  <a:lnTo>
                    <a:pt x="11764" y="23553"/>
                  </a:lnTo>
                  <a:lnTo>
                    <a:pt x="11764" y="16617"/>
                  </a:lnTo>
                  <a:cubicBezTo>
                    <a:pt x="12107" y="16617"/>
                    <a:pt x="12451" y="16593"/>
                    <a:pt x="12794" y="16519"/>
                  </a:cubicBezTo>
                  <a:lnTo>
                    <a:pt x="13970" y="22744"/>
                  </a:lnTo>
                  <a:lnTo>
                    <a:pt x="17671" y="21960"/>
                  </a:lnTo>
                  <a:lnTo>
                    <a:pt x="14191" y="15980"/>
                  </a:lnTo>
                  <a:cubicBezTo>
                    <a:pt x="14485" y="15784"/>
                    <a:pt x="14779" y="15588"/>
                    <a:pt x="15024" y="15367"/>
                  </a:cubicBezTo>
                  <a:lnTo>
                    <a:pt x="19166" y="20171"/>
                  </a:lnTo>
                  <a:lnTo>
                    <a:pt x="21984" y="17647"/>
                  </a:lnTo>
                  <a:lnTo>
                    <a:pt x="15980" y="14191"/>
                  </a:lnTo>
                  <a:cubicBezTo>
                    <a:pt x="16151" y="13897"/>
                    <a:pt x="16274" y="13578"/>
                    <a:pt x="16396" y="13260"/>
                  </a:cubicBezTo>
                  <a:lnTo>
                    <a:pt x="22377" y="15367"/>
                  </a:lnTo>
                  <a:lnTo>
                    <a:pt x="23553" y="11765"/>
                  </a:lnTo>
                  <a:lnTo>
                    <a:pt x="16617" y="11765"/>
                  </a:lnTo>
                  <a:cubicBezTo>
                    <a:pt x="16617" y="11421"/>
                    <a:pt x="16568" y="11078"/>
                    <a:pt x="16519" y="10760"/>
                  </a:cubicBezTo>
                  <a:lnTo>
                    <a:pt x="22744" y="9583"/>
                  </a:lnTo>
                  <a:lnTo>
                    <a:pt x="21984" y="5882"/>
                  </a:lnTo>
                  <a:lnTo>
                    <a:pt x="15980" y="9363"/>
                  </a:lnTo>
                  <a:cubicBezTo>
                    <a:pt x="15808" y="9044"/>
                    <a:pt x="15588" y="8774"/>
                    <a:pt x="15367" y="8529"/>
                  </a:cubicBezTo>
                  <a:lnTo>
                    <a:pt x="20171" y="4387"/>
                  </a:lnTo>
                  <a:lnTo>
                    <a:pt x="17671" y="1569"/>
                  </a:lnTo>
                  <a:lnTo>
                    <a:pt x="14191" y="7574"/>
                  </a:lnTo>
                  <a:cubicBezTo>
                    <a:pt x="13897" y="7402"/>
                    <a:pt x="13578" y="7255"/>
                    <a:pt x="13259" y="7157"/>
                  </a:cubicBezTo>
                  <a:lnTo>
                    <a:pt x="15367" y="1177"/>
                  </a:lnTo>
                  <a:lnTo>
                    <a:pt x="11764" y="0"/>
                  </a:lnTo>
                  <a:close/>
                </a:path>
              </a:pathLst>
            </a:custGeom>
            <a:solidFill>
              <a:srgbClr val="C4421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4" name="Google Shape;154;p4"/>
            <p:cNvSpPr/>
            <p:nvPr/>
          </p:nvSpPr>
          <p:spPr>
            <a:xfrm>
              <a:off x="4522627" y="1906793"/>
              <a:ext cx="87280" cy="74748"/>
            </a:xfrm>
            <a:custGeom>
              <a:avLst/>
              <a:gdLst/>
              <a:ahLst/>
              <a:cxnLst/>
              <a:rect l="l" t="t" r="r" b="b"/>
              <a:pathLst>
                <a:path w="4290" h="3674" extrusionOk="0">
                  <a:moveTo>
                    <a:pt x="1838" y="1"/>
                  </a:moveTo>
                  <a:cubicBezTo>
                    <a:pt x="833" y="1"/>
                    <a:pt x="0" y="810"/>
                    <a:pt x="0" y="1839"/>
                  </a:cubicBezTo>
                  <a:cubicBezTo>
                    <a:pt x="0" y="2937"/>
                    <a:pt x="914" y="3673"/>
                    <a:pt x="1862" y="3673"/>
                  </a:cubicBezTo>
                  <a:cubicBezTo>
                    <a:pt x="2311" y="3673"/>
                    <a:pt x="2767" y="3508"/>
                    <a:pt x="3137" y="3138"/>
                  </a:cubicBezTo>
                  <a:cubicBezTo>
                    <a:pt x="4289" y="1962"/>
                    <a:pt x="3480" y="1"/>
                    <a:pt x="1838" y="1"/>
                  </a:cubicBezTo>
                  <a:close/>
                </a:path>
              </a:pathLst>
            </a:custGeom>
            <a:solidFill>
              <a:srgbClr val="5E241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dirty="0">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3 Talking Points">
  <p:cSld name="CUSTOM_2">
    <p:spTree>
      <p:nvGrpSpPr>
        <p:cNvPr id="1" name="Shape 155"/>
        <p:cNvGrpSpPr/>
        <p:nvPr/>
      </p:nvGrpSpPr>
      <p:grpSpPr>
        <a:xfrm>
          <a:off x="0" y="0"/>
          <a:ext cx="0" cy="0"/>
          <a:chOff x="0" y="0"/>
          <a:chExt cx="0" cy="0"/>
        </a:xfrm>
      </p:grpSpPr>
      <p:sp>
        <p:nvSpPr>
          <p:cNvPr id="156" name="Google Shape;156;p5"/>
          <p:cNvSpPr/>
          <p:nvPr/>
        </p:nvSpPr>
        <p:spPr>
          <a:xfrm>
            <a:off x="0" y="3375959"/>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7" name="Google Shape;157;p5"/>
          <p:cNvSpPr/>
          <p:nvPr/>
        </p:nvSpPr>
        <p:spPr>
          <a:xfrm>
            <a:off x="0" y="4225491"/>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8" name="Google Shape;158;p5"/>
          <p:cNvSpPr/>
          <p:nvPr/>
        </p:nvSpPr>
        <p:spPr>
          <a:xfrm>
            <a:off x="793497" y="7191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9" name="Google Shape;159;p5"/>
          <p:cNvSpPr/>
          <p:nvPr/>
        </p:nvSpPr>
        <p:spPr>
          <a:xfrm>
            <a:off x="2187556" y="16897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60" name="Google Shape;160;p5"/>
          <p:cNvSpPr/>
          <p:nvPr/>
        </p:nvSpPr>
        <p:spPr>
          <a:xfrm>
            <a:off x="-1" y="4861731"/>
            <a:ext cx="5001945" cy="1199935"/>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rgbClr val="688D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161" name="Google Shape;161;p5"/>
          <p:cNvGrpSpPr/>
          <p:nvPr/>
        </p:nvGrpSpPr>
        <p:grpSpPr>
          <a:xfrm>
            <a:off x="10847414" y="4913261"/>
            <a:ext cx="1344269" cy="597605"/>
            <a:chOff x="5587465" y="2921006"/>
            <a:chExt cx="6605743" cy="2936636"/>
          </a:xfrm>
        </p:grpSpPr>
        <p:sp>
          <p:nvSpPr>
            <p:cNvPr id="162" name="Google Shape;162;p5"/>
            <p:cNvSpPr/>
            <p:nvPr/>
          </p:nvSpPr>
          <p:spPr>
            <a:xfrm>
              <a:off x="5587465" y="2921006"/>
              <a:ext cx="6602171" cy="2554475"/>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rgbClr val="6883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63" name="Google Shape;163;p5"/>
            <p:cNvSpPr/>
            <p:nvPr/>
          </p:nvSpPr>
          <p:spPr>
            <a:xfrm>
              <a:off x="6328965" y="3589324"/>
              <a:ext cx="5864243" cy="2268318"/>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rgbClr val="8BA6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164" name="Google Shape;164;p5"/>
          <p:cNvSpPr/>
          <p:nvPr/>
        </p:nvSpPr>
        <p:spPr>
          <a:xfrm>
            <a:off x="0" y="5487674"/>
            <a:ext cx="5535739" cy="1369928"/>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rgbClr val="7FA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1800">
                <a:solidFill>
                  <a:srgbClr val="000000"/>
                </a:solidFill>
                <a:latin typeface="Calibri"/>
                <a:ea typeface="Calibri"/>
                <a:cs typeface="Calibri"/>
                <a:sym typeface="Calibri"/>
              </a:rPr>
              <a:t>v</a:t>
            </a:r>
            <a:endParaRPr dirty="0"/>
          </a:p>
        </p:txBody>
      </p:sp>
      <p:sp>
        <p:nvSpPr>
          <p:cNvPr id="165" name="Google Shape;165;p5"/>
          <p:cNvSpPr/>
          <p:nvPr/>
        </p:nvSpPr>
        <p:spPr>
          <a:xfrm>
            <a:off x="2964581" y="5390147"/>
            <a:ext cx="9231003" cy="136992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rgbClr val="8BA6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166" name="Google Shape;166;p5"/>
          <p:cNvGrpSpPr/>
          <p:nvPr/>
        </p:nvGrpSpPr>
        <p:grpSpPr>
          <a:xfrm rot="1922109">
            <a:off x="222737" y="5227769"/>
            <a:ext cx="806189" cy="1071857"/>
            <a:chOff x="4837651" y="1619725"/>
            <a:chExt cx="897826" cy="1193691"/>
          </a:xfrm>
        </p:grpSpPr>
        <p:sp>
          <p:nvSpPr>
            <p:cNvPr id="167" name="Google Shape;167;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68" name="Google Shape;168;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69" name="Google Shape;169;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70" name="Google Shape;170;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71" name="Google Shape;171;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72" name="Google Shape;172;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73" name="Google Shape;173;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74" name="Google Shape;174;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75" name="Google Shape;175;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76" name="Google Shape;176;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77" name="Google Shape;177;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78" name="Google Shape;178;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79" name="Google Shape;179;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80" name="Google Shape;180;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181" name="Google Shape;181;p5"/>
          <p:cNvGrpSpPr/>
          <p:nvPr/>
        </p:nvGrpSpPr>
        <p:grpSpPr>
          <a:xfrm rot="-1562770">
            <a:off x="3561931" y="5254919"/>
            <a:ext cx="663163" cy="992031"/>
            <a:chOff x="5158026" y="4135231"/>
            <a:chExt cx="695799" cy="1040851"/>
          </a:xfrm>
        </p:grpSpPr>
        <p:sp>
          <p:nvSpPr>
            <p:cNvPr id="182" name="Google Shape;182;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83" name="Google Shape;183;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84" name="Google Shape;184;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85" name="Google Shape;185;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86" name="Google Shape;186;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87" name="Google Shape;187;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88" name="Google Shape;188;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89" name="Google Shape;189;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90" name="Google Shape;190;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91" name="Google Shape;191;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92" name="Google Shape;192;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93" name="Google Shape;193;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94" name="Google Shape;194;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195" name="Google Shape;195;p5"/>
          <p:cNvGrpSpPr/>
          <p:nvPr/>
        </p:nvGrpSpPr>
        <p:grpSpPr>
          <a:xfrm rot="-1562770">
            <a:off x="4181157" y="5272565"/>
            <a:ext cx="663163" cy="992031"/>
            <a:chOff x="5158026" y="4135231"/>
            <a:chExt cx="695799" cy="1040851"/>
          </a:xfrm>
        </p:grpSpPr>
        <p:sp>
          <p:nvSpPr>
            <p:cNvPr id="196" name="Google Shape;196;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97" name="Google Shape;197;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98" name="Google Shape;198;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99" name="Google Shape;199;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00" name="Google Shape;200;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01" name="Google Shape;201;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02" name="Google Shape;202;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03" name="Google Shape;203;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04" name="Google Shape;204;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05" name="Google Shape;205;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06" name="Google Shape;206;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07" name="Google Shape;207;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08" name="Google Shape;208;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209" name="Google Shape;209;p5"/>
          <p:cNvGrpSpPr/>
          <p:nvPr/>
        </p:nvGrpSpPr>
        <p:grpSpPr>
          <a:xfrm rot="-1562770">
            <a:off x="4795570" y="5285398"/>
            <a:ext cx="663163" cy="992031"/>
            <a:chOff x="5158026" y="4135231"/>
            <a:chExt cx="695799" cy="1040851"/>
          </a:xfrm>
        </p:grpSpPr>
        <p:sp>
          <p:nvSpPr>
            <p:cNvPr id="210" name="Google Shape;210;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11" name="Google Shape;211;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12" name="Google Shape;212;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13" name="Google Shape;213;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14" name="Google Shape;214;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15" name="Google Shape;215;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16" name="Google Shape;216;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17" name="Google Shape;217;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18" name="Google Shape;218;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19" name="Google Shape;219;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20" name="Google Shape;220;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21" name="Google Shape;221;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22" name="Google Shape;222;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223" name="Google Shape;223;p5"/>
          <p:cNvGrpSpPr/>
          <p:nvPr/>
        </p:nvGrpSpPr>
        <p:grpSpPr>
          <a:xfrm rot="-1562770">
            <a:off x="5443671" y="5322295"/>
            <a:ext cx="663163" cy="992031"/>
            <a:chOff x="5158026" y="4135231"/>
            <a:chExt cx="695799" cy="1040851"/>
          </a:xfrm>
        </p:grpSpPr>
        <p:sp>
          <p:nvSpPr>
            <p:cNvPr id="224" name="Google Shape;224;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25" name="Google Shape;225;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26" name="Google Shape;226;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27" name="Google Shape;227;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28" name="Google Shape;228;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29" name="Google Shape;229;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30" name="Google Shape;230;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31" name="Google Shape;231;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32" name="Google Shape;232;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33" name="Google Shape;233;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34" name="Google Shape;234;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35" name="Google Shape;235;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36" name="Google Shape;236;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237" name="Google Shape;237;p5"/>
          <p:cNvGrpSpPr/>
          <p:nvPr/>
        </p:nvGrpSpPr>
        <p:grpSpPr>
          <a:xfrm rot="-1757057">
            <a:off x="6933502" y="5192887"/>
            <a:ext cx="718311" cy="1074379"/>
            <a:chOff x="6126813" y="4180951"/>
            <a:chExt cx="695894" cy="1040850"/>
          </a:xfrm>
        </p:grpSpPr>
        <p:sp>
          <p:nvSpPr>
            <p:cNvPr id="238" name="Google Shape;238;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39" name="Google Shape;239;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40" name="Google Shape;240;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41" name="Google Shape;241;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42" name="Google Shape;242;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43" name="Google Shape;243;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44" name="Google Shape;244;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45" name="Google Shape;245;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46" name="Google Shape;246;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47" name="Google Shape;247;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48" name="Google Shape;248;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49" name="Google Shape;249;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50" name="Google Shape;250;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251" name="Google Shape;251;p5"/>
          <p:cNvGrpSpPr/>
          <p:nvPr/>
        </p:nvGrpSpPr>
        <p:grpSpPr>
          <a:xfrm rot="-1757057">
            <a:off x="7648980" y="5181658"/>
            <a:ext cx="718311" cy="1074379"/>
            <a:chOff x="6126813" y="4180951"/>
            <a:chExt cx="695894" cy="1040850"/>
          </a:xfrm>
        </p:grpSpPr>
        <p:sp>
          <p:nvSpPr>
            <p:cNvPr id="252" name="Google Shape;252;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53" name="Google Shape;253;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54" name="Google Shape;254;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55" name="Google Shape;255;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56" name="Google Shape;256;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57" name="Google Shape;257;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58" name="Google Shape;258;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59" name="Google Shape;259;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60" name="Google Shape;260;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61" name="Google Shape;261;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62" name="Google Shape;262;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63" name="Google Shape;263;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64" name="Google Shape;264;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265" name="Google Shape;265;p5"/>
          <p:cNvGrpSpPr/>
          <p:nvPr/>
        </p:nvGrpSpPr>
        <p:grpSpPr>
          <a:xfrm rot="-1757057">
            <a:off x="8330771" y="5189679"/>
            <a:ext cx="718311" cy="1074379"/>
            <a:chOff x="6126813" y="4180951"/>
            <a:chExt cx="695894" cy="1040850"/>
          </a:xfrm>
        </p:grpSpPr>
        <p:sp>
          <p:nvSpPr>
            <p:cNvPr id="266" name="Google Shape;266;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67" name="Google Shape;267;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68" name="Google Shape;268;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69" name="Google Shape;269;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70" name="Google Shape;270;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71" name="Google Shape;271;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72" name="Google Shape;272;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73" name="Google Shape;273;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74" name="Google Shape;274;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75" name="Google Shape;275;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76" name="Google Shape;276;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77" name="Google Shape;277;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78" name="Google Shape;278;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279" name="Google Shape;279;p5"/>
          <p:cNvGrpSpPr/>
          <p:nvPr/>
        </p:nvGrpSpPr>
        <p:grpSpPr>
          <a:xfrm rot="-1757057">
            <a:off x="8964435" y="5197701"/>
            <a:ext cx="718311" cy="1074379"/>
            <a:chOff x="6126813" y="4180951"/>
            <a:chExt cx="695894" cy="1040850"/>
          </a:xfrm>
        </p:grpSpPr>
        <p:sp>
          <p:nvSpPr>
            <p:cNvPr id="280" name="Google Shape;280;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81" name="Google Shape;281;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82" name="Google Shape;282;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83" name="Google Shape;283;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84" name="Google Shape;284;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85" name="Google Shape;285;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86" name="Google Shape;286;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87" name="Google Shape;287;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88" name="Google Shape;288;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89" name="Google Shape;289;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90" name="Google Shape;290;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91" name="Google Shape;291;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292" name="Google Shape;292;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293" name="Google Shape;293;p5"/>
          <p:cNvGrpSpPr/>
          <p:nvPr/>
        </p:nvGrpSpPr>
        <p:grpSpPr>
          <a:xfrm>
            <a:off x="10934433" y="4910618"/>
            <a:ext cx="1192476" cy="668666"/>
            <a:chOff x="6877485" y="3611177"/>
            <a:chExt cx="5234749" cy="2935319"/>
          </a:xfrm>
        </p:grpSpPr>
        <p:grpSp>
          <p:nvGrpSpPr>
            <p:cNvPr id="294" name="Google Shape;294;p5"/>
            <p:cNvGrpSpPr/>
            <p:nvPr/>
          </p:nvGrpSpPr>
          <p:grpSpPr>
            <a:xfrm>
              <a:off x="6958829" y="3611177"/>
              <a:ext cx="4900040" cy="2763392"/>
              <a:chOff x="3561111" y="2215514"/>
              <a:chExt cx="4900040" cy="2763392"/>
            </a:xfrm>
          </p:grpSpPr>
          <p:sp>
            <p:nvSpPr>
              <p:cNvPr id="295" name="Google Shape;295;p5"/>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96" name="Google Shape;296;p5"/>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97" name="Google Shape;297;p5"/>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98" name="Google Shape;298;p5"/>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99" name="Google Shape;299;p5"/>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00" name="Google Shape;300;p5"/>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01" name="Google Shape;301;p5"/>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02" name="Google Shape;302;p5"/>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03" name="Google Shape;303;p5"/>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04" name="Google Shape;304;p5"/>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05" name="Google Shape;305;p5"/>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06" name="Google Shape;306;p5"/>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07" name="Google Shape;307;p5"/>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08" name="Google Shape;308;p5"/>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09" name="Google Shape;309;p5"/>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10" name="Google Shape;310;p5"/>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11" name="Google Shape;311;p5"/>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12" name="Google Shape;312;p5"/>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13" name="Google Shape;313;p5"/>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14" name="Google Shape;314;p5"/>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15" name="Google Shape;315;p5"/>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16" name="Google Shape;316;p5"/>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17" name="Google Shape;317;p5"/>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318" name="Google Shape;318;p5"/>
            <p:cNvGrpSpPr/>
            <p:nvPr/>
          </p:nvGrpSpPr>
          <p:grpSpPr>
            <a:xfrm>
              <a:off x="6877485" y="6004428"/>
              <a:ext cx="5234749" cy="542068"/>
              <a:chOff x="3479767" y="4608765"/>
              <a:chExt cx="5234749" cy="542068"/>
            </a:xfrm>
          </p:grpSpPr>
          <p:sp>
            <p:nvSpPr>
              <p:cNvPr id="319" name="Google Shape;319;p5"/>
              <p:cNvSpPr/>
              <p:nvPr/>
            </p:nvSpPr>
            <p:spPr>
              <a:xfrm>
                <a:off x="3479767" y="5013102"/>
                <a:ext cx="5234749" cy="137731"/>
              </a:xfrm>
              <a:custGeom>
                <a:avLst/>
                <a:gdLst/>
                <a:ahLst/>
                <a:cxnLst/>
                <a:rect l="l" t="t" r="r" b="b"/>
                <a:pathLst>
                  <a:path w="5234749" h="137731" extrusionOk="0">
                    <a:moveTo>
                      <a:pt x="2617375" y="137731"/>
                    </a:moveTo>
                    <a:cubicBezTo>
                      <a:pt x="4058984" y="137731"/>
                      <a:pt x="5234749" y="106775"/>
                      <a:pt x="5234749" y="68866"/>
                    </a:cubicBezTo>
                    <a:cubicBezTo>
                      <a:pt x="5234749" y="30956"/>
                      <a:pt x="4058984" y="0"/>
                      <a:pt x="2617375" y="0"/>
                    </a:cubicBezTo>
                    <a:cubicBezTo>
                      <a:pt x="1175766" y="0"/>
                      <a:pt x="0" y="30956"/>
                      <a:pt x="0" y="68866"/>
                    </a:cubicBezTo>
                    <a:cubicBezTo>
                      <a:pt x="0" y="106775"/>
                      <a:pt x="1175766" y="137731"/>
                      <a:pt x="2617375" y="137731"/>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20" name="Google Shape;320;p5"/>
              <p:cNvGrpSpPr/>
              <p:nvPr/>
            </p:nvGrpSpPr>
            <p:grpSpPr>
              <a:xfrm>
                <a:off x="3733418" y="4608766"/>
                <a:ext cx="291083" cy="509491"/>
                <a:chOff x="3733418" y="4608766"/>
                <a:chExt cx="291083" cy="509491"/>
              </a:xfrm>
            </p:grpSpPr>
            <p:sp>
              <p:nvSpPr>
                <p:cNvPr id="321" name="Google Shape;321;p5"/>
                <p:cNvSpPr/>
                <p:nvPr/>
              </p:nvSpPr>
              <p:spPr>
                <a:xfrm>
                  <a:off x="3733418" y="5075776"/>
                  <a:ext cx="291083" cy="42481"/>
                </a:xfrm>
                <a:custGeom>
                  <a:avLst/>
                  <a:gdLst/>
                  <a:ahLst/>
                  <a:cxnLst/>
                  <a:rect l="l" t="t" r="r" b="b"/>
                  <a:pathLst>
                    <a:path w="291083" h="42481" extrusionOk="0">
                      <a:moveTo>
                        <a:pt x="145542" y="42481"/>
                      </a:moveTo>
                      <a:cubicBezTo>
                        <a:pt x="225743" y="42481"/>
                        <a:pt x="291084" y="32956"/>
                        <a:pt x="291084" y="21241"/>
                      </a:cubicBezTo>
                      <a:cubicBezTo>
                        <a:pt x="291084" y="9525"/>
                        <a:pt x="225743" y="0"/>
                        <a:pt x="145542" y="0"/>
                      </a:cubicBezTo>
                      <a:cubicBezTo>
                        <a:pt x="65342" y="0"/>
                        <a:pt x="0" y="9525"/>
                        <a:pt x="0" y="21241"/>
                      </a:cubicBezTo>
                      <a:cubicBezTo>
                        <a:pt x="0" y="32956"/>
                        <a:pt x="65437" y="42481"/>
                        <a:pt x="145542" y="42481"/>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22" name="Google Shape;322;p5"/>
                <p:cNvSpPr/>
                <p:nvPr/>
              </p:nvSpPr>
              <p:spPr>
                <a:xfrm>
                  <a:off x="3825049" y="4608766"/>
                  <a:ext cx="108013" cy="488156"/>
                </a:xfrm>
                <a:custGeom>
                  <a:avLst/>
                  <a:gdLst/>
                  <a:ahLst/>
                  <a:cxnLst/>
                  <a:rect l="l" t="t" r="r" b="b"/>
                  <a:pathLst>
                    <a:path w="108013" h="488156" extrusionOk="0">
                      <a:moveTo>
                        <a:pt x="0" y="0"/>
                      </a:moveTo>
                      <a:lnTo>
                        <a:pt x="108013" y="0"/>
                      </a:lnTo>
                      <a:lnTo>
                        <a:pt x="108013" y="488156"/>
                      </a:lnTo>
                      <a:lnTo>
                        <a:pt x="0" y="488156"/>
                      </a:lnTo>
                      <a:close/>
                    </a:path>
                  </a:pathLst>
                </a:custGeom>
                <a:solidFill>
                  <a:srgbClr val="6A3A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323" name="Google Shape;323;p5"/>
              <p:cNvGrpSpPr/>
              <p:nvPr/>
            </p:nvGrpSpPr>
            <p:grpSpPr>
              <a:xfrm>
                <a:off x="4342637" y="4608765"/>
                <a:ext cx="3336988" cy="509397"/>
                <a:chOff x="4342637" y="4608765"/>
                <a:chExt cx="3336988" cy="509397"/>
              </a:xfrm>
            </p:grpSpPr>
            <p:grpSp>
              <p:nvGrpSpPr>
                <p:cNvPr id="324" name="Google Shape;324;p5"/>
                <p:cNvGrpSpPr/>
                <p:nvPr/>
              </p:nvGrpSpPr>
              <p:grpSpPr>
                <a:xfrm>
                  <a:off x="4342637" y="4608765"/>
                  <a:ext cx="291083" cy="509397"/>
                  <a:chOff x="4342637" y="4608765"/>
                  <a:chExt cx="291083" cy="509397"/>
                </a:xfrm>
              </p:grpSpPr>
              <p:sp>
                <p:nvSpPr>
                  <p:cNvPr id="325" name="Google Shape;325;p5"/>
                  <p:cNvSpPr/>
                  <p:nvPr/>
                </p:nvSpPr>
                <p:spPr>
                  <a:xfrm>
                    <a:off x="4342637"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26" name="Google Shape;326;p5"/>
                  <p:cNvSpPr/>
                  <p:nvPr/>
                </p:nvSpPr>
                <p:spPr>
                  <a:xfrm>
                    <a:off x="4434172"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327" name="Google Shape;327;p5"/>
                <p:cNvGrpSpPr/>
                <p:nvPr/>
              </p:nvGrpSpPr>
              <p:grpSpPr>
                <a:xfrm>
                  <a:off x="4951856" y="4608765"/>
                  <a:ext cx="291083" cy="509397"/>
                  <a:chOff x="4951856" y="4608765"/>
                  <a:chExt cx="291083" cy="509397"/>
                </a:xfrm>
              </p:grpSpPr>
              <p:sp>
                <p:nvSpPr>
                  <p:cNvPr id="328" name="Google Shape;328;p5"/>
                  <p:cNvSpPr/>
                  <p:nvPr/>
                </p:nvSpPr>
                <p:spPr>
                  <a:xfrm>
                    <a:off x="4951856"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29" name="Google Shape;329;p5"/>
                  <p:cNvSpPr/>
                  <p:nvPr/>
                </p:nvSpPr>
                <p:spPr>
                  <a:xfrm>
                    <a:off x="5043391"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330" name="Google Shape;330;p5"/>
                <p:cNvGrpSpPr/>
                <p:nvPr/>
              </p:nvGrpSpPr>
              <p:grpSpPr>
                <a:xfrm>
                  <a:off x="5560980" y="4608765"/>
                  <a:ext cx="291084" cy="509397"/>
                  <a:chOff x="5560980" y="4608765"/>
                  <a:chExt cx="291084" cy="509397"/>
                </a:xfrm>
              </p:grpSpPr>
              <p:sp>
                <p:nvSpPr>
                  <p:cNvPr id="331" name="Google Shape;331;p5"/>
                  <p:cNvSpPr/>
                  <p:nvPr/>
                </p:nvSpPr>
                <p:spPr>
                  <a:xfrm>
                    <a:off x="5560980" y="5075681"/>
                    <a:ext cx="291084" cy="42481"/>
                  </a:xfrm>
                  <a:custGeom>
                    <a:avLst/>
                    <a:gdLst/>
                    <a:ahLst/>
                    <a:cxnLst/>
                    <a:rect l="l" t="t" r="r" b="b"/>
                    <a:pathLst>
                      <a:path w="291084"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246" y="0"/>
                          <a:pt x="145542" y="0"/>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32" name="Google Shape;332;p5"/>
                  <p:cNvSpPr/>
                  <p:nvPr/>
                </p:nvSpPr>
                <p:spPr>
                  <a:xfrm>
                    <a:off x="5652610" y="4608765"/>
                    <a:ext cx="108013" cy="488156"/>
                  </a:xfrm>
                  <a:custGeom>
                    <a:avLst/>
                    <a:gdLst/>
                    <a:ahLst/>
                    <a:cxnLst/>
                    <a:rect l="l" t="t" r="r" b="b"/>
                    <a:pathLst>
                      <a:path w="108013" h="488156" extrusionOk="0">
                        <a:moveTo>
                          <a:pt x="0" y="0"/>
                        </a:moveTo>
                        <a:cubicBezTo>
                          <a:pt x="36005" y="0"/>
                          <a:pt x="72009" y="0"/>
                          <a:pt x="108014" y="0"/>
                        </a:cubicBezTo>
                        <a:cubicBezTo>
                          <a:pt x="108014" y="162783"/>
                          <a:pt x="108014" y="325469"/>
                          <a:pt x="108014" y="488156"/>
                        </a:cubicBezTo>
                        <a:cubicBezTo>
                          <a:pt x="72009" y="488156"/>
                          <a:pt x="36005"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333" name="Google Shape;333;p5"/>
                <p:cNvGrpSpPr/>
                <p:nvPr/>
              </p:nvGrpSpPr>
              <p:grpSpPr>
                <a:xfrm>
                  <a:off x="6170199" y="4608765"/>
                  <a:ext cx="291083" cy="509397"/>
                  <a:chOff x="6170199" y="4608765"/>
                  <a:chExt cx="291083" cy="509397"/>
                </a:xfrm>
              </p:grpSpPr>
              <p:sp>
                <p:nvSpPr>
                  <p:cNvPr id="334" name="Google Shape;334;p5"/>
                  <p:cNvSpPr/>
                  <p:nvPr/>
                </p:nvSpPr>
                <p:spPr>
                  <a:xfrm>
                    <a:off x="6170199"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35" name="Google Shape;335;p5"/>
                  <p:cNvSpPr/>
                  <p:nvPr/>
                </p:nvSpPr>
                <p:spPr>
                  <a:xfrm>
                    <a:off x="6261734"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336" name="Google Shape;336;p5"/>
                <p:cNvGrpSpPr/>
                <p:nvPr/>
              </p:nvGrpSpPr>
              <p:grpSpPr>
                <a:xfrm>
                  <a:off x="6779418" y="4608765"/>
                  <a:ext cx="291084" cy="509397"/>
                  <a:chOff x="6779418" y="4608765"/>
                  <a:chExt cx="291084" cy="509397"/>
                </a:xfrm>
              </p:grpSpPr>
              <p:sp>
                <p:nvSpPr>
                  <p:cNvPr id="337" name="Google Shape;337;p5"/>
                  <p:cNvSpPr/>
                  <p:nvPr/>
                </p:nvSpPr>
                <p:spPr>
                  <a:xfrm>
                    <a:off x="6779418" y="5075681"/>
                    <a:ext cx="291084" cy="42481"/>
                  </a:xfrm>
                  <a:custGeom>
                    <a:avLst/>
                    <a:gdLst/>
                    <a:ahLst/>
                    <a:cxnLst/>
                    <a:rect l="l" t="t" r="r" b="b"/>
                    <a:pathLst>
                      <a:path w="291084"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95"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38" name="Google Shape;338;p5"/>
                  <p:cNvSpPr/>
                  <p:nvPr/>
                </p:nvSpPr>
                <p:spPr>
                  <a:xfrm>
                    <a:off x="6870953" y="4608765"/>
                    <a:ext cx="108013" cy="488156"/>
                  </a:xfrm>
                  <a:custGeom>
                    <a:avLst/>
                    <a:gdLst/>
                    <a:ahLst/>
                    <a:cxnLst/>
                    <a:rect l="l" t="t" r="r" b="b"/>
                    <a:pathLst>
                      <a:path w="108013" h="488156" extrusionOk="0">
                        <a:moveTo>
                          <a:pt x="0" y="0"/>
                        </a:moveTo>
                        <a:cubicBezTo>
                          <a:pt x="36005" y="0"/>
                          <a:pt x="72009" y="0"/>
                          <a:pt x="108014" y="0"/>
                        </a:cubicBezTo>
                        <a:cubicBezTo>
                          <a:pt x="108014" y="162783"/>
                          <a:pt x="108014" y="325469"/>
                          <a:pt x="108014" y="488156"/>
                        </a:cubicBezTo>
                        <a:cubicBezTo>
                          <a:pt x="72009" y="488156"/>
                          <a:pt x="36005"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339" name="Google Shape;339;p5"/>
                <p:cNvGrpSpPr/>
                <p:nvPr/>
              </p:nvGrpSpPr>
              <p:grpSpPr>
                <a:xfrm>
                  <a:off x="7388542" y="4608765"/>
                  <a:ext cx="291083" cy="509397"/>
                  <a:chOff x="7388542" y="4608765"/>
                  <a:chExt cx="291083" cy="509397"/>
                </a:xfrm>
              </p:grpSpPr>
              <p:sp>
                <p:nvSpPr>
                  <p:cNvPr id="340" name="Google Shape;340;p5"/>
                  <p:cNvSpPr/>
                  <p:nvPr/>
                </p:nvSpPr>
                <p:spPr>
                  <a:xfrm>
                    <a:off x="7388542"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41" name="Google Shape;341;p5"/>
                  <p:cNvSpPr/>
                  <p:nvPr/>
                </p:nvSpPr>
                <p:spPr>
                  <a:xfrm>
                    <a:off x="7480077"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grpSp>
            <p:nvGrpSpPr>
              <p:cNvPr id="342" name="Google Shape;342;p5"/>
              <p:cNvGrpSpPr/>
              <p:nvPr/>
            </p:nvGrpSpPr>
            <p:grpSpPr>
              <a:xfrm>
                <a:off x="7997761" y="4608766"/>
                <a:ext cx="291083" cy="509491"/>
                <a:chOff x="7997761" y="4608766"/>
                <a:chExt cx="291083" cy="509491"/>
              </a:xfrm>
            </p:grpSpPr>
            <p:sp>
              <p:nvSpPr>
                <p:cNvPr id="343" name="Google Shape;343;p5"/>
                <p:cNvSpPr/>
                <p:nvPr/>
              </p:nvSpPr>
              <p:spPr>
                <a:xfrm>
                  <a:off x="7997761" y="5075776"/>
                  <a:ext cx="291083" cy="42481"/>
                </a:xfrm>
                <a:custGeom>
                  <a:avLst/>
                  <a:gdLst/>
                  <a:ahLst/>
                  <a:cxnLst/>
                  <a:rect l="l" t="t" r="r" b="b"/>
                  <a:pathLst>
                    <a:path w="291083" h="42481" extrusionOk="0">
                      <a:moveTo>
                        <a:pt x="145542" y="42481"/>
                      </a:moveTo>
                      <a:cubicBezTo>
                        <a:pt x="225742" y="42481"/>
                        <a:pt x="291084" y="32956"/>
                        <a:pt x="291084" y="21241"/>
                      </a:cubicBezTo>
                      <a:cubicBezTo>
                        <a:pt x="291084" y="9525"/>
                        <a:pt x="225647" y="0"/>
                        <a:pt x="145542" y="0"/>
                      </a:cubicBezTo>
                      <a:cubicBezTo>
                        <a:pt x="65341" y="0"/>
                        <a:pt x="0" y="9525"/>
                        <a:pt x="0" y="21241"/>
                      </a:cubicBezTo>
                      <a:cubicBezTo>
                        <a:pt x="0" y="32956"/>
                        <a:pt x="65341" y="42481"/>
                        <a:pt x="145542" y="42481"/>
                      </a:cubicBezTo>
                      <a:close/>
                    </a:path>
                  </a:pathLst>
                </a:custGeom>
                <a:solidFill>
                  <a:srgbClr val="99B7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44" name="Google Shape;344;p5"/>
                <p:cNvSpPr/>
                <p:nvPr/>
              </p:nvSpPr>
              <p:spPr>
                <a:xfrm>
                  <a:off x="8089296" y="4608766"/>
                  <a:ext cx="108013" cy="488156"/>
                </a:xfrm>
                <a:custGeom>
                  <a:avLst/>
                  <a:gdLst/>
                  <a:ahLst/>
                  <a:cxnLst/>
                  <a:rect l="l" t="t" r="r" b="b"/>
                  <a:pathLst>
                    <a:path w="108013" h="488156" extrusionOk="0">
                      <a:moveTo>
                        <a:pt x="0" y="0"/>
                      </a:moveTo>
                      <a:lnTo>
                        <a:pt x="108013" y="0"/>
                      </a:lnTo>
                      <a:lnTo>
                        <a:pt x="108013" y="488156"/>
                      </a:lnTo>
                      <a:lnTo>
                        <a:pt x="0" y="488156"/>
                      </a:lnTo>
                      <a:close/>
                    </a:path>
                  </a:pathLst>
                </a:custGeom>
                <a:solidFill>
                  <a:srgbClr val="6A3A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345" name="Google Shape;345;p5"/>
              <p:cNvSpPr/>
              <p:nvPr/>
            </p:nvSpPr>
            <p:spPr>
              <a:xfrm>
                <a:off x="3775138" y="4712779"/>
                <a:ext cx="4471987" cy="45243"/>
              </a:xfrm>
              <a:custGeom>
                <a:avLst/>
                <a:gdLst/>
                <a:ahLst/>
                <a:cxnLst/>
                <a:rect l="l" t="t" r="r" b="b"/>
                <a:pathLst>
                  <a:path w="4471987" h="45243" extrusionOk="0">
                    <a:moveTo>
                      <a:pt x="0" y="0"/>
                    </a:moveTo>
                    <a:lnTo>
                      <a:pt x="4471988" y="0"/>
                    </a:lnTo>
                    <a:lnTo>
                      <a:pt x="4471988" y="45244"/>
                    </a:lnTo>
                    <a:lnTo>
                      <a:pt x="0" y="45244"/>
                    </a:lnTo>
                    <a:close/>
                  </a:path>
                </a:pathLst>
              </a:custGeom>
              <a:solidFill>
                <a:srgbClr val="9455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grpSp>
        <p:nvGrpSpPr>
          <p:cNvPr id="346" name="Google Shape;346;p5"/>
          <p:cNvGrpSpPr/>
          <p:nvPr/>
        </p:nvGrpSpPr>
        <p:grpSpPr>
          <a:xfrm>
            <a:off x="10387862" y="4144386"/>
            <a:ext cx="479206" cy="1448311"/>
            <a:chOff x="4319133" y="1704382"/>
            <a:chExt cx="479206" cy="1448311"/>
          </a:xfrm>
        </p:grpSpPr>
        <p:sp>
          <p:nvSpPr>
            <p:cNvPr id="347" name="Google Shape;347;p5"/>
            <p:cNvSpPr/>
            <p:nvPr/>
          </p:nvSpPr>
          <p:spPr>
            <a:xfrm>
              <a:off x="4336078" y="1790738"/>
              <a:ext cx="411885" cy="1361955"/>
            </a:xfrm>
            <a:custGeom>
              <a:avLst/>
              <a:gdLst/>
              <a:ahLst/>
              <a:cxnLst/>
              <a:rect l="l" t="t" r="r" b="b"/>
              <a:pathLst>
                <a:path w="20245" h="66943" extrusionOk="0">
                  <a:moveTo>
                    <a:pt x="10977" y="1219"/>
                  </a:moveTo>
                  <a:cubicBezTo>
                    <a:pt x="12532" y="1219"/>
                    <a:pt x="14123" y="1726"/>
                    <a:pt x="15514" y="2853"/>
                  </a:cubicBezTo>
                  <a:cubicBezTo>
                    <a:pt x="20245" y="6700"/>
                    <a:pt x="18431" y="14323"/>
                    <a:pt x="12451" y="15597"/>
                  </a:cubicBezTo>
                  <a:lnTo>
                    <a:pt x="11544" y="8391"/>
                  </a:lnTo>
                  <a:lnTo>
                    <a:pt x="10343" y="8612"/>
                  </a:lnTo>
                  <a:lnTo>
                    <a:pt x="10417" y="9225"/>
                  </a:lnTo>
                  <a:lnTo>
                    <a:pt x="10343" y="9225"/>
                  </a:lnTo>
                  <a:lnTo>
                    <a:pt x="9510" y="15622"/>
                  </a:lnTo>
                  <a:cubicBezTo>
                    <a:pt x="6128" y="14935"/>
                    <a:pt x="3677" y="11970"/>
                    <a:pt x="3677" y="8514"/>
                  </a:cubicBezTo>
                  <a:cubicBezTo>
                    <a:pt x="3677" y="4180"/>
                    <a:pt x="7221" y="1219"/>
                    <a:pt x="10977" y="1219"/>
                  </a:cubicBezTo>
                  <a:close/>
                  <a:moveTo>
                    <a:pt x="10980" y="13685"/>
                  </a:moveTo>
                  <a:lnTo>
                    <a:pt x="11250" y="15769"/>
                  </a:lnTo>
                  <a:lnTo>
                    <a:pt x="10735" y="15769"/>
                  </a:lnTo>
                  <a:lnTo>
                    <a:pt x="10980" y="13685"/>
                  </a:lnTo>
                  <a:close/>
                  <a:moveTo>
                    <a:pt x="11422" y="16994"/>
                  </a:moveTo>
                  <a:lnTo>
                    <a:pt x="12843" y="28219"/>
                  </a:lnTo>
                  <a:lnTo>
                    <a:pt x="9632" y="24126"/>
                  </a:lnTo>
                  <a:lnTo>
                    <a:pt x="10588" y="16994"/>
                  </a:lnTo>
                  <a:close/>
                  <a:moveTo>
                    <a:pt x="9436" y="25719"/>
                  </a:moveTo>
                  <a:lnTo>
                    <a:pt x="12549" y="29690"/>
                  </a:lnTo>
                  <a:lnTo>
                    <a:pt x="8922" y="29690"/>
                  </a:lnTo>
                  <a:lnTo>
                    <a:pt x="9436" y="25719"/>
                  </a:lnTo>
                  <a:close/>
                  <a:moveTo>
                    <a:pt x="13162" y="30793"/>
                  </a:moveTo>
                  <a:lnTo>
                    <a:pt x="13995" y="37214"/>
                  </a:lnTo>
                  <a:lnTo>
                    <a:pt x="8971" y="30793"/>
                  </a:lnTo>
                  <a:close/>
                  <a:moveTo>
                    <a:pt x="8603" y="32190"/>
                  </a:moveTo>
                  <a:lnTo>
                    <a:pt x="13774" y="38758"/>
                  </a:lnTo>
                  <a:lnTo>
                    <a:pt x="7770" y="38758"/>
                  </a:lnTo>
                  <a:lnTo>
                    <a:pt x="8603" y="32190"/>
                  </a:lnTo>
                  <a:close/>
                  <a:moveTo>
                    <a:pt x="14338" y="39885"/>
                  </a:moveTo>
                  <a:lnTo>
                    <a:pt x="15441" y="48537"/>
                  </a:lnTo>
                  <a:lnTo>
                    <a:pt x="8652" y="39885"/>
                  </a:lnTo>
                  <a:close/>
                  <a:moveTo>
                    <a:pt x="7549" y="40326"/>
                  </a:moveTo>
                  <a:lnTo>
                    <a:pt x="14779" y="49542"/>
                  </a:lnTo>
                  <a:lnTo>
                    <a:pt x="6348" y="49542"/>
                  </a:lnTo>
                  <a:lnTo>
                    <a:pt x="7549" y="40326"/>
                  </a:lnTo>
                  <a:close/>
                  <a:moveTo>
                    <a:pt x="6152" y="51110"/>
                  </a:moveTo>
                  <a:lnTo>
                    <a:pt x="15343" y="60791"/>
                  </a:lnTo>
                  <a:lnTo>
                    <a:pt x="4902" y="60791"/>
                  </a:lnTo>
                  <a:lnTo>
                    <a:pt x="6152" y="51110"/>
                  </a:lnTo>
                  <a:close/>
                  <a:moveTo>
                    <a:pt x="15711" y="50694"/>
                  </a:moveTo>
                  <a:lnTo>
                    <a:pt x="17010" y="60791"/>
                  </a:lnTo>
                  <a:lnTo>
                    <a:pt x="16911" y="60791"/>
                  </a:lnTo>
                  <a:lnTo>
                    <a:pt x="7304" y="50694"/>
                  </a:lnTo>
                  <a:close/>
                  <a:moveTo>
                    <a:pt x="10906" y="0"/>
                  </a:moveTo>
                  <a:cubicBezTo>
                    <a:pt x="9061" y="0"/>
                    <a:pt x="7174" y="612"/>
                    <a:pt x="5539" y="1970"/>
                  </a:cubicBezTo>
                  <a:cubicBezTo>
                    <a:pt x="0" y="6553"/>
                    <a:pt x="2304" y="15499"/>
                    <a:pt x="9363" y="16847"/>
                  </a:cubicBezTo>
                  <a:lnTo>
                    <a:pt x="8407" y="24347"/>
                  </a:lnTo>
                  <a:lnTo>
                    <a:pt x="8358" y="24371"/>
                  </a:lnTo>
                  <a:lnTo>
                    <a:pt x="8382" y="24371"/>
                  </a:lnTo>
                  <a:lnTo>
                    <a:pt x="2917" y="66943"/>
                  </a:lnTo>
                  <a:lnTo>
                    <a:pt x="4118" y="66943"/>
                  </a:lnTo>
                  <a:lnTo>
                    <a:pt x="4755" y="61943"/>
                  </a:lnTo>
                  <a:lnTo>
                    <a:pt x="17157" y="61943"/>
                  </a:lnTo>
                  <a:lnTo>
                    <a:pt x="17794" y="66943"/>
                  </a:lnTo>
                  <a:lnTo>
                    <a:pt x="18970" y="66943"/>
                  </a:lnTo>
                  <a:lnTo>
                    <a:pt x="12598" y="16823"/>
                  </a:lnTo>
                  <a:cubicBezTo>
                    <a:pt x="16568" y="16014"/>
                    <a:pt x="19411" y="12533"/>
                    <a:pt x="19436" y="8514"/>
                  </a:cubicBezTo>
                  <a:cubicBezTo>
                    <a:pt x="19436" y="3444"/>
                    <a:pt x="15287" y="0"/>
                    <a:pt x="10906" y="0"/>
                  </a:cubicBezTo>
                  <a:close/>
                </a:path>
              </a:pathLst>
            </a:custGeom>
            <a:solidFill>
              <a:srgbClr val="5232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8" name="Google Shape;348;p5"/>
            <p:cNvSpPr/>
            <p:nvPr/>
          </p:nvSpPr>
          <p:spPr>
            <a:xfrm>
              <a:off x="4319133" y="1704382"/>
              <a:ext cx="479206" cy="479206"/>
            </a:xfrm>
            <a:custGeom>
              <a:avLst/>
              <a:gdLst/>
              <a:ahLst/>
              <a:cxnLst/>
              <a:rect l="l" t="t" r="r" b="b"/>
              <a:pathLst>
                <a:path w="23554" h="23554" extrusionOk="0">
                  <a:moveTo>
                    <a:pt x="11764" y="0"/>
                  </a:moveTo>
                  <a:lnTo>
                    <a:pt x="11764" y="6936"/>
                  </a:lnTo>
                  <a:cubicBezTo>
                    <a:pt x="11421" y="6936"/>
                    <a:pt x="11078" y="6961"/>
                    <a:pt x="10759" y="7034"/>
                  </a:cubicBezTo>
                  <a:lnTo>
                    <a:pt x="9583" y="809"/>
                  </a:lnTo>
                  <a:lnTo>
                    <a:pt x="5907" y="1569"/>
                  </a:lnTo>
                  <a:lnTo>
                    <a:pt x="9362" y="7574"/>
                  </a:lnTo>
                  <a:cubicBezTo>
                    <a:pt x="9068" y="7745"/>
                    <a:pt x="8774" y="7941"/>
                    <a:pt x="8529" y="8186"/>
                  </a:cubicBezTo>
                  <a:lnTo>
                    <a:pt x="4387" y="3383"/>
                  </a:lnTo>
                  <a:lnTo>
                    <a:pt x="1569" y="5882"/>
                  </a:lnTo>
                  <a:lnTo>
                    <a:pt x="7573" y="9363"/>
                  </a:lnTo>
                  <a:cubicBezTo>
                    <a:pt x="7402" y="9657"/>
                    <a:pt x="7255" y="9975"/>
                    <a:pt x="7157" y="10294"/>
                  </a:cubicBezTo>
                  <a:lnTo>
                    <a:pt x="1177" y="8186"/>
                  </a:lnTo>
                  <a:lnTo>
                    <a:pt x="0" y="11765"/>
                  </a:lnTo>
                  <a:lnTo>
                    <a:pt x="6912" y="11765"/>
                  </a:lnTo>
                  <a:cubicBezTo>
                    <a:pt x="6912" y="12132"/>
                    <a:pt x="6961" y="12475"/>
                    <a:pt x="7034" y="12794"/>
                  </a:cubicBezTo>
                  <a:lnTo>
                    <a:pt x="809" y="13970"/>
                  </a:lnTo>
                  <a:lnTo>
                    <a:pt x="1569" y="17671"/>
                  </a:lnTo>
                  <a:lnTo>
                    <a:pt x="7573" y="14191"/>
                  </a:lnTo>
                  <a:cubicBezTo>
                    <a:pt x="7745" y="14510"/>
                    <a:pt x="7941" y="14779"/>
                    <a:pt x="8186" y="15024"/>
                  </a:cubicBezTo>
                  <a:lnTo>
                    <a:pt x="3382" y="19166"/>
                  </a:lnTo>
                  <a:lnTo>
                    <a:pt x="5882" y="21985"/>
                  </a:lnTo>
                  <a:lnTo>
                    <a:pt x="9338" y="15980"/>
                  </a:lnTo>
                  <a:cubicBezTo>
                    <a:pt x="9657" y="16152"/>
                    <a:pt x="9951" y="16274"/>
                    <a:pt x="10294" y="16397"/>
                  </a:cubicBezTo>
                  <a:lnTo>
                    <a:pt x="8186" y="22352"/>
                  </a:lnTo>
                  <a:lnTo>
                    <a:pt x="11764" y="23553"/>
                  </a:lnTo>
                  <a:lnTo>
                    <a:pt x="11764" y="16617"/>
                  </a:lnTo>
                  <a:cubicBezTo>
                    <a:pt x="12107" y="16617"/>
                    <a:pt x="12451" y="16593"/>
                    <a:pt x="12794" y="16519"/>
                  </a:cubicBezTo>
                  <a:lnTo>
                    <a:pt x="13970" y="22744"/>
                  </a:lnTo>
                  <a:lnTo>
                    <a:pt x="17671" y="21960"/>
                  </a:lnTo>
                  <a:lnTo>
                    <a:pt x="14191" y="15980"/>
                  </a:lnTo>
                  <a:cubicBezTo>
                    <a:pt x="14485" y="15784"/>
                    <a:pt x="14779" y="15588"/>
                    <a:pt x="15024" y="15367"/>
                  </a:cubicBezTo>
                  <a:lnTo>
                    <a:pt x="19166" y="20171"/>
                  </a:lnTo>
                  <a:lnTo>
                    <a:pt x="21984" y="17647"/>
                  </a:lnTo>
                  <a:lnTo>
                    <a:pt x="15980" y="14191"/>
                  </a:lnTo>
                  <a:cubicBezTo>
                    <a:pt x="16151" y="13897"/>
                    <a:pt x="16274" y="13578"/>
                    <a:pt x="16396" y="13260"/>
                  </a:cubicBezTo>
                  <a:lnTo>
                    <a:pt x="22377" y="15367"/>
                  </a:lnTo>
                  <a:lnTo>
                    <a:pt x="23553" y="11765"/>
                  </a:lnTo>
                  <a:lnTo>
                    <a:pt x="16617" y="11765"/>
                  </a:lnTo>
                  <a:cubicBezTo>
                    <a:pt x="16617" y="11421"/>
                    <a:pt x="16568" y="11078"/>
                    <a:pt x="16519" y="10760"/>
                  </a:cubicBezTo>
                  <a:lnTo>
                    <a:pt x="22744" y="9583"/>
                  </a:lnTo>
                  <a:lnTo>
                    <a:pt x="21984" y="5882"/>
                  </a:lnTo>
                  <a:lnTo>
                    <a:pt x="15980" y="9363"/>
                  </a:lnTo>
                  <a:cubicBezTo>
                    <a:pt x="15808" y="9044"/>
                    <a:pt x="15588" y="8774"/>
                    <a:pt x="15367" y="8529"/>
                  </a:cubicBezTo>
                  <a:lnTo>
                    <a:pt x="20171" y="4387"/>
                  </a:lnTo>
                  <a:lnTo>
                    <a:pt x="17671" y="1569"/>
                  </a:lnTo>
                  <a:lnTo>
                    <a:pt x="14191" y="7574"/>
                  </a:lnTo>
                  <a:cubicBezTo>
                    <a:pt x="13897" y="7402"/>
                    <a:pt x="13578" y="7255"/>
                    <a:pt x="13259" y="7157"/>
                  </a:cubicBezTo>
                  <a:lnTo>
                    <a:pt x="15367" y="1177"/>
                  </a:lnTo>
                  <a:lnTo>
                    <a:pt x="11764" y="0"/>
                  </a:lnTo>
                  <a:close/>
                </a:path>
              </a:pathLst>
            </a:custGeom>
            <a:solidFill>
              <a:srgbClr val="C4421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9" name="Google Shape;349;p5"/>
            <p:cNvSpPr/>
            <p:nvPr/>
          </p:nvSpPr>
          <p:spPr>
            <a:xfrm>
              <a:off x="4522627" y="1906793"/>
              <a:ext cx="87280" cy="74748"/>
            </a:xfrm>
            <a:custGeom>
              <a:avLst/>
              <a:gdLst/>
              <a:ahLst/>
              <a:cxnLst/>
              <a:rect l="l" t="t" r="r" b="b"/>
              <a:pathLst>
                <a:path w="4290" h="3674" extrusionOk="0">
                  <a:moveTo>
                    <a:pt x="1838" y="1"/>
                  </a:moveTo>
                  <a:cubicBezTo>
                    <a:pt x="833" y="1"/>
                    <a:pt x="0" y="810"/>
                    <a:pt x="0" y="1839"/>
                  </a:cubicBezTo>
                  <a:cubicBezTo>
                    <a:pt x="0" y="2937"/>
                    <a:pt x="914" y="3673"/>
                    <a:pt x="1862" y="3673"/>
                  </a:cubicBezTo>
                  <a:cubicBezTo>
                    <a:pt x="2311" y="3673"/>
                    <a:pt x="2767" y="3508"/>
                    <a:pt x="3137" y="3138"/>
                  </a:cubicBezTo>
                  <a:cubicBezTo>
                    <a:pt x="4289" y="1962"/>
                    <a:pt x="3480" y="1"/>
                    <a:pt x="1838" y="1"/>
                  </a:cubicBezTo>
                  <a:close/>
                </a:path>
              </a:pathLst>
            </a:custGeom>
            <a:solidFill>
              <a:srgbClr val="5E241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dirty="0">
                <a:solidFill>
                  <a:srgbClr val="000000"/>
                </a:solidFill>
                <a:latin typeface="Arial"/>
                <a:ea typeface="Arial"/>
                <a:cs typeface="Arial"/>
                <a:sym typeface="Arial"/>
              </a:endParaRPr>
            </a:p>
          </p:txBody>
        </p:sp>
      </p:grpSp>
      <p:grpSp>
        <p:nvGrpSpPr>
          <p:cNvPr id="350" name="Google Shape;350;p5"/>
          <p:cNvGrpSpPr/>
          <p:nvPr/>
        </p:nvGrpSpPr>
        <p:grpSpPr>
          <a:xfrm rot="1922109">
            <a:off x="716814" y="5279104"/>
            <a:ext cx="806189" cy="1071857"/>
            <a:chOff x="4837651" y="1619725"/>
            <a:chExt cx="897826" cy="1193691"/>
          </a:xfrm>
        </p:grpSpPr>
        <p:sp>
          <p:nvSpPr>
            <p:cNvPr id="351" name="Google Shape;35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52" name="Google Shape;35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53" name="Google Shape;35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54" name="Google Shape;35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55" name="Google Shape;35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56" name="Google Shape;35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57" name="Google Shape;35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58" name="Google Shape;35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59" name="Google Shape;35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60" name="Google Shape;36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61" name="Google Shape;36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62" name="Google Shape;36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63" name="Google Shape;36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64" name="Google Shape;36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365" name="Google Shape;365;p5"/>
          <p:cNvGrpSpPr/>
          <p:nvPr/>
        </p:nvGrpSpPr>
        <p:grpSpPr>
          <a:xfrm rot="1922109">
            <a:off x="1191660" y="5301564"/>
            <a:ext cx="806189" cy="1071857"/>
            <a:chOff x="4837651" y="1619725"/>
            <a:chExt cx="897826" cy="1193691"/>
          </a:xfrm>
        </p:grpSpPr>
        <p:sp>
          <p:nvSpPr>
            <p:cNvPr id="366" name="Google Shape;36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67" name="Google Shape;36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68" name="Google Shape;36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69" name="Google Shape;36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70" name="Google Shape;37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71" name="Google Shape;37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72" name="Google Shape;37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73" name="Google Shape;37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74" name="Google Shape;37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75" name="Google Shape;37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76" name="Google Shape;37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77" name="Google Shape;37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78" name="Google Shape;37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79" name="Google Shape;37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380" name="Google Shape;380;p5"/>
          <p:cNvGrpSpPr/>
          <p:nvPr/>
        </p:nvGrpSpPr>
        <p:grpSpPr>
          <a:xfrm rot="1922109">
            <a:off x="1680944" y="5251833"/>
            <a:ext cx="806189" cy="1071857"/>
            <a:chOff x="4837651" y="1619725"/>
            <a:chExt cx="897826" cy="1193691"/>
          </a:xfrm>
        </p:grpSpPr>
        <p:sp>
          <p:nvSpPr>
            <p:cNvPr id="381" name="Google Shape;38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82" name="Google Shape;38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83" name="Google Shape;38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84" name="Google Shape;38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85" name="Google Shape;38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86" name="Google Shape;38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87" name="Google Shape;38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88" name="Google Shape;38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89" name="Google Shape;38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90" name="Google Shape;39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91" name="Google Shape;39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92" name="Google Shape;39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93" name="Google Shape;39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94" name="Google Shape;39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395" name="Google Shape;395;p5"/>
          <p:cNvGrpSpPr/>
          <p:nvPr/>
        </p:nvGrpSpPr>
        <p:grpSpPr>
          <a:xfrm rot="1922109">
            <a:off x="447309" y="5447548"/>
            <a:ext cx="806189" cy="1071857"/>
            <a:chOff x="4837651" y="1619725"/>
            <a:chExt cx="897826" cy="1193691"/>
          </a:xfrm>
        </p:grpSpPr>
        <p:sp>
          <p:nvSpPr>
            <p:cNvPr id="396" name="Google Shape;39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97" name="Google Shape;39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98" name="Google Shape;39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399" name="Google Shape;39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00" name="Google Shape;40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01" name="Google Shape;40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02" name="Google Shape;40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03" name="Google Shape;40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04" name="Google Shape;40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05" name="Google Shape;40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06" name="Google Shape;40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07" name="Google Shape;40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08" name="Google Shape;40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09" name="Google Shape;40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410" name="Google Shape;410;p5"/>
          <p:cNvGrpSpPr/>
          <p:nvPr/>
        </p:nvGrpSpPr>
        <p:grpSpPr>
          <a:xfrm rot="1922109">
            <a:off x="1413041" y="5426692"/>
            <a:ext cx="806189" cy="1071857"/>
            <a:chOff x="4837651" y="1619725"/>
            <a:chExt cx="897826" cy="1193691"/>
          </a:xfrm>
        </p:grpSpPr>
        <p:sp>
          <p:nvSpPr>
            <p:cNvPr id="411" name="Google Shape;41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12" name="Google Shape;41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13" name="Google Shape;41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14" name="Google Shape;41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15" name="Google Shape;41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16" name="Google Shape;41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17" name="Google Shape;41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18" name="Google Shape;41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19" name="Google Shape;41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20" name="Google Shape;42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21" name="Google Shape;42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22" name="Google Shape;42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23" name="Google Shape;42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24" name="Google Shape;42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425" name="Google Shape;425;p5"/>
          <p:cNvGrpSpPr/>
          <p:nvPr/>
        </p:nvGrpSpPr>
        <p:grpSpPr>
          <a:xfrm rot="1922109">
            <a:off x="931781" y="5470006"/>
            <a:ext cx="806189" cy="1071857"/>
            <a:chOff x="4837651" y="1619725"/>
            <a:chExt cx="897826" cy="1193691"/>
          </a:xfrm>
        </p:grpSpPr>
        <p:sp>
          <p:nvSpPr>
            <p:cNvPr id="426" name="Google Shape;42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27" name="Google Shape;42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28" name="Google Shape;42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29" name="Google Shape;42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30" name="Google Shape;43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31" name="Google Shape;43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32" name="Google Shape;43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33" name="Google Shape;43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34" name="Google Shape;43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35" name="Google Shape;43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36" name="Google Shape;43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37" name="Google Shape;43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38" name="Google Shape;43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39" name="Google Shape;43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sp>
        <p:nvSpPr>
          <p:cNvPr id="440" name="Google Shape;440;p5"/>
          <p:cNvSpPr/>
          <p:nvPr/>
        </p:nvSpPr>
        <p:spPr>
          <a:xfrm>
            <a:off x="0" y="5864835"/>
            <a:ext cx="12186068" cy="992877"/>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A7CC3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41" name="Google Shape;441;p5"/>
          <p:cNvSpPr txBox="1">
            <a:spLocks noGrp="1"/>
          </p:cNvSpPr>
          <p:nvPr>
            <p:ph type="title"/>
          </p:nvPr>
        </p:nvSpPr>
        <p:spPr>
          <a:xfrm>
            <a:off x="720400" y="517175"/>
            <a:ext cx="11055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442" name="Google Shape;442;p5"/>
          <p:cNvSpPr txBox="1">
            <a:spLocks noGrp="1"/>
          </p:cNvSpPr>
          <p:nvPr>
            <p:ph type="body" idx="1"/>
          </p:nvPr>
        </p:nvSpPr>
        <p:spPr>
          <a:xfrm>
            <a:off x="720400" y="23081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43" name="Google Shape;443;p5"/>
          <p:cNvSpPr txBox="1">
            <a:spLocks noGrp="1"/>
          </p:cNvSpPr>
          <p:nvPr>
            <p:ph type="body" idx="2"/>
          </p:nvPr>
        </p:nvSpPr>
        <p:spPr>
          <a:xfrm>
            <a:off x="4678325" y="23081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44" name="Google Shape;444;p5"/>
          <p:cNvSpPr txBox="1">
            <a:spLocks noGrp="1"/>
          </p:cNvSpPr>
          <p:nvPr>
            <p:ph type="body" idx="3"/>
          </p:nvPr>
        </p:nvSpPr>
        <p:spPr>
          <a:xfrm>
            <a:off x="720400" y="43492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45" name="Google Shape;445;p5"/>
          <p:cNvSpPr txBox="1">
            <a:spLocks noGrp="1"/>
          </p:cNvSpPr>
          <p:nvPr>
            <p:ph type="body" idx="4"/>
          </p:nvPr>
        </p:nvSpPr>
        <p:spPr>
          <a:xfrm>
            <a:off x="4678325" y="43492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46" name="Google Shape;446;p5"/>
          <p:cNvSpPr txBox="1">
            <a:spLocks noGrp="1"/>
          </p:cNvSpPr>
          <p:nvPr>
            <p:ph type="title" idx="5"/>
          </p:nvPr>
        </p:nvSpPr>
        <p:spPr>
          <a:xfrm>
            <a:off x="720400" y="16124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7" name="Google Shape;447;p5"/>
          <p:cNvSpPr txBox="1">
            <a:spLocks noGrp="1"/>
          </p:cNvSpPr>
          <p:nvPr>
            <p:ph type="title" idx="6"/>
          </p:nvPr>
        </p:nvSpPr>
        <p:spPr>
          <a:xfrm>
            <a:off x="4678325" y="16124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8" name="Google Shape;448;p5"/>
          <p:cNvSpPr txBox="1">
            <a:spLocks noGrp="1"/>
          </p:cNvSpPr>
          <p:nvPr>
            <p:ph type="title" idx="7"/>
          </p:nvPr>
        </p:nvSpPr>
        <p:spPr>
          <a:xfrm>
            <a:off x="720400" y="36534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9" name="Google Shape;449;p5"/>
          <p:cNvSpPr txBox="1">
            <a:spLocks noGrp="1"/>
          </p:cNvSpPr>
          <p:nvPr>
            <p:ph type="title" idx="8"/>
          </p:nvPr>
        </p:nvSpPr>
        <p:spPr>
          <a:xfrm>
            <a:off x="4678325" y="36534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4 Section Title">
  <p:cSld name="CUSTOM_3">
    <p:spTree>
      <p:nvGrpSpPr>
        <p:cNvPr id="1" name="Shape 450"/>
        <p:cNvGrpSpPr/>
        <p:nvPr/>
      </p:nvGrpSpPr>
      <p:grpSpPr>
        <a:xfrm>
          <a:off x="0" y="0"/>
          <a:ext cx="0" cy="0"/>
          <a:chOff x="0" y="0"/>
          <a:chExt cx="0" cy="0"/>
        </a:xfrm>
      </p:grpSpPr>
      <p:sp>
        <p:nvSpPr>
          <p:cNvPr id="451" name="Google Shape;451;p6"/>
          <p:cNvSpPr/>
          <p:nvPr/>
        </p:nvSpPr>
        <p:spPr>
          <a:xfrm>
            <a:off x="0" y="3375959"/>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52" name="Google Shape;452;p6"/>
          <p:cNvSpPr/>
          <p:nvPr/>
        </p:nvSpPr>
        <p:spPr>
          <a:xfrm>
            <a:off x="0" y="4225491"/>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53" name="Google Shape;453;p6"/>
          <p:cNvSpPr/>
          <p:nvPr/>
        </p:nvSpPr>
        <p:spPr>
          <a:xfrm>
            <a:off x="0" y="5394251"/>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454" name="Google Shape;454;p6"/>
          <p:cNvGrpSpPr/>
          <p:nvPr/>
        </p:nvGrpSpPr>
        <p:grpSpPr>
          <a:xfrm>
            <a:off x="2564294" y="4108299"/>
            <a:ext cx="1087172" cy="1395808"/>
            <a:chOff x="3534651" y="0"/>
            <a:chExt cx="862629" cy="1107520"/>
          </a:xfrm>
        </p:grpSpPr>
        <p:sp>
          <p:nvSpPr>
            <p:cNvPr id="455" name="Google Shape;455;p6"/>
            <p:cNvSpPr/>
            <p:nvPr/>
          </p:nvSpPr>
          <p:spPr>
            <a:xfrm>
              <a:off x="3534651" y="0"/>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456" name="Google Shape;456;p6"/>
            <p:cNvGrpSpPr/>
            <p:nvPr/>
          </p:nvGrpSpPr>
          <p:grpSpPr>
            <a:xfrm>
              <a:off x="3571225" y="91032"/>
              <a:ext cx="825052" cy="1016489"/>
              <a:chOff x="2409243" y="2857703"/>
              <a:chExt cx="604080" cy="744244"/>
            </a:xfrm>
          </p:grpSpPr>
          <p:sp>
            <p:nvSpPr>
              <p:cNvPr id="457" name="Google Shape;457;p6"/>
              <p:cNvSpPr/>
              <p:nvPr/>
            </p:nvSpPr>
            <p:spPr>
              <a:xfrm rot="-1561164">
                <a:off x="2535890" y="2901206"/>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58" name="Google Shape;458;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59" name="Google Shape;459;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sp>
        <p:nvSpPr>
          <p:cNvPr id="460" name="Google Shape;460;p6"/>
          <p:cNvSpPr/>
          <p:nvPr/>
        </p:nvSpPr>
        <p:spPr>
          <a:xfrm>
            <a:off x="622930" y="912004"/>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61" name="Google Shape;461;p6"/>
          <p:cNvSpPr/>
          <p:nvPr/>
        </p:nvSpPr>
        <p:spPr>
          <a:xfrm>
            <a:off x="2016989" y="1882551"/>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62" name="Google Shape;462;p6"/>
          <p:cNvSpPr/>
          <p:nvPr/>
        </p:nvSpPr>
        <p:spPr>
          <a:xfrm flipH="1">
            <a:off x="5339066" y="5606716"/>
            <a:ext cx="6852933" cy="1160687"/>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63" name="Google Shape;463;p6"/>
          <p:cNvSpPr/>
          <p:nvPr/>
        </p:nvSpPr>
        <p:spPr>
          <a:xfrm>
            <a:off x="4162926" y="6261233"/>
            <a:ext cx="7807668" cy="5197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64" name="Google Shape;464;p6"/>
          <p:cNvSpPr/>
          <p:nvPr/>
        </p:nvSpPr>
        <p:spPr>
          <a:xfrm>
            <a:off x="0" y="5364284"/>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65" name="Google Shape;465;p6"/>
          <p:cNvSpPr/>
          <p:nvPr/>
        </p:nvSpPr>
        <p:spPr>
          <a:xfrm>
            <a:off x="-4834" y="6362231"/>
            <a:ext cx="12196582"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nvGrpSpPr>
          <p:cNvPr id="466" name="Google Shape;466;p6"/>
          <p:cNvGrpSpPr/>
          <p:nvPr/>
        </p:nvGrpSpPr>
        <p:grpSpPr>
          <a:xfrm>
            <a:off x="-53414" y="4129597"/>
            <a:ext cx="1515116" cy="1543007"/>
            <a:chOff x="-1652170" y="987304"/>
            <a:chExt cx="1875144" cy="1909663"/>
          </a:xfrm>
        </p:grpSpPr>
        <p:sp>
          <p:nvSpPr>
            <p:cNvPr id="467" name="Google Shape;467;p6"/>
            <p:cNvSpPr/>
            <p:nvPr/>
          </p:nvSpPr>
          <p:spPr>
            <a:xfrm>
              <a:off x="-145415"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68" name="Google Shape;468;p6"/>
            <p:cNvSpPr/>
            <p:nvPr/>
          </p:nvSpPr>
          <p:spPr>
            <a:xfrm>
              <a:off x="-126223"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69" name="Google Shape;469;p6"/>
            <p:cNvSpPr/>
            <p:nvPr/>
          </p:nvSpPr>
          <p:spPr>
            <a:xfrm>
              <a:off x="-344255"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70" name="Google Shape;470;p6"/>
            <p:cNvSpPr/>
            <p:nvPr/>
          </p:nvSpPr>
          <p:spPr>
            <a:xfrm>
              <a:off x="-675606"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71" name="Google Shape;471;p6"/>
            <p:cNvSpPr/>
            <p:nvPr/>
          </p:nvSpPr>
          <p:spPr>
            <a:xfrm>
              <a:off x="-654753" y="1039768"/>
              <a:ext cx="136981"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72" name="Google Shape;472;p6"/>
            <p:cNvSpPr/>
            <p:nvPr/>
          </p:nvSpPr>
          <p:spPr>
            <a:xfrm>
              <a:off x="-891645"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73" name="Google Shape;473;p6"/>
            <p:cNvSpPr/>
            <p:nvPr/>
          </p:nvSpPr>
          <p:spPr>
            <a:xfrm>
              <a:off x="-112632"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74" name="Google Shape;474;p6"/>
            <p:cNvSpPr/>
            <p:nvPr/>
          </p:nvSpPr>
          <p:spPr>
            <a:xfrm>
              <a:off x="-97485"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75" name="Google Shape;475;p6"/>
            <p:cNvSpPr/>
            <p:nvPr/>
          </p:nvSpPr>
          <p:spPr>
            <a:xfrm>
              <a:off x="-269556"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76" name="Google Shape;476;p6"/>
            <p:cNvSpPr/>
            <p:nvPr/>
          </p:nvSpPr>
          <p:spPr>
            <a:xfrm>
              <a:off x="-401132"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77" name="Google Shape;477;p6"/>
            <p:cNvSpPr/>
            <p:nvPr/>
          </p:nvSpPr>
          <p:spPr>
            <a:xfrm>
              <a:off x="-381940"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78" name="Google Shape;478;p6"/>
            <p:cNvSpPr/>
            <p:nvPr/>
          </p:nvSpPr>
          <p:spPr>
            <a:xfrm>
              <a:off x="-599972"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79" name="Google Shape;479;p6"/>
            <p:cNvSpPr/>
            <p:nvPr/>
          </p:nvSpPr>
          <p:spPr>
            <a:xfrm>
              <a:off x="-238455"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80" name="Google Shape;480;p6"/>
            <p:cNvSpPr/>
            <p:nvPr/>
          </p:nvSpPr>
          <p:spPr>
            <a:xfrm>
              <a:off x="-226988"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81" name="Google Shape;481;p6"/>
            <p:cNvSpPr/>
            <p:nvPr/>
          </p:nvSpPr>
          <p:spPr>
            <a:xfrm>
              <a:off x="-357262"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82" name="Google Shape;482;p6"/>
            <p:cNvSpPr/>
            <p:nvPr/>
          </p:nvSpPr>
          <p:spPr>
            <a:xfrm>
              <a:off x="-534758"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83" name="Google Shape;483;p6"/>
            <p:cNvSpPr/>
            <p:nvPr/>
          </p:nvSpPr>
          <p:spPr>
            <a:xfrm>
              <a:off x="-519611"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84" name="Google Shape;484;p6"/>
            <p:cNvSpPr/>
            <p:nvPr/>
          </p:nvSpPr>
          <p:spPr>
            <a:xfrm>
              <a:off x="-691682"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85" name="Google Shape;485;p6"/>
            <p:cNvSpPr/>
            <p:nvPr/>
          </p:nvSpPr>
          <p:spPr>
            <a:xfrm>
              <a:off x="-717446"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86" name="Google Shape;486;p6"/>
            <p:cNvSpPr/>
            <p:nvPr/>
          </p:nvSpPr>
          <p:spPr>
            <a:xfrm>
              <a:off x="-705979"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87" name="Google Shape;487;p6"/>
            <p:cNvSpPr/>
            <p:nvPr/>
          </p:nvSpPr>
          <p:spPr>
            <a:xfrm>
              <a:off x="-836253"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88" name="Google Shape;488;p6"/>
            <p:cNvSpPr/>
            <p:nvPr/>
          </p:nvSpPr>
          <p:spPr>
            <a:xfrm>
              <a:off x="-905940"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89" name="Google Shape;489;p6"/>
            <p:cNvSpPr/>
            <p:nvPr/>
          </p:nvSpPr>
          <p:spPr>
            <a:xfrm>
              <a:off x="-886748"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90" name="Google Shape;490;p6"/>
            <p:cNvSpPr/>
            <p:nvPr/>
          </p:nvSpPr>
          <p:spPr>
            <a:xfrm>
              <a:off x="-1104780"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91" name="Google Shape;491;p6"/>
            <p:cNvSpPr/>
            <p:nvPr/>
          </p:nvSpPr>
          <p:spPr>
            <a:xfrm>
              <a:off x="-1436131"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92" name="Google Shape;492;p6"/>
            <p:cNvSpPr/>
            <p:nvPr/>
          </p:nvSpPr>
          <p:spPr>
            <a:xfrm>
              <a:off x="-1415278" y="1039768"/>
              <a:ext cx="136982"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93" name="Google Shape;493;p6"/>
            <p:cNvSpPr/>
            <p:nvPr/>
          </p:nvSpPr>
          <p:spPr>
            <a:xfrm>
              <a:off x="-1652170"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a:effectLst>
              <a:outerShdw blurRad="215900" dist="203200" dir="18900000" algn="bl" rotWithShape="0">
                <a:srgbClr val="000000">
                  <a:alpha val="1373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94" name="Google Shape;494;p6"/>
            <p:cNvSpPr/>
            <p:nvPr/>
          </p:nvSpPr>
          <p:spPr>
            <a:xfrm>
              <a:off x="-873157"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95" name="Google Shape;495;p6"/>
            <p:cNvSpPr/>
            <p:nvPr/>
          </p:nvSpPr>
          <p:spPr>
            <a:xfrm>
              <a:off x="-858010"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96" name="Google Shape;496;p6"/>
            <p:cNvSpPr/>
            <p:nvPr/>
          </p:nvSpPr>
          <p:spPr>
            <a:xfrm>
              <a:off x="-1030081"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97" name="Google Shape;497;p6"/>
            <p:cNvSpPr/>
            <p:nvPr/>
          </p:nvSpPr>
          <p:spPr>
            <a:xfrm>
              <a:off x="-1161657"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498" name="Google Shape;498;p6"/>
            <p:cNvSpPr/>
            <p:nvPr/>
          </p:nvSpPr>
          <p:spPr>
            <a:xfrm>
              <a:off x="-1142465"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499" name="Google Shape;499;p6"/>
            <p:cNvSpPr/>
            <p:nvPr/>
          </p:nvSpPr>
          <p:spPr>
            <a:xfrm>
              <a:off x="-1360497"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00" name="Google Shape;500;p6"/>
            <p:cNvSpPr/>
            <p:nvPr/>
          </p:nvSpPr>
          <p:spPr>
            <a:xfrm>
              <a:off x="-998980"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01" name="Google Shape;501;p6"/>
            <p:cNvSpPr/>
            <p:nvPr/>
          </p:nvSpPr>
          <p:spPr>
            <a:xfrm>
              <a:off x="-987513"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02" name="Google Shape;502;p6"/>
            <p:cNvSpPr/>
            <p:nvPr/>
          </p:nvSpPr>
          <p:spPr>
            <a:xfrm>
              <a:off x="-1117787"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03" name="Google Shape;503;p6"/>
            <p:cNvSpPr/>
            <p:nvPr/>
          </p:nvSpPr>
          <p:spPr>
            <a:xfrm>
              <a:off x="-1295283"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04" name="Google Shape;504;p6"/>
            <p:cNvSpPr/>
            <p:nvPr/>
          </p:nvSpPr>
          <p:spPr>
            <a:xfrm>
              <a:off x="-1280136"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05" name="Google Shape;505;p6"/>
            <p:cNvSpPr/>
            <p:nvPr/>
          </p:nvSpPr>
          <p:spPr>
            <a:xfrm>
              <a:off x="-1452207"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06" name="Google Shape;506;p6"/>
            <p:cNvSpPr/>
            <p:nvPr/>
          </p:nvSpPr>
          <p:spPr>
            <a:xfrm>
              <a:off x="-1477971"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07" name="Google Shape;507;p6"/>
            <p:cNvSpPr/>
            <p:nvPr/>
          </p:nvSpPr>
          <p:spPr>
            <a:xfrm>
              <a:off x="-1466504"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08" name="Google Shape;508;p6"/>
            <p:cNvSpPr/>
            <p:nvPr/>
          </p:nvSpPr>
          <p:spPr>
            <a:xfrm>
              <a:off x="-1596778"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grpSp>
      <p:grpSp>
        <p:nvGrpSpPr>
          <p:cNvPr id="509" name="Google Shape;509;p6"/>
          <p:cNvGrpSpPr/>
          <p:nvPr/>
        </p:nvGrpSpPr>
        <p:grpSpPr>
          <a:xfrm flipH="1">
            <a:off x="-20247" y="4889703"/>
            <a:ext cx="1514080" cy="1314974"/>
            <a:chOff x="0" y="2616032"/>
            <a:chExt cx="3849683" cy="3975132"/>
          </a:xfrm>
        </p:grpSpPr>
        <p:sp>
          <p:nvSpPr>
            <p:cNvPr id="510" name="Google Shape;510;p6"/>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11" name="Google Shape;511;p6"/>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12" name="Google Shape;512;p6"/>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13" name="Google Shape;513;p6"/>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14" name="Google Shape;514;p6"/>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515" name="Google Shape;515;p6"/>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grpSp>
      <p:grpSp>
        <p:nvGrpSpPr>
          <p:cNvPr id="516" name="Google Shape;516;p6"/>
          <p:cNvGrpSpPr/>
          <p:nvPr/>
        </p:nvGrpSpPr>
        <p:grpSpPr>
          <a:xfrm>
            <a:off x="1728431" y="4168539"/>
            <a:ext cx="1087172" cy="1395809"/>
            <a:chOff x="4293487" y="-1448942"/>
            <a:chExt cx="862629" cy="1107521"/>
          </a:xfrm>
        </p:grpSpPr>
        <p:sp>
          <p:nvSpPr>
            <p:cNvPr id="517" name="Google Shape;517;p6"/>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518" name="Google Shape;518;p6"/>
            <p:cNvGrpSpPr/>
            <p:nvPr/>
          </p:nvGrpSpPr>
          <p:grpSpPr>
            <a:xfrm>
              <a:off x="4330063" y="-1357909"/>
              <a:ext cx="825052" cy="1016489"/>
              <a:chOff x="2409244" y="2857703"/>
              <a:chExt cx="604080" cy="744244"/>
            </a:xfrm>
          </p:grpSpPr>
          <p:sp>
            <p:nvSpPr>
              <p:cNvPr id="519" name="Google Shape;519;p6"/>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20" name="Google Shape;520;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21" name="Google Shape;521;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grpSp>
        <p:nvGrpSpPr>
          <p:cNvPr id="522" name="Google Shape;522;p6"/>
          <p:cNvGrpSpPr/>
          <p:nvPr/>
        </p:nvGrpSpPr>
        <p:grpSpPr>
          <a:xfrm>
            <a:off x="3286610" y="4505612"/>
            <a:ext cx="1087172" cy="1395809"/>
            <a:chOff x="4293487" y="-1448942"/>
            <a:chExt cx="862629" cy="1107521"/>
          </a:xfrm>
        </p:grpSpPr>
        <p:sp>
          <p:nvSpPr>
            <p:cNvPr id="523" name="Google Shape;523;p6"/>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524" name="Google Shape;524;p6"/>
            <p:cNvGrpSpPr/>
            <p:nvPr/>
          </p:nvGrpSpPr>
          <p:grpSpPr>
            <a:xfrm>
              <a:off x="4330063" y="-1357909"/>
              <a:ext cx="825052" cy="1016489"/>
              <a:chOff x="2409244" y="2857703"/>
              <a:chExt cx="604080" cy="744244"/>
            </a:xfrm>
          </p:grpSpPr>
          <p:sp>
            <p:nvSpPr>
              <p:cNvPr id="525" name="Google Shape;525;p6"/>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26" name="Google Shape;526;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27" name="Google Shape;527;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grpSp>
        <p:nvGrpSpPr>
          <p:cNvPr id="528" name="Google Shape;528;p6"/>
          <p:cNvGrpSpPr/>
          <p:nvPr/>
        </p:nvGrpSpPr>
        <p:grpSpPr>
          <a:xfrm>
            <a:off x="10386895" y="5176909"/>
            <a:ext cx="1397934" cy="1090019"/>
            <a:chOff x="10513760" y="5186511"/>
            <a:chExt cx="1144628" cy="892507"/>
          </a:xfrm>
        </p:grpSpPr>
        <p:grpSp>
          <p:nvGrpSpPr>
            <p:cNvPr id="529" name="Google Shape;529;p6"/>
            <p:cNvGrpSpPr/>
            <p:nvPr/>
          </p:nvGrpSpPr>
          <p:grpSpPr>
            <a:xfrm>
              <a:off x="10513760" y="5186511"/>
              <a:ext cx="1144628" cy="750937"/>
              <a:chOff x="515893" y="5033977"/>
              <a:chExt cx="1293803" cy="848804"/>
            </a:xfrm>
          </p:grpSpPr>
          <p:grpSp>
            <p:nvGrpSpPr>
              <p:cNvPr id="530" name="Google Shape;530;p6"/>
              <p:cNvGrpSpPr/>
              <p:nvPr/>
            </p:nvGrpSpPr>
            <p:grpSpPr>
              <a:xfrm>
                <a:off x="1325176" y="5043686"/>
                <a:ext cx="484520" cy="839095"/>
                <a:chOff x="5776729" y="2875423"/>
                <a:chExt cx="641578" cy="1111090"/>
              </a:xfrm>
            </p:grpSpPr>
            <p:sp>
              <p:nvSpPr>
                <p:cNvPr id="531" name="Google Shape;531;p6"/>
                <p:cNvSpPr/>
                <p:nvPr/>
              </p:nvSpPr>
              <p:spPr>
                <a:xfrm>
                  <a:off x="6115539" y="3769897"/>
                  <a:ext cx="204984" cy="182948"/>
                </a:xfrm>
                <a:custGeom>
                  <a:avLst/>
                  <a:gdLst/>
                  <a:ahLst/>
                  <a:cxnLst/>
                  <a:rect l="l" t="t" r="r" b="b"/>
                  <a:pathLst>
                    <a:path w="204984" h="182948" extrusionOk="0">
                      <a:moveTo>
                        <a:pt x="102791" y="10201"/>
                      </a:moveTo>
                      <a:cubicBezTo>
                        <a:pt x="91858" y="51030"/>
                        <a:pt x="108415" y="84851"/>
                        <a:pt x="119926" y="116019"/>
                      </a:cubicBezTo>
                      <a:lnTo>
                        <a:pt x="31078" y="129404"/>
                      </a:lnTo>
                      <a:cubicBezTo>
                        <a:pt x="7835" y="142581"/>
                        <a:pt x="5389" y="155759"/>
                        <a:pt x="-18" y="168926"/>
                      </a:cubicBezTo>
                      <a:cubicBezTo>
                        <a:pt x="11829" y="161491"/>
                        <a:pt x="24005" y="154168"/>
                        <a:pt x="50752" y="151720"/>
                      </a:cubicBezTo>
                      <a:lnTo>
                        <a:pt x="46944" y="182950"/>
                      </a:lnTo>
                      <a:lnTo>
                        <a:pt x="80579" y="171476"/>
                      </a:lnTo>
                      <a:cubicBezTo>
                        <a:pt x="97942" y="175576"/>
                        <a:pt x="116101" y="172475"/>
                        <a:pt x="135157" y="161277"/>
                      </a:cubicBezTo>
                      <a:cubicBezTo>
                        <a:pt x="157912" y="162643"/>
                        <a:pt x="180568" y="163408"/>
                        <a:pt x="204966" y="174668"/>
                      </a:cubicBezTo>
                      <a:cubicBezTo>
                        <a:pt x="203907" y="151852"/>
                        <a:pt x="184153" y="137573"/>
                        <a:pt x="164984" y="123029"/>
                      </a:cubicBezTo>
                      <a:cubicBezTo>
                        <a:pt x="140025" y="84735"/>
                        <a:pt x="148078" y="41335"/>
                        <a:pt x="142772" y="2"/>
                      </a:cubicBezTo>
                      <a:close/>
                    </a:path>
                  </a:pathLst>
                </a:custGeom>
                <a:solidFill>
                  <a:srgbClr val="EBC78A"/>
                </a:solidFill>
                <a:ln w="9525" cap="flat" cmpd="sng">
                  <a:solidFill>
                    <a:srgbClr val="FF66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32" name="Google Shape;532;p6"/>
                <p:cNvSpPr/>
                <p:nvPr/>
              </p:nvSpPr>
              <p:spPr>
                <a:xfrm>
                  <a:off x="6104965" y="3774437"/>
                  <a:ext cx="228577" cy="212076"/>
                </a:xfrm>
                <a:custGeom>
                  <a:avLst/>
                  <a:gdLst/>
                  <a:ahLst/>
                  <a:cxnLst/>
                  <a:rect l="l" t="t" r="r" b="b"/>
                  <a:pathLst>
                    <a:path w="228577" h="212076" extrusionOk="0">
                      <a:moveTo>
                        <a:pt x="149625" y="383"/>
                      </a:moveTo>
                      <a:cubicBezTo>
                        <a:pt x="147932" y="16734"/>
                        <a:pt x="145011" y="42206"/>
                        <a:pt x="149801" y="64684"/>
                      </a:cubicBezTo>
                      <a:cubicBezTo>
                        <a:pt x="154589" y="87161"/>
                        <a:pt x="158358" y="108556"/>
                        <a:pt x="170232" y="124517"/>
                      </a:cubicBezTo>
                      <a:cubicBezTo>
                        <a:pt x="185245" y="136420"/>
                        <a:pt x="195206" y="142978"/>
                        <a:pt x="198400" y="155401"/>
                      </a:cubicBezTo>
                      <a:cubicBezTo>
                        <a:pt x="185072" y="151984"/>
                        <a:pt x="164059" y="146884"/>
                        <a:pt x="145387" y="150536"/>
                      </a:cubicBezTo>
                      <a:cubicBezTo>
                        <a:pt x="126714" y="154187"/>
                        <a:pt x="113803" y="160725"/>
                        <a:pt x="99770" y="158389"/>
                      </a:cubicBezTo>
                      <a:cubicBezTo>
                        <a:pt x="85737" y="156054"/>
                        <a:pt x="67366" y="167885"/>
                        <a:pt x="64993" y="167416"/>
                      </a:cubicBezTo>
                      <a:cubicBezTo>
                        <a:pt x="54200" y="154044"/>
                        <a:pt x="102750" y="143192"/>
                        <a:pt x="111965" y="139643"/>
                      </a:cubicBezTo>
                      <a:cubicBezTo>
                        <a:pt x="101396" y="133442"/>
                        <a:pt x="74963" y="139306"/>
                        <a:pt x="67240" y="139867"/>
                      </a:cubicBezTo>
                      <a:cubicBezTo>
                        <a:pt x="55979" y="139449"/>
                        <a:pt x="36153" y="146109"/>
                        <a:pt x="31856" y="146833"/>
                      </a:cubicBezTo>
                      <a:cubicBezTo>
                        <a:pt x="34328" y="139888"/>
                        <a:pt x="44192" y="131942"/>
                        <a:pt x="54080" y="131300"/>
                      </a:cubicBezTo>
                      <a:cubicBezTo>
                        <a:pt x="63967" y="130667"/>
                        <a:pt x="72149" y="130780"/>
                        <a:pt x="77627" y="129566"/>
                      </a:cubicBezTo>
                      <a:cubicBezTo>
                        <a:pt x="83104" y="128352"/>
                        <a:pt x="88456" y="127750"/>
                        <a:pt x="98220" y="128260"/>
                      </a:cubicBezTo>
                      <a:cubicBezTo>
                        <a:pt x="107983" y="128760"/>
                        <a:pt x="111302" y="123997"/>
                        <a:pt x="117072" y="122365"/>
                      </a:cubicBezTo>
                      <a:cubicBezTo>
                        <a:pt x="122843" y="120723"/>
                        <a:pt x="131591" y="121875"/>
                        <a:pt x="134604" y="116939"/>
                      </a:cubicBezTo>
                      <a:cubicBezTo>
                        <a:pt x="137617" y="112002"/>
                        <a:pt x="137632" y="106408"/>
                        <a:pt x="136766" y="101758"/>
                      </a:cubicBezTo>
                      <a:cubicBezTo>
                        <a:pt x="135903" y="97128"/>
                        <a:pt x="134227" y="92794"/>
                        <a:pt x="132383" y="88172"/>
                      </a:cubicBezTo>
                      <a:lnTo>
                        <a:pt x="132362" y="88112"/>
                      </a:lnTo>
                      <a:cubicBezTo>
                        <a:pt x="111878" y="35507"/>
                        <a:pt x="120591" y="31153"/>
                        <a:pt x="122218" y="7348"/>
                      </a:cubicBezTo>
                      <a:lnTo>
                        <a:pt x="106963" y="7465"/>
                      </a:lnTo>
                      <a:cubicBezTo>
                        <a:pt x="89064" y="70708"/>
                        <a:pt x="108580" y="75349"/>
                        <a:pt x="116114" y="91219"/>
                      </a:cubicBezTo>
                      <a:cubicBezTo>
                        <a:pt x="119595" y="98555"/>
                        <a:pt x="127178" y="104612"/>
                        <a:pt x="124103" y="108185"/>
                      </a:cubicBezTo>
                      <a:cubicBezTo>
                        <a:pt x="121027" y="111758"/>
                        <a:pt x="113124" y="111162"/>
                        <a:pt x="104120" y="110612"/>
                      </a:cubicBezTo>
                      <a:cubicBezTo>
                        <a:pt x="95116" y="110064"/>
                        <a:pt x="80665" y="110382"/>
                        <a:pt x="73740" y="111918"/>
                      </a:cubicBezTo>
                      <a:cubicBezTo>
                        <a:pt x="66814" y="113454"/>
                        <a:pt x="58762" y="112284"/>
                        <a:pt x="48298" y="112429"/>
                      </a:cubicBezTo>
                      <a:cubicBezTo>
                        <a:pt x="37834" y="112574"/>
                        <a:pt x="28450" y="123201"/>
                        <a:pt x="20689" y="132136"/>
                      </a:cubicBezTo>
                      <a:cubicBezTo>
                        <a:pt x="12929" y="141060"/>
                        <a:pt x="5736" y="150128"/>
                        <a:pt x="3515" y="158032"/>
                      </a:cubicBezTo>
                      <a:cubicBezTo>
                        <a:pt x="-462" y="172189"/>
                        <a:pt x="-5625" y="194158"/>
                        <a:pt x="16445" y="170282"/>
                      </a:cubicBezTo>
                      <a:cubicBezTo>
                        <a:pt x="26503" y="159399"/>
                        <a:pt x="48510" y="151566"/>
                        <a:pt x="51695" y="158073"/>
                      </a:cubicBezTo>
                      <a:cubicBezTo>
                        <a:pt x="54880" y="164570"/>
                        <a:pt x="45650" y="178614"/>
                        <a:pt x="45975" y="189609"/>
                      </a:cubicBezTo>
                      <a:cubicBezTo>
                        <a:pt x="46299" y="200543"/>
                        <a:pt x="46888" y="204582"/>
                        <a:pt x="53948" y="212078"/>
                      </a:cubicBezTo>
                      <a:cubicBezTo>
                        <a:pt x="53380" y="204694"/>
                        <a:pt x="58500" y="193934"/>
                        <a:pt x="62812" y="185887"/>
                      </a:cubicBezTo>
                      <a:cubicBezTo>
                        <a:pt x="68120" y="175983"/>
                        <a:pt x="80289" y="173280"/>
                        <a:pt x="97311" y="176146"/>
                      </a:cubicBezTo>
                      <a:cubicBezTo>
                        <a:pt x="114332" y="179012"/>
                        <a:pt x="132018" y="171240"/>
                        <a:pt x="146920" y="163111"/>
                      </a:cubicBezTo>
                      <a:cubicBezTo>
                        <a:pt x="173069" y="166610"/>
                        <a:pt x="194251" y="167150"/>
                        <a:pt x="206208" y="173056"/>
                      </a:cubicBezTo>
                      <a:lnTo>
                        <a:pt x="224099" y="190221"/>
                      </a:lnTo>
                      <a:cubicBezTo>
                        <a:pt x="227191" y="183286"/>
                        <a:pt x="230436" y="176065"/>
                        <a:pt x="227248" y="165712"/>
                      </a:cubicBezTo>
                      <a:cubicBezTo>
                        <a:pt x="220742" y="144569"/>
                        <a:pt x="208473" y="119254"/>
                        <a:pt x="180159" y="109505"/>
                      </a:cubicBezTo>
                      <a:cubicBezTo>
                        <a:pt x="172092" y="90730"/>
                        <a:pt x="168892" y="80972"/>
                        <a:pt x="164663" y="59463"/>
                      </a:cubicBezTo>
                      <a:cubicBezTo>
                        <a:pt x="160434" y="37952"/>
                        <a:pt x="161917" y="19374"/>
                        <a:pt x="163924" y="2"/>
                      </a:cubicBezTo>
                      <a:close/>
                    </a:path>
                  </a:pathLst>
                </a:custGeom>
                <a:solidFill>
                  <a:srgbClr val="8C7D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33" name="Google Shape;533;p6"/>
                <p:cNvSpPr/>
                <p:nvPr/>
              </p:nvSpPr>
              <p:spPr>
                <a:xfrm>
                  <a:off x="5786051" y="2949488"/>
                  <a:ext cx="622686" cy="827421"/>
                </a:xfrm>
                <a:custGeom>
                  <a:avLst/>
                  <a:gdLst/>
                  <a:ahLst/>
                  <a:cxnLst/>
                  <a:rect l="l" t="t" r="r" b="b"/>
                  <a:pathLst>
                    <a:path w="622686" h="827421" extrusionOk="0">
                      <a:moveTo>
                        <a:pt x="248238" y="36337"/>
                      </a:moveTo>
                      <a:cubicBezTo>
                        <a:pt x="246031" y="22333"/>
                        <a:pt x="240824" y="8974"/>
                        <a:pt x="215238" y="2"/>
                      </a:cubicBezTo>
                      <a:cubicBezTo>
                        <a:pt x="192967" y="3298"/>
                        <a:pt x="171792" y="8521"/>
                        <a:pt x="156218" y="23587"/>
                      </a:cubicBezTo>
                      <a:cubicBezTo>
                        <a:pt x="108858" y="70289"/>
                        <a:pt x="103880" y="135437"/>
                        <a:pt x="106717" y="203988"/>
                      </a:cubicBezTo>
                      <a:lnTo>
                        <a:pt x="80697" y="349329"/>
                      </a:lnTo>
                      <a:lnTo>
                        <a:pt x="100" y="446860"/>
                      </a:lnTo>
                      <a:cubicBezTo>
                        <a:pt x="-1229" y="534226"/>
                        <a:pt x="6810" y="620921"/>
                        <a:pt x="121948" y="699931"/>
                      </a:cubicBezTo>
                      <a:cubicBezTo>
                        <a:pt x="150029" y="737093"/>
                        <a:pt x="169308" y="778184"/>
                        <a:pt x="226026" y="802562"/>
                      </a:cubicBezTo>
                      <a:cubicBezTo>
                        <a:pt x="265653" y="812543"/>
                        <a:pt x="307961" y="834640"/>
                        <a:pt x="331374" y="771326"/>
                      </a:cubicBezTo>
                      <a:cubicBezTo>
                        <a:pt x="353314" y="801027"/>
                        <a:pt x="381163" y="821494"/>
                        <a:pt x="418318" y="827423"/>
                      </a:cubicBezTo>
                      <a:lnTo>
                        <a:pt x="485588" y="812761"/>
                      </a:lnTo>
                      <a:lnTo>
                        <a:pt x="499550" y="773876"/>
                      </a:lnTo>
                      <a:cubicBezTo>
                        <a:pt x="532672" y="745937"/>
                        <a:pt x="564773" y="716200"/>
                        <a:pt x="584590" y="664871"/>
                      </a:cubicBezTo>
                      <a:cubicBezTo>
                        <a:pt x="587740" y="623129"/>
                        <a:pt x="563137" y="595326"/>
                        <a:pt x="536358" y="568615"/>
                      </a:cubicBezTo>
                      <a:cubicBezTo>
                        <a:pt x="551053" y="550079"/>
                        <a:pt x="566528" y="532620"/>
                        <a:pt x="568090" y="495944"/>
                      </a:cubicBezTo>
                      <a:cubicBezTo>
                        <a:pt x="587434" y="501834"/>
                        <a:pt x="591486" y="490657"/>
                        <a:pt x="596013" y="480008"/>
                      </a:cubicBezTo>
                      <a:lnTo>
                        <a:pt x="577609" y="454509"/>
                      </a:lnTo>
                      <a:cubicBezTo>
                        <a:pt x="588190" y="452280"/>
                        <a:pt x="601233" y="450668"/>
                        <a:pt x="605528" y="446860"/>
                      </a:cubicBezTo>
                      <a:lnTo>
                        <a:pt x="592840" y="424549"/>
                      </a:lnTo>
                      <a:cubicBezTo>
                        <a:pt x="601650" y="423923"/>
                        <a:pt x="609976" y="424767"/>
                        <a:pt x="622029" y="414350"/>
                      </a:cubicBezTo>
                      <a:cubicBezTo>
                        <a:pt x="621927" y="392991"/>
                        <a:pt x="605701" y="387836"/>
                        <a:pt x="594744" y="377377"/>
                      </a:cubicBezTo>
                      <a:lnTo>
                        <a:pt x="622668" y="342954"/>
                      </a:lnTo>
                      <a:lnTo>
                        <a:pt x="611245" y="317456"/>
                      </a:lnTo>
                      <a:lnTo>
                        <a:pt x="582051" y="307894"/>
                      </a:lnTo>
                      <a:cubicBezTo>
                        <a:pt x="587781" y="298274"/>
                        <a:pt x="595731" y="291774"/>
                        <a:pt x="593475" y="270921"/>
                      </a:cubicBezTo>
                      <a:cubicBezTo>
                        <a:pt x="525283" y="231277"/>
                        <a:pt x="509584" y="278253"/>
                        <a:pt x="486858" y="313631"/>
                      </a:cubicBezTo>
                      <a:cubicBezTo>
                        <a:pt x="449958" y="317702"/>
                        <a:pt x="418439" y="329578"/>
                        <a:pt x="396741" y="355703"/>
                      </a:cubicBezTo>
                      <a:lnTo>
                        <a:pt x="304085" y="344867"/>
                      </a:lnTo>
                      <a:lnTo>
                        <a:pt x="259662" y="206538"/>
                      </a:lnTo>
                      <a:lnTo>
                        <a:pt x="250777" y="167653"/>
                      </a:lnTo>
                      <a:lnTo>
                        <a:pt x="270450" y="101995"/>
                      </a:lnTo>
                      <a:lnTo>
                        <a:pt x="227930" y="90521"/>
                      </a:lnTo>
                      <a:cubicBezTo>
                        <a:pt x="221005" y="80460"/>
                        <a:pt x="222846" y="72161"/>
                        <a:pt x="224123" y="63747"/>
                      </a:cubicBezTo>
                      <a:close/>
                    </a:path>
                  </a:pathLst>
                </a:custGeom>
                <a:solidFill>
                  <a:srgbClr val="9F3939"/>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34" name="Google Shape;534;p6"/>
                <p:cNvSpPr/>
                <p:nvPr/>
              </p:nvSpPr>
              <p:spPr>
                <a:xfrm>
                  <a:off x="5786305" y="2949759"/>
                  <a:ext cx="622686" cy="827421"/>
                </a:xfrm>
                <a:custGeom>
                  <a:avLst/>
                  <a:gdLst/>
                  <a:ahLst/>
                  <a:cxnLst/>
                  <a:rect l="l" t="t" r="r" b="b"/>
                  <a:pathLst>
                    <a:path w="622686" h="827421" extrusionOk="0">
                      <a:moveTo>
                        <a:pt x="248238" y="36337"/>
                      </a:moveTo>
                      <a:cubicBezTo>
                        <a:pt x="246031" y="22332"/>
                        <a:pt x="240825" y="8974"/>
                        <a:pt x="215238" y="2"/>
                      </a:cubicBezTo>
                      <a:cubicBezTo>
                        <a:pt x="192967" y="3298"/>
                        <a:pt x="171792" y="8521"/>
                        <a:pt x="156218" y="23588"/>
                      </a:cubicBezTo>
                      <a:cubicBezTo>
                        <a:pt x="108859" y="70289"/>
                        <a:pt x="103880" y="135438"/>
                        <a:pt x="106717" y="203988"/>
                      </a:cubicBezTo>
                      <a:lnTo>
                        <a:pt x="80697" y="349329"/>
                      </a:lnTo>
                      <a:lnTo>
                        <a:pt x="100" y="446860"/>
                      </a:lnTo>
                      <a:cubicBezTo>
                        <a:pt x="-1229" y="534227"/>
                        <a:pt x="6812" y="620921"/>
                        <a:pt x="121948" y="699931"/>
                      </a:cubicBezTo>
                      <a:cubicBezTo>
                        <a:pt x="150030" y="737094"/>
                        <a:pt x="169308" y="778185"/>
                        <a:pt x="226026" y="802562"/>
                      </a:cubicBezTo>
                      <a:cubicBezTo>
                        <a:pt x="265654" y="812543"/>
                        <a:pt x="307962" y="834640"/>
                        <a:pt x="331374" y="771327"/>
                      </a:cubicBezTo>
                      <a:cubicBezTo>
                        <a:pt x="353315" y="801027"/>
                        <a:pt x="381164" y="821494"/>
                        <a:pt x="418318" y="827423"/>
                      </a:cubicBezTo>
                      <a:lnTo>
                        <a:pt x="485588" y="812761"/>
                      </a:lnTo>
                      <a:lnTo>
                        <a:pt x="499550" y="773876"/>
                      </a:lnTo>
                      <a:cubicBezTo>
                        <a:pt x="532673" y="745937"/>
                        <a:pt x="564773" y="716200"/>
                        <a:pt x="584590" y="664871"/>
                      </a:cubicBezTo>
                      <a:cubicBezTo>
                        <a:pt x="587740" y="623129"/>
                        <a:pt x="563138" y="595325"/>
                        <a:pt x="536358" y="568615"/>
                      </a:cubicBezTo>
                      <a:cubicBezTo>
                        <a:pt x="551054" y="550079"/>
                        <a:pt x="566529" y="532620"/>
                        <a:pt x="568090" y="495944"/>
                      </a:cubicBezTo>
                      <a:cubicBezTo>
                        <a:pt x="587434" y="501834"/>
                        <a:pt x="591488" y="490657"/>
                        <a:pt x="596013" y="480008"/>
                      </a:cubicBezTo>
                      <a:lnTo>
                        <a:pt x="577609" y="454510"/>
                      </a:lnTo>
                      <a:cubicBezTo>
                        <a:pt x="588191" y="452280"/>
                        <a:pt x="601233" y="450669"/>
                        <a:pt x="605528" y="446860"/>
                      </a:cubicBezTo>
                      <a:lnTo>
                        <a:pt x="592840" y="424549"/>
                      </a:lnTo>
                      <a:cubicBezTo>
                        <a:pt x="601650" y="423923"/>
                        <a:pt x="609976" y="424767"/>
                        <a:pt x="622029" y="414350"/>
                      </a:cubicBezTo>
                      <a:cubicBezTo>
                        <a:pt x="621927" y="392991"/>
                        <a:pt x="605701" y="387837"/>
                        <a:pt x="594744" y="377377"/>
                      </a:cubicBezTo>
                      <a:lnTo>
                        <a:pt x="622668" y="342954"/>
                      </a:lnTo>
                      <a:lnTo>
                        <a:pt x="611245" y="317456"/>
                      </a:lnTo>
                      <a:lnTo>
                        <a:pt x="582051" y="307894"/>
                      </a:lnTo>
                      <a:cubicBezTo>
                        <a:pt x="587782" y="298274"/>
                        <a:pt x="595732" y="291774"/>
                        <a:pt x="593475" y="270922"/>
                      </a:cubicBezTo>
                      <a:cubicBezTo>
                        <a:pt x="525284" y="231277"/>
                        <a:pt x="509585" y="278253"/>
                        <a:pt x="486858" y="313631"/>
                      </a:cubicBezTo>
                      <a:cubicBezTo>
                        <a:pt x="449959" y="317702"/>
                        <a:pt x="418439" y="329578"/>
                        <a:pt x="396741" y="355704"/>
                      </a:cubicBezTo>
                      <a:lnTo>
                        <a:pt x="304085" y="344867"/>
                      </a:lnTo>
                      <a:lnTo>
                        <a:pt x="259662" y="206538"/>
                      </a:lnTo>
                      <a:lnTo>
                        <a:pt x="250777" y="167653"/>
                      </a:lnTo>
                      <a:lnTo>
                        <a:pt x="270450" y="108305"/>
                      </a:lnTo>
                      <a:lnTo>
                        <a:pt x="227930" y="90521"/>
                      </a:lnTo>
                      <a:cubicBezTo>
                        <a:pt x="221006" y="80460"/>
                        <a:pt x="222847" y="72161"/>
                        <a:pt x="224123" y="63748"/>
                      </a:cubicBezTo>
                      <a:close/>
                    </a:path>
                  </a:pathLst>
                </a:custGeom>
                <a:noFill/>
                <a:ln w="9525" cap="flat" cmpd="sng">
                  <a:solidFill>
                    <a:srgbClr val="FF0000">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35" name="Google Shape;535;p6"/>
                <p:cNvSpPr/>
                <p:nvPr/>
              </p:nvSpPr>
              <p:spPr>
                <a:xfrm>
                  <a:off x="5984402" y="3045263"/>
                  <a:ext cx="97827" cy="74523"/>
                </a:xfrm>
                <a:custGeom>
                  <a:avLst/>
                  <a:gdLst/>
                  <a:ahLst/>
                  <a:cxnLst/>
                  <a:rect l="l" t="t" r="r" b="b"/>
                  <a:pathLst>
                    <a:path w="97827" h="74523" extrusionOk="0">
                      <a:moveTo>
                        <a:pt x="83449" y="9212"/>
                      </a:moveTo>
                      <a:lnTo>
                        <a:pt x="97809" y="51132"/>
                      </a:lnTo>
                      <a:lnTo>
                        <a:pt x="79410" y="72317"/>
                      </a:lnTo>
                      <a:lnTo>
                        <a:pt x="50691" y="59246"/>
                      </a:lnTo>
                      <a:cubicBezTo>
                        <a:pt x="37994" y="77244"/>
                        <a:pt x="23587" y="77193"/>
                        <a:pt x="8508" y="70063"/>
                      </a:cubicBezTo>
                      <a:lnTo>
                        <a:pt x="-18" y="40764"/>
                      </a:lnTo>
                      <a:lnTo>
                        <a:pt x="-18" y="40764"/>
                      </a:lnTo>
                      <a:lnTo>
                        <a:pt x="29150" y="1774"/>
                      </a:lnTo>
                      <a:cubicBezTo>
                        <a:pt x="58647" y="-4847"/>
                        <a:pt x="83449" y="9212"/>
                        <a:pt x="83449" y="9212"/>
                      </a:cubicBezTo>
                      <a:close/>
                    </a:path>
                  </a:pathLst>
                </a:custGeom>
                <a:solidFill>
                  <a:srgbClr val="E64A4A"/>
                </a:solidFill>
                <a:ln w="9525" cap="flat" cmpd="sng">
                  <a:solidFill>
                    <a:srgbClr val="C837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36" name="Google Shape;536;p6"/>
                <p:cNvSpPr/>
                <p:nvPr/>
              </p:nvSpPr>
              <p:spPr>
                <a:xfrm>
                  <a:off x="5986417" y="3047911"/>
                  <a:ext cx="97827" cy="72750"/>
                </a:xfrm>
                <a:custGeom>
                  <a:avLst/>
                  <a:gdLst/>
                  <a:ahLst/>
                  <a:cxnLst/>
                  <a:rect l="l" t="t" r="r" b="b"/>
                  <a:pathLst>
                    <a:path w="97827" h="72750" extrusionOk="0">
                      <a:moveTo>
                        <a:pt x="85244" y="16454"/>
                      </a:moveTo>
                      <a:lnTo>
                        <a:pt x="97809" y="49359"/>
                      </a:lnTo>
                      <a:lnTo>
                        <a:pt x="79410" y="70544"/>
                      </a:lnTo>
                      <a:lnTo>
                        <a:pt x="50691" y="57473"/>
                      </a:lnTo>
                      <a:cubicBezTo>
                        <a:pt x="37994" y="75472"/>
                        <a:pt x="23587" y="75421"/>
                        <a:pt x="8508" y="68290"/>
                      </a:cubicBezTo>
                      <a:lnTo>
                        <a:pt x="-18" y="38992"/>
                      </a:lnTo>
                      <a:lnTo>
                        <a:pt x="-18" y="38992"/>
                      </a:lnTo>
                      <a:lnTo>
                        <a:pt x="29151" y="2"/>
                      </a:lnTo>
                      <a:cubicBezTo>
                        <a:pt x="62399" y="2800"/>
                        <a:pt x="85803" y="17858"/>
                        <a:pt x="85244" y="16454"/>
                      </a:cubicBezTo>
                      <a:close/>
                    </a:path>
                  </a:pathLst>
                </a:custGeom>
                <a:noFill/>
                <a:ln w="9525" cap="flat" cmpd="sng">
                  <a:solidFill>
                    <a:srgbClr val="C83737">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37" name="Google Shape;537;p6"/>
                <p:cNvSpPr/>
                <p:nvPr/>
              </p:nvSpPr>
              <p:spPr>
                <a:xfrm>
                  <a:off x="5944043" y="2889577"/>
                  <a:ext cx="162240" cy="108960"/>
                </a:xfrm>
                <a:custGeom>
                  <a:avLst/>
                  <a:gdLst/>
                  <a:ahLst/>
                  <a:cxnLst/>
                  <a:rect l="l" t="t" r="r" b="b"/>
                  <a:pathLst>
                    <a:path w="162240" h="108960" extrusionOk="0">
                      <a:moveTo>
                        <a:pt x="26009" y="65811"/>
                      </a:moveTo>
                      <a:lnTo>
                        <a:pt x="-18" y="20736"/>
                      </a:lnTo>
                      <a:lnTo>
                        <a:pt x="32292" y="7214"/>
                      </a:lnTo>
                      <a:lnTo>
                        <a:pt x="63704" y="35611"/>
                      </a:lnTo>
                      <a:cubicBezTo>
                        <a:pt x="78837" y="29939"/>
                        <a:pt x="81846" y="16439"/>
                        <a:pt x="80308" y="2"/>
                      </a:cubicBezTo>
                      <a:lnTo>
                        <a:pt x="106335" y="38766"/>
                      </a:lnTo>
                      <a:lnTo>
                        <a:pt x="123387" y="9017"/>
                      </a:lnTo>
                      <a:lnTo>
                        <a:pt x="125183" y="54542"/>
                      </a:lnTo>
                      <a:cubicBezTo>
                        <a:pt x="135376" y="50212"/>
                        <a:pt x="145182" y="48184"/>
                        <a:pt x="158838" y="55444"/>
                      </a:cubicBezTo>
                      <a:cubicBezTo>
                        <a:pt x="163692" y="70465"/>
                        <a:pt x="162710" y="84582"/>
                        <a:pt x="159736" y="93307"/>
                      </a:cubicBezTo>
                      <a:lnTo>
                        <a:pt x="145825" y="105027"/>
                      </a:lnTo>
                      <a:cubicBezTo>
                        <a:pt x="121387" y="103138"/>
                        <a:pt x="99314" y="115418"/>
                        <a:pt x="88833" y="104125"/>
                      </a:cubicBezTo>
                      <a:cubicBezTo>
                        <a:pt x="92183" y="88240"/>
                        <a:pt x="81567" y="78588"/>
                        <a:pt x="74922" y="67164"/>
                      </a:cubicBezTo>
                      <a:close/>
                    </a:path>
                  </a:pathLst>
                </a:custGeom>
                <a:solidFill>
                  <a:srgbClr val="E24444"/>
                </a:solidFill>
                <a:ln w="9525" cap="flat" cmpd="sng">
                  <a:solidFill>
                    <a:srgbClr val="C837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38" name="Google Shape;538;p6"/>
                <p:cNvSpPr/>
                <p:nvPr/>
              </p:nvSpPr>
              <p:spPr>
                <a:xfrm>
                  <a:off x="5977988" y="3040984"/>
                  <a:ext cx="112422" cy="83201"/>
                </a:xfrm>
                <a:custGeom>
                  <a:avLst/>
                  <a:gdLst/>
                  <a:ahLst/>
                  <a:cxnLst/>
                  <a:rect l="l" t="t" r="r" b="b"/>
                  <a:pathLst>
                    <a:path w="112422" h="83201" extrusionOk="0">
                      <a:moveTo>
                        <a:pt x="30230" y="785"/>
                      </a:moveTo>
                      <a:cubicBezTo>
                        <a:pt x="18982" y="8164"/>
                        <a:pt x="10364" y="16721"/>
                        <a:pt x="5638" y="26402"/>
                      </a:cubicBezTo>
                      <a:cubicBezTo>
                        <a:pt x="-41" y="38036"/>
                        <a:pt x="-2139" y="51282"/>
                        <a:pt x="2604" y="63276"/>
                      </a:cubicBezTo>
                      <a:cubicBezTo>
                        <a:pt x="7333" y="75237"/>
                        <a:pt x="20651" y="83918"/>
                        <a:pt x="36854" y="83157"/>
                      </a:cubicBezTo>
                      <a:cubicBezTo>
                        <a:pt x="49789" y="82549"/>
                        <a:pt x="56108" y="79397"/>
                        <a:pt x="63250" y="71722"/>
                      </a:cubicBezTo>
                      <a:cubicBezTo>
                        <a:pt x="67061" y="75746"/>
                        <a:pt x="71890" y="79291"/>
                        <a:pt x="83849" y="79699"/>
                      </a:cubicBezTo>
                      <a:cubicBezTo>
                        <a:pt x="95808" y="80107"/>
                        <a:pt x="107756" y="68736"/>
                        <a:pt x="111640" y="54511"/>
                      </a:cubicBezTo>
                      <a:cubicBezTo>
                        <a:pt x="115525" y="40286"/>
                        <a:pt x="103727" y="14251"/>
                        <a:pt x="95882" y="4913"/>
                      </a:cubicBezTo>
                      <a:cubicBezTo>
                        <a:pt x="95882" y="4913"/>
                        <a:pt x="80080" y="3845"/>
                        <a:pt x="67415" y="1702"/>
                      </a:cubicBezTo>
                      <a:cubicBezTo>
                        <a:pt x="48543" y="88"/>
                        <a:pt x="45051" y="-689"/>
                        <a:pt x="30230" y="785"/>
                      </a:cubicBezTo>
                      <a:close/>
                      <a:moveTo>
                        <a:pt x="58084" y="46518"/>
                      </a:moveTo>
                      <a:cubicBezTo>
                        <a:pt x="56455" y="52686"/>
                        <a:pt x="50802" y="62108"/>
                        <a:pt x="48904" y="63679"/>
                      </a:cubicBezTo>
                      <a:cubicBezTo>
                        <a:pt x="46958" y="65289"/>
                        <a:pt x="42897" y="69723"/>
                        <a:pt x="34623" y="69989"/>
                      </a:cubicBezTo>
                      <a:cubicBezTo>
                        <a:pt x="26348" y="70256"/>
                        <a:pt x="21282" y="62319"/>
                        <a:pt x="20539" y="56185"/>
                      </a:cubicBezTo>
                      <a:cubicBezTo>
                        <a:pt x="19962" y="51418"/>
                        <a:pt x="21367" y="42783"/>
                        <a:pt x="25298" y="34619"/>
                      </a:cubicBezTo>
                      <a:cubicBezTo>
                        <a:pt x="29229" y="26456"/>
                        <a:pt x="32651" y="21018"/>
                        <a:pt x="49754" y="14230"/>
                      </a:cubicBezTo>
                      <a:lnTo>
                        <a:pt x="61163" y="13795"/>
                      </a:lnTo>
                      <a:cubicBezTo>
                        <a:pt x="61364" y="24394"/>
                        <a:pt x="61096" y="35112"/>
                        <a:pt x="58084" y="46518"/>
                      </a:cubicBezTo>
                      <a:close/>
                      <a:moveTo>
                        <a:pt x="79547" y="29836"/>
                      </a:moveTo>
                      <a:lnTo>
                        <a:pt x="87195" y="17538"/>
                      </a:lnTo>
                      <a:cubicBezTo>
                        <a:pt x="93659" y="26840"/>
                        <a:pt x="98243" y="45245"/>
                        <a:pt x="96610" y="51223"/>
                      </a:cubicBezTo>
                      <a:cubicBezTo>
                        <a:pt x="94979" y="57196"/>
                        <a:pt x="86217" y="65004"/>
                        <a:pt x="82264" y="65932"/>
                      </a:cubicBezTo>
                      <a:cubicBezTo>
                        <a:pt x="78613" y="66790"/>
                        <a:pt x="72541" y="60778"/>
                        <a:pt x="69938" y="57337"/>
                      </a:cubicBezTo>
                      <a:close/>
                    </a:path>
                  </a:pathLst>
                </a:custGeom>
                <a:solidFill>
                  <a:srgbClr val="9008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39" name="Google Shape;539;p6"/>
                <p:cNvSpPr/>
                <p:nvPr/>
              </p:nvSpPr>
              <p:spPr>
                <a:xfrm>
                  <a:off x="5942637" y="2889606"/>
                  <a:ext cx="162240" cy="108960"/>
                </a:xfrm>
                <a:custGeom>
                  <a:avLst/>
                  <a:gdLst/>
                  <a:ahLst/>
                  <a:cxnLst/>
                  <a:rect l="l" t="t" r="r" b="b"/>
                  <a:pathLst>
                    <a:path w="162240" h="108960" extrusionOk="0">
                      <a:moveTo>
                        <a:pt x="26009" y="65811"/>
                      </a:moveTo>
                      <a:lnTo>
                        <a:pt x="-18" y="20736"/>
                      </a:lnTo>
                      <a:lnTo>
                        <a:pt x="32292" y="7214"/>
                      </a:lnTo>
                      <a:lnTo>
                        <a:pt x="63704" y="35611"/>
                      </a:lnTo>
                      <a:cubicBezTo>
                        <a:pt x="78837" y="29939"/>
                        <a:pt x="81846" y="16439"/>
                        <a:pt x="80308" y="2"/>
                      </a:cubicBezTo>
                      <a:lnTo>
                        <a:pt x="106335" y="38766"/>
                      </a:lnTo>
                      <a:lnTo>
                        <a:pt x="123387" y="9017"/>
                      </a:lnTo>
                      <a:lnTo>
                        <a:pt x="125183" y="54542"/>
                      </a:lnTo>
                      <a:cubicBezTo>
                        <a:pt x="135377" y="50212"/>
                        <a:pt x="145182" y="48184"/>
                        <a:pt x="158839" y="55444"/>
                      </a:cubicBezTo>
                      <a:cubicBezTo>
                        <a:pt x="163692" y="70465"/>
                        <a:pt x="162710" y="84583"/>
                        <a:pt x="159736" y="93307"/>
                      </a:cubicBezTo>
                      <a:lnTo>
                        <a:pt x="145825" y="105027"/>
                      </a:lnTo>
                      <a:cubicBezTo>
                        <a:pt x="121387" y="103138"/>
                        <a:pt x="99314" y="115418"/>
                        <a:pt x="88834" y="104126"/>
                      </a:cubicBezTo>
                      <a:cubicBezTo>
                        <a:pt x="92183" y="88239"/>
                        <a:pt x="81567" y="78588"/>
                        <a:pt x="74922" y="67164"/>
                      </a:cubicBezTo>
                      <a:close/>
                    </a:path>
                  </a:pathLst>
                </a:custGeom>
                <a:noFill/>
                <a:ln w="9525" cap="flat" cmpd="sng">
                  <a:solidFill>
                    <a:srgbClr val="C83737">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40" name="Google Shape;540;p6"/>
                <p:cNvSpPr/>
                <p:nvPr/>
              </p:nvSpPr>
              <p:spPr>
                <a:xfrm>
                  <a:off x="5776729" y="2943352"/>
                  <a:ext cx="641578" cy="846469"/>
                </a:xfrm>
                <a:custGeom>
                  <a:avLst/>
                  <a:gdLst/>
                  <a:ahLst/>
                  <a:cxnLst/>
                  <a:rect l="l" t="t" r="r" b="b"/>
                  <a:pathLst>
                    <a:path w="641578" h="846469" extrusionOk="0">
                      <a:moveTo>
                        <a:pt x="216389" y="18"/>
                      </a:moveTo>
                      <a:cubicBezTo>
                        <a:pt x="212358" y="-94"/>
                        <a:pt x="207936" y="353"/>
                        <a:pt x="203002" y="1592"/>
                      </a:cubicBezTo>
                      <a:cubicBezTo>
                        <a:pt x="183268" y="6548"/>
                        <a:pt x="160378" y="18765"/>
                        <a:pt x="147016" y="38723"/>
                      </a:cubicBezTo>
                      <a:cubicBezTo>
                        <a:pt x="110509" y="93255"/>
                        <a:pt x="95718" y="118612"/>
                        <a:pt x="107055" y="201275"/>
                      </a:cubicBezTo>
                      <a:cubicBezTo>
                        <a:pt x="110249" y="224573"/>
                        <a:pt x="95129" y="242761"/>
                        <a:pt x="88790" y="265719"/>
                      </a:cubicBezTo>
                      <a:cubicBezTo>
                        <a:pt x="82836" y="287274"/>
                        <a:pt x="85282" y="318601"/>
                        <a:pt x="85993" y="348150"/>
                      </a:cubicBezTo>
                      <a:cubicBezTo>
                        <a:pt x="82811" y="355211"/>
                        <a:pt x="62190" y="364055"/>
                        <a:pt x="50573" y="376258"/>
                      </a:cubicBezTo>
                      <a:cubicBezTo>
                        <a:pt x="38649" y="388783"/>
                        <a:pt x="22689" y="416059"/>
                        <a:pt x="22689" y="416059"/>
                      </a:cubicBezTo>
                      <a:cubicBezTo>
                        <a:pt x="10236" y="423753"/>
                        <a:pt x="-764" y="451842"/>
                        <a:pt x="21" y="482395"/>
                      </a:cubicBezTo>
                      <a:cubicBezTo>
                        <a:pt x="793" y="512469"/>
                        <a:pt x="5500" y="543289"/>
                        <a:pt x="11543" y="568731"/>
                      </a:cubicBezTo>
                      <a:cubicBezTo>
                        <a:pt x="23544" y="619253"/>
                        <a:pt x="54469" y="658099"/>
                        <a:pt x="90257" y="686084"/>
                      </a:cubicBezTo>
                      <a:cubicBezTo>
                        <a:pt x="126045" y="714067"/>
                        <a:pt x="136637" y="728735"/>
                        <a:pt x="145925" y="741840"/>
                      </a:cubicBezTo>
                      <a:cubicBezTo>
                        <a:pt x="155088" y="754770"/>
                        <a:pt x="166845" y="772246"/>
                        <a:pt x="182873" y="787041"/>
                      </a:cubicBezTo>
                      <a:cubicBezTo>
                        <a:pt x="218634" y="820049"/>
                        <a:pt x="250197" y="825552"/>
                        <a:pt x="280307" y="828495"/>
                      </a:cubicBezTo>
                      <a:cubicBezTo>
                        <a:pt x="310417" y="831437"/>
                        <a:pt x="316562" y="823759"/>
                        <a:pt x="327765" y="817977"/>
                      </a:cubicBezTo>
                      <a:cubicBezTo>
                        <a:pt x="340190" y="811565"/>
                        <a:pt x="339975" y="797630"/>
                        <a:pt x="342917" y="794291"/>
                      </a:cubicBezTo>
                      <a:cubicBezTo>
                        <a:pt x="360728" y="808005"/>
                        <a:pt x="378996" y="829668"/>
                        <a:pt x="402195" y="832280"/>
                      </a:cubicBezTo>
                      <a:cubicBezTo>
                        <a:pt x="405565" y="835021"/>
                        <a:pt x="415042" y="840393"/>
                        <a:pt x="419707" y="842958"/>
                      </a:cubicBezTo>
                      <a:cubicBezTo>
                        <a:pt x="425556" y="846172"/>
                        <a:pt x="434026" y="848915"/>
                        <a:pt x="445786" y="842958"/>
                      </a:cubicBezTo>
                      <a:cubicBezTo>
                        <a:pt x="457546" y="837000"/>
                        <a:pt x="463938" y="832933"/>
                        <a:pt x="478747" y="833715"/>
                      </a:cubicBezTo>
                      <a:cubicBezTo>
                        <a:pt x="493556" y="834496"/>
                        <a:pt x="502639" y="826411"/>
                        <a:pt x="507999" y="817658"/>
                      </a:cubicBezTo>
                      <a:cubicBezTo>
                        <a:pt x="512613" y="810125"/>
                        <a:pt x="510119" y="799496"/>
                        <a:pt x="512223" y="790467"/>
                      </a:cubicBezTo>
                      <a:cubicBezTo>
                        <a:pt x="524152" y="780149"/>
                        <a:pt x="534835" y="770756"/>
                        <a:pt x="536954" y="760367"/>
                      </a:cubicBezTo>
                      <a:cubicBezTo>
                        <a:pt x="539684" y="758144"/>
                        <a:pt x="551198" y="748938"/>
                        <a:pt x="566266" y="733713"/>
                      </a:cubicBezTo>
                      <a:cubicBezTo>
                        <a:pt x="583018" y="716785"/>
                        <a:pt x="601683" y="697200"/>
                        <a:pt x="606465" y="673991"/>
                      </a:cubicBezTo>
                      <a:cubicBezTo>
                        <a:pt x="616861" y="623526"/>
                        <a:pt x="572672" y="589564"/>
                        <a:pt x="556885" y="573910"/>
                      </a:cubicBezTo>
                      <a:cubicBezTo>
                        <a:pt x="561291" y="565884"/>
                        <a:pt x="573142" y="551497"/>
                        <a:pt x="577828" y="542654"/>
                      </a:cubicBezTo>
                      <a:cubicBezTo>
                        <a:pt x="582976" y="532942"/>
                        <a:pt x="582515" y="524484"/>
                        <a:pt x="584333" y="510503"/>
                      </a:cubicBezTo>
                      <a:cubicBezTo>
                        <a:pt x="605401" y="509243"/>
                        <a:pt x="607730" y="512280"/>
                        <a:pt x="616028" y="492873"/>
                      </a:cubicBezTo>
                      <a:cubicBezTo>
                        <a:pt x="621258" y="480622"/>
                        <a:pt x="600447" y="468713"/>
                        <a:pt x="598434" y="464825"/>
                      </a:cubicBezTo>
                      <a:cubicBezTo>
                        <a:pt x="601261" y="462888"/>
                        <a:pt x="618811" y="467393"/>
                        <a:pt x="621258" y="463749"/>
                      </a:cubicBezTo>
                      <a:cubicBezTo>
                        <a:pt x="624802" y="458481"/>
                        <a:pt x="627797" y="445830"/>
                        <a:pt x="616282" y="435064"/>
                      </a:cubicBezTo>
                      <a:cubicBezTo>
                        <a:pt x="625502" y="431648"/>
                        <a:pt x="640865" y="427302"/>
                        <a:pt x="640236" y="419446"/>
                      </a:cubicBezTo>
                      <a:cubicBezTo>
                        <a:pt x="637860" y="389505"/>
                        <a:pt x="618709" y="391470"/>
                        <a:pt x="617237" y="381418"/>
                      </a:cubicBezTo>
                      <a:cubicBezTo>
                        <a:pt x="615764" y="371366"/>
                        <a:pt x="634560" y="366439"/>
                        <a:pt x="638296" y="357613"/>
                      </a:cubicBezTo>
                      <a:cubicBezTo>
                        <a:pt x="642855" y="346846"/>
                        <a:pt x="643190" y="330724"/>
                        <a:pt x="635737" y="320660"/>
                      </a:cubicBezTo>
                      <a:cubicBezTo>
                        <a:pt x="630376" y="313417"/>
                        <a:pt x="607893" y="312544"/>
                        <a:pt x="601726" y="310361"/>
                      </a:cubicBezTo>
                      <a:cubicBezTo>
                        <a:pt x="607844" y="296236"/>
                        <a:pt x="621309" y="280217"/>
                        <a:pt x="614201" y="270599"/>
                      </a:cubicBezTo>
                      <a:cubicBezTo>
                        <a:pt x="602443" y="254700"/>
                        <a:pt x="584274" y="248018"/>
                        <a:pt x="567714" y="248727"/>
                      </a:cubicBezTo>
                      <a:cubicBezTo>
                        <a:pt x="550927" y="249446"/>
                        <a:pt x="532101" y="252470"/>
                        <a:pt x="523944" y="258985"/>
                      </a:cubicBezTo>
                      <a:cubicBezTo>
                        <a:pt x="515788" y="265502"/>
                        <a:pt x="508952" y="271627"/>
                        <a:pt x="502010" y="281476"/>
                      </a:cubicBezTo>
                      <a:cubicBezTo>
                        <a:pt x="494908" y="291550"/>
                        <a:pt x="490680" y="301978"/>
                        <a:pt x="488821" y="311735"/>
                      </a:cubicBezTo>
                      <a:cubicBezTo>
                        <a:pt x="447488" y="317751"/>
                        <a:pt x="417630" y="333512"/>
                        <a:pt x="397297" y="350641"/>
                      </a:cubicBezTo>
                      <a:cubicBezTo>
                        <a:pt x="378156" y="343556"/>
                        <a:pt x="358059" y="340429"/>
                        <a:pt x="340497" y="340381"/>
                      </a:cubicBezTo>
                      <a:cubicBezTo>
                        <a:pt x="322937" y="340334"/>
                        <a:pt x="320851" y="324287"/>
                        <a:pt x="318603" y="320142"/>
                      </a:cubicBezTo>
                      <a:cubicBezTo>
                        <a:pt x="313859" y="311398"/>
                        <a:pt x="306224" y="301593"/>
                        <a:pt x="302996" y="292293"/>
                      </a:cubicBezTo>
                      <a:cubicBezTo>
                        <a:pt x="299067" y="280976"/>
                        <a:pt x="292711" y="257793"/>
                        <a:pt x="288676" y="242511"/>
                      </a:cubicBezTo>
                      <a:cubicBezTo>
                        <a:pt x="284141" y="225330"/>
                        <a:pt x="274903" y="214452"/>
                        <a:pt x="269221" y="200320"/>
                      </a:cubicBezTo>
                      <a:cubicBezTo>
                        <a:pt x="264294" y="188060"/>
                        <a:pt x="269300" y="171054"/>
                        <a:pt x="268765" y="155817"/>
                      </a:cubicBezTo>
                      <a:cubicBezTo>
                        <a:pt x="268229" y="140580"/>
                        <a:pt x="282434" y="126235"/>
                        <a:pt x="291691" y="109203"/>
                      </a:cubicBezTo>
                      <a:lnTo>
                        <a:pt x="276163" y="108206"/>
                      </a:lnTo>
                      <a:cubicBezTo>
                        <a:pt x="272502" y="128713"/>
                        <a:pt x="265615" y="133978"/>
                        <a:pt x="265890" y="147131"/>
                      </a:cubicBezTo>
                      <a:cubicBezTo>
                        <a:pt x="264437" y="163412"/>
                        <a:pt x="262553" y="164575"/>
                        <a:pt x="255994" y="173546"/>
                      </a:cubicBezTo>
                      <a:cubicBezTo>
                        <a:pt x="255994" y="173546"/>
                        <a:pt x="267286" y="232000"/>
                        <a:pt x="271859" y="249324"/>
                      </a:cubicBezTo>
                      <a:cubicBezTo>
                        <a:pt x="275104" y="261616"/>
                        <a:pt x="276512" y="277631"/>
                        <a:pt x="281933" y="293249"/>
                      </a:cubicBezTo>
                      <a:cubicBezTo>
                        <a:pt x="288764" y="312929"/>
                        <a:pt x="290546" y="323886"/>
                        <a:pt x="293991" y="333190"/>
                      </a:cubicBezTo>
                      <a:cubicBezTo>
                        <a:pt x="295131" y="336267"/>
                        <a:pt x="303778" y="349867"/>
                        <a:pt x="312613" y="356378"/>
                      </a:cubicBezTo>
                      <a:cubicBezTo>
                        <a:pt x="321448" y="362889"/>
                        <a:pt x="333501" y="367604"/>
                        <a:pt x="351783" y="364465"/>
                      </a:cubicBezTo>
                      <a:cubicBezTo>
                        <a:pt x="370063" y="361326"/>
                        <a:pt x="385992" y="367313"/>
                        <a:pt x="407042" y="375394"/>
                      </a:cubicBezTo>
                      <a:cubicBezTo>
                        <a:pt x="428090" y="383475"/>
                        <a:pt x="442002" y="389676"/>
                        <a:pt x="455920" y="399186"/>
                      </a:cubicBezTo>
                      <a:cubicBezTo>
                        <a:pt x="471516" y="409845"/>
                        <a:pt x="493727" y="421734"/>
                        <a:pt x="495683" y="454068"/>
                      </a:cubicBezTo>
                      <a:cubicBezTo>
                        <a:pt x="517172" y="470789"/>
                        <a:pt x="525657" y="475503"/>
                        <a:pt x="514901" y="503252"/>
                      </a:cubicBezTo>
                      <a:cubicBezTo>
                        <a:pt x="508109" y="520775"/>
                        <a:pt x="487195" y="531743"/>
                        <a:pt x="465102" y="533092"/>
                      </a:cubicBezTo>
                      <a:cubicBezTo>
                        <a:pt x="443009" y="534443"/>
                        <a:pt x="439707" y="541550"/>
                        <a:pt x="433054" y="542974"/>
                      </a:cubicBezTo>
                      <a:cubicBezTo>
                        <a:pt x="421750" y="545392"/>
                        <a:pt x="414125" y="533586"/>
                        <a:pt x="404694" y="528172"/>
                      </a:cubicBezTo>
                      <a:cubicBezTo>
                        <a:pt x="396686" y="535632"/>
                        <a:pt x="386181" y="538634"/>
                        <a:pt x="377445" y="539607"/>
                      </a:cubicBezTo>
                      <a:cubicBezTo>
                        <a:pt x="370510" y="539280"/>
                        <a:pt x="363240" y="550381"/>
                        <a:pt x="341608" y="543870"/>
                      </a:cubicBezTo>
                      <a:cubicBezTo>
                        <a:pt x="319976" y="537358"/>
                        <a:pt x="304421" y="535231"/>
                        <a:pt x="303491" y="541799"/>
                      </a:cubicBezTo>
                      <a:cubicBezTo>
                        <a:pt x="302561" y="548365"/>
                        <a:pt x="318170" y="557447"/>
                        <a:pt x="339149" y="563731"/>
                      </a:cubicBezTo>
                      <a:cubicBezTo>
                        <a:pt x="360128" y="570014"/>
                        <a:pt x="370127" y="567330"/>
                        <a:pt x="381590" y="562356"/>
                      </a:cubicBezTo>
                      <a:cubicBezTo>
                        <a:pt x="390959" y="562797"/>
                        <a:pt x="399979" y="560688"/>
                        <a:pt x="407549" y="551321"/>
                      </a:cubicBezTo>
                      <a:cubicBezTo>
                        <a:pt x="418168" y="554888"/>
                        <a:pt x="428259" y="564654"/>
                        <a:pt x="436902" y="562317"/>
                      </a:cubicBezTo>
                      <a:cubicBezTo>
                        <a:pt x="447200" y="559530"/>
                        <a:pt x="455248" y="555320"/>
                        <a:pt x="462227" y="552695"/>
                      </a:cubicBezTo>
                      <a:cubicBezTo>
                        <a:pt x="497177" y="553687"/>
                        <a:pt x="527207" y="541868"/>
                        <a:pt x="534674" y="515862"/>
                      </a:cubicBezTo>
                      <a:cubicBezTo>
                        <a:pt x="542139" y="489854"/>
                        <a:pt x="544109" y="460905"/>
                        <a:pt x="512422" y="448032"/>
                      </a:cubicBezTo>
                      <a:cubicBezTo>
                        <a:pt x="507535" y="411508"/>
                        <a:pt x="491931" y="388819"/>
                        <a:pt x="472123" y="375282"/>
                      </a:cubicBezTo>
                      <a:cubicBezTo>
                        <a:pt x="457373" y="365202"/>
                        <a:pt x="443821" y="361114"/>
                        <a:pt x="428036" y="356776"/>
                      </a:cubicBezTo>
                      <a:cubicBezTo>
                        <a:pt x="435973" y="350296"/>
                        <a:pt x="443597" y="343940"/>
                        <a:pt x="451419" y="340740"/>
                      </a:cubicBezTo>
                      <a:cubicBezTo>
                        <a:pt x="472747" y="332014"/>
                        <a:pt x="486316" y="331078"/>
                        <a:pt x="507385" y="329047"/>
                      </a:cubicBezTo>
                      <a:cubicBezTo>
                        <a:pt x="508569" y="310117"/>
                        <a:pt x="516059" y="298247"/>
                        <a:pt x="529180" y="288688"/>
                      </a:cubicBezTo>
                      <a:cubicBezTo>
                        <a:pt x="537587" y="282562"/>
                        <a:pt x="559579" y="278012"/>
                        <a:pt x="568923" y="277611"/>
                      </a:cubicBezTo>
                      <a:cubicBezTo>
                        <a:pt x="578267" y="277212"/>
                        <a:pt x="585659" y="279746"/>
                        <a:pt x="591195" y="287671"/>
                      </a:cubicBezTo>
                      <a:cubicBezTo>
                        <a:pt x="595870" y="294365"/>
                        <a:pt x="591452" y="288048"/>
                        <a:pt x="591591" y="288229"/>
                      </a:cubicBezTo>
                      <a:cubicBezTo>
                        <a:pt x="591724" y="288400"/>
                        <a:pt x="592008" y="288728"/>
                        <a:pt x="592008" y="288728"/>
                      </a:cubicBezTo>
                      <a:cubicBezTo>
                        <a:pt x="599694" y="297918"/>
                        <a:pt x="583998" y="309851"/>
                        <a:pt x="576559" y="317512"/>
                      </a:cubicBezTo>
                      <a:cubicBezTo>
                        <a:pt x="607102" y="324829"/>
                        <a:pt x="613206" y="334767"/>
                        <a:pt x="615927" y="344505"/>
                      </a:cubicBezTo>
                      <a:cubicBezTo>
                        <a:pt x="618851" y="354988"/>
                        <a:pt x="601751" y="363478"/>
                        <a:pt x="592643" y="370979"/>
                      </a:cubicBezTo>
                      <a:cubicBezTo>
                        <a:pt x="585629" y="379232"/>
                        <a:pt x="584846" y="387003"/>
                        <a:pt x="598890" y="393629"/>
                      </a:cubicBezTo>
                      <a:cubicBezTo>
                        <a:pt x="609930" y="397840"/>
                        <a:pt x="623360" y="401942"/>
                        <a:pt x="622233" y="416637"/>
                      </a:cubicBezTo>
                      <a:cubicBezTo>
                        <a:pt x="621420" y="427229"/>
                        <a:pt x="589721" y="423541"/>
                        <a:pt x="577768" y="425243"/>
                      </a:cubicBezTo>
                      <a:cubicBezTo>
                        <a:pt x="583672" y="432556"/>
                        <a:pt x="605208" y="432500"/>
                        <a:pt x="603451" y="449148"/>
                      </a:cubicBezTo>
                      <a:cubicBezTo>
                        <a:pt x="602680" y="456447"/>
                        <a:pt x="582005" y="454610"/>
                        <a:pt x="573881" y="459307"/>
                      </a:cubicBezTo>
                      <a:cubicBezTo>
                        <a:pt x="588921" y="466394"/>
                        <a:pt x="596733" y="475872"/>
                        <a:pt x="591869" y="485782"/>
                      </a:cubicBezTo>
                      <a:cubicBezTo>
                        <a:pt x="585851" y="498041"/>
                        <a:pt x="575057" y="493115"/>
                        <a:pt x="567773" y="493889"/>
                      </a:cubicBezTo>
                      <a:cubicBezTo>
                        <a:pt x="568274" y="509966"/>
                        <a:pt x="566750" y="521155"/>
                        <a:pt x="560356" y="533352"/>
                      </a:cubicBezTo>
                      <a:cubicBezTo>
                        <a:pt x="550209" y="550769"/>
                        <a:pt x="543893" y="561960"/>
                        <a:pt x="536121" y="579110"/>
                      </a:cubicBezTo>
                      <a:cubicBezTo>
                        <a:pt x="567684" y="607634"/>
                        <a:pt x="584986" y="642761"/>
                        <a:pt x="580088" y="671800"/>
                      </a:cubicBezTo>
                      <a:cubicBezTo>
                        <a:pt x="578301" y="680474"/>
                        <a:pt x="566793" y="704465"/>
                        <a:pt x="551352" y="720068"/>
                      </a:cubicBezTo>
                      <a:cubicBezTo>
                        <a:pt x="535911" y="735670"/>
                        <a:pt x="516269" y="754589"/>
                        <a:pt x="516269" y="754589"/>
                      </a:cubicBezTo>
                      <a:cubicBezTo>
                        <a:pt x="513190" y="764716"/>
                        <a:pt x="509114" y="769691"/>
                        <a:pt x="498242" y="783455"/>
                      </a:cubicBezTo>
                      <a:cubicBezTo>
                        <a:pt x="494912" y="802270"/>
                        <a:pt x="487915" y="812159"/>
                        <a:pt x="474820" y="813674"/>
                      </a:cubicBezTo>
                      <a:cubicBezTo>
                        <a:pt x="463029" y="816063"/>
                        <a:pt x="449584" y="819951"/>
                        <a:pt x="441939" y="822738"/>
                      </a:cubicBezTo>
                      <a:cubicBezTo>
                        <a:pt x="434293" y="825526"/>
                        <a:pt x="426993" y="820227"/>
                        <a:pt x="406796" y="815666"/>
                      </a:cubicBezTo>
                      <a:cubicBezTo>
                        <a:pt x="386599" y="811105"/>
                        <a:pt x="359450" y="783812"/>
                        <a:pt x="346487" y="767160"/>
                      </a:cubicBezTo>
                      <a:cubicBezTo>
                        <a:pt x="346487" y="767160"/>
                        <a:pt x="350292" y="745535"/>
                        <a:pt x="355273" y="734510"/>
                      </a:cubicBezTo>
                      <a:cubicBezTo>
                        <a:pt x="362429" y="718669"/>
                        <a:pt x="403291" y="680675"/>
                        <a:pt x="397138" y="678832"/>
                      </a:cubicBezTo>
                      <a:cubicBezTo>
                        <a:pt x="390985" y="676989"/>
                        <a:pt x="353486" y="714812"/>
                        <a:pt x="343135" y="728056"/>
                      </a:cubicBezTo>
                      <a:cubicBezTo>
                        <a:pt x="337205" y="735643"/>
                        <a:pt x="328558" y="756761"/>
                        <a:pt x="328558" y="756761"/>
                      </a:cubicBezTo>
                      <a:cubicBezTo>
                        <a:pt x="345754" y="776865"/>
                        <a:pt x="336420" y="787735"/>
                        <a:pt x="315231" y="804810"/>
                      </a:cubicBezTo>
                      <a:cubicBezTo>
                        <a:pt x="310594" y="808547"/>
                        <a:pt x="302953" y="812451"/>
                        <a:pt x="284055" y="809651"/>
                      </a:cubicBezTo>
                      <a:cubicBezTo>
                        <a:pt x="249834" y="804577"/>
                        <a:pt x="219505" y="789982"/>
                        <a:pt x="199571" y="771363"/>
                      </a:cubicBezTo>
                      <a:cubicBezTo>
                        <a:pt x="182151" y="755092"/>
                        <a:pt x="174398" y="743498"/>
                        <a:pt x="165817" y="731084"/>
                      </a:cubicBezTo>
                      <a:cubicBezTo>
                        <a:pt x="173966" y="733496"/>
                        <a:pt x="182499" y="736284"/>
                        <a:pt x="191281" y="741382"/>
                      </a:cubicBezTo>
                      <a:cubicBezTo>
                        <a:pt x="201542" y="773777"/>
                        <a:pt x="219704" y="774178"/>
                        <a:pt x="241100" y="769192"/>
                      </a:cubicBezTo>
                      <a:cubicBezTo>
                        <a:pt x="253869" y="779930"/>
                        <a:pt x="265795" y="780609"/>
                        <a:pt x="277809" y="780487"/>
                      </a:cubicBezTo>
                      <a:cubicBezTo>
                        <a:pt x="287678" y="780386"/>
                        <a:pt x="323039" y="767534"/>
                        <a:pt x="320269" y="760546"/>
                      </a:cubicBezTo>
                      <a:cubicBezTo>
                        <a:pt x="318163" y="755232"/>
                        <a:pt x="287219" y="769217"/>
                        <a:pt x="277888" y="769729"/>
                      </a:cubicBezTo>
                      <a:cubicBezTo>
                        <a:pt x="267552" y="770297"/>
                        <a:pt x="255952" y="766457"/>
                        <a:pt x="246514" y="756861"/>
                      </a:cubicBezTo>
                      <a:cubicBezTo>
                        <a:pt x="226116" y="763614"/>
                        <a:pt x="211158" y="756316"/>
                        <a:pt x="197965" y="731900"/>
                      </a:cubicBezTo>
                      <a:cubicBezTo>
                        <a:pt x="176559" y="719499"/>
                        <a:pt x="160640" y="716340"/>
                        <a:pt x="148999" y="707358"/>
                      </a:cubicBezTo>
                      <a:cubicBezTo>
                        <a:pt x="142200" y="698584"/>
                        <a:pt x="133893" y="690020"/>
                        <a:pt x="121274" y="683971"/>
                      </a:cubicBezTo>
                      <a:cubicBezTo>
                        <a:pt x="76665" y="642285"/>
                        <a:pt x="56359" y="600925"/>
                        <a:pt x="47856" y="565523"/>
                      </a:cubicBezTo>
                      <a:cubicBezTo>
                        <a:pt x="39353" y="530122"/>
                        <a:pt x="28247" y="505525"/>
                        <a:pt x="27587" y="479825"/>
                      </a:cubicBezTo>
                      <a:cubicBezTo>
                        <a:pt x="26927" y="454126"/>
                        <a:pt x="28727" y="450693"/>
                        <a:pt x="40340" y="435383"/>
                      </a:cubicBezTo>
                      <a:cubicBezTo>
                        <a:pt x="44951" y="427143"/>
                        <a:pt x="58964" y="412587"/>
                        <a:pt x="70167" y="401140"/>
                      </a:cubicBezTo>
                      <a:cubicBezTo>
                        <a:pt x="83113" y="387910"/>
                        <a:pt x="104932" y="353847"/>
                        <a:pt x="104932" y="353847"/>
                      </a:cubicBezTo>
                      <a:cubicBezTo>
                        <a:pt x="104932" y="353847"/>
                        <a:pt x="110189" y="296352"/>
                        <a:pt x="116514" y="273448"/>
                      </a:cubicBezTo>
                      <a:cubicBezTo>
                        <a:pt x="122839" y="250545"/>
                        <a:pt x="132178" y="229309"/>
                        <a:pt x="129623" y="200002"/>
                      </a:cubicBezTo>
                      <a:cubicBezTo>
                        <a:pt x="123837" y="133617"/>
                        <a:pt x="136828" y="93941"/>
                        <a:pt x="167205" y="44362"/>
                      </a:cubicBezTo>
                      <a:cubicBezTo>
                        <a:pt x="171454" y="37426"/>
                        <a:pt x="185230" y="22649"/>
                        <a:pt x="202209" y="18385"/>
                      </a:cubicBezTo>
                      <a:cubicBezTo>
                        <a:pt x="215930" y="14939"/>
                        <a:pt x="227317" y="14014"/>
                        <a:pt x="238541" y="20955"/>
                      </a:cubicBezTo>
                      <a:cubicBezTo>
                        <a:pt x="253864" y="30431"/>
                        <a:pt x="253446" y="49054"/>
                        <a:pt x="259286" y="46713"/>
                      </a:cubicBezTo>
                      <a:cubicBezTo>
                        <a:pt x="265125" y="44370"/>
                        <a:pt x="257985" y="17112"/>
                        <a:pt x="245145" y="10158"/>
                      </a:cubicBezTo>
                      <a:cubicBezTo>
                        <a:pt x="237032" y="5764"/>
                        <a:pt x="228481" y="354"/>
                        <a:pt x="216389" y="18"/>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41" name="Google Shape;541;p6"/>
                <p:cNvSpPr/>
                <p:nvPr/>
              </p:nvSpPr>
              <p:spPr>
                <a:xfrm>
                  <a:off x="5904209" y="3722726"/>
                  <a:ext cx="206456" cy="218013"/>
                </a:xfrm>
                <a:custGeom>
                  <a:avLst/>
                  <a:gdLst/>
                  <a:ahLst/>
                  <a:cxnLst/>
                  <a:rect l="l" t="t" r="r" b="b"/>
                  <a:pathLst>
                    <a:path w="206456" h="218013" extrusionOk="0">
                      <a:moveTo>
                        <a:pt x="151657" y="14663"/>
                      </a:moveTo>
                      <a:lnTo>
                        <a:pt x="159907" y="63747"/>
                      </a:lnTo>
                      <a:cubicBezTo>
                        <a:pt x="136359" y="84880"/>
                        <a:pt x="123876" y="113423"/>
                        <a:pt x="115484" y="144705"/>
                      </a:cubicBezTo>
                      <a:cubicBezTo>
                        <a:pt x="99729" y="145935"/>
                        <a:pt x="86629" y="151165"/>
                        <a:pt x="74233" y="157454"/>
                      </a:cubicBezTo>
                      <a:lnTo>
                        <a:pt x="35521" y="150442"/>
                      </a:lnTo>
                      <a:lnTo>
                        <a:pt x="-18" y="181675"/>
                      </a:lnTo>
                      <a:cubicBezTo>
                        <a:pt x="19982" y="175199"/>
                        <a:pt x="39419" y="174393"/>
                        <a:pt x="57733" y="184868"/>
                      </a:cubicBezTo>
                      <a:lnTo>
                        <a:pt x="129445" y="180400"/>
                      </a:lnTo>
                      <a:cubicBezTo>
                        <a:pt x="139617" y="190049"/>
                        <a:pt x="147395" y="203288"/>
                        <a:pt x="154196" y="218015"/>
                      </a:cubicBezTo>
                      <a:cubicBezTo>
                        <a:pt x="166116" y="206011"/>
                        <a:pt x="161904" y="182226"/>
                        <a:pt x="155465" y="156816"/>
                      </a:cubicBezTo>
                      <a:cubicBezTo>
                        <a:pt x="172388" y="156706"/>
                        <a:pt x="189311" y="170497"/>
                        <a:pt x="206235" y="183593"/>
                      </a:cubicBezTo>
                      <a:cubicBezTo>
                        <a:pt x="206235" y="183593"/>
                        <a:pt x="207504" y="154267"/>
                        <a:pt x="203696" y="150442"/>
                      </a:cubicBezTo>
                      <a:cubicBezTo>
                        <a:pt x="199889" y="146617"/>
                        <a:pt x="175773" y="126218"/>
                        <a:pt x="175773" y="126218"/>
                      </a:cubicBezTo>
                      <a:lnTo>
                        <a:pt x="196716" y="67572"/>
                      </a:lnTo>
                      <a:lnTo>
                        <a:pt x="194812" y="2"/>
                      </a:lnTo>
                      <a:close/>
                    </a:path>
                  </a:pathLst>
                </a:custGeom>
                <a:solidFill>
                  <a:srgbClr val="EBC78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42" name="Google Shape;542;p6"/>
                <p:cNvSpPr/>
                <p:nvPr/>
              </p:nvSpPr>
              <p:spPr>
                <a:xfrm>
                  <a:off x="5894544" y="3714432"/>
                  <a:ext cx="224143" cy="245461"/>
                </a:xfrm>
                <a:custGeom>
                  <a:avLst/>
                  <a:gdLst/>
                  <a:ahLst/>
                  <a:cxnLst/>
                  <a:rect l="l" t="t" r="r" b="b"/>
                  <a:pathLst>
                    <a:path w="224143" h="245461" extrusionOk="0">
                      <a:moveTo>
                        <a:pt x="197892" y="67535"/>
                      </a:moveTo>
                      <a:cubicBezTo>
                        <a:pt x="197795" y="72871"/>
                        <a:pt x="190940" y="84092"/>
                        <a:pt x="188492" y="98850"/>
                      </a:cubicBezTo>
                      <a:cubicBezTo>
                        <a:pt x="186253" y="112350"/>
                        <a:pt x="181313" y="128114"/>
                        <a:pt x="177029" y="135225"/>
                      </a:cubicBezTo>
                      <a:cubicBezTo>
                        <a:pt x="183089" y="140965"/>
                        <a:pt x="190795" y="146782"/>
                        <a:pt x="196626" y="152920"/>
                      </a:cubicBezTo>
                      <a:cubicBezTo>
                        <a:pt x="200685" y="157190"/>
                        <a:pt x="203836" y="161617"/>
                        <a:pt x="204894" y="166282"/>
                      </a:cubicBezTo>
                      <a:lnTo>
                        <a:pt x="204933" y="166500"/>
                      </a:lnTo>
                      <a:cubicBezTo>
                        <a:pt x="206218" y="170757"/>
                        <a:pt x="206295" y="175537"/>
                        <a:pt x="206658" y="179015"/>
                      </a:cubicBezTo>
                      <a:cubicBezTo>
                        <a:pt x="201563" y="168288"/>
                        <a:pt x="193059" y="164471"/>
                        <a:pt x="186291" y="161660"/>
                      </a:cubicBezTo>
                      <a:cubicBezTo>
                        <a:pt x="179151" y="158695"/>
                        <a:pt x="170773" y="160200"/>
                        <a:pt x="164555" y="153931"/>
                      </a:cubicBezTo>
                      <a:cubicBezTo>
                        <a:pt x="163463" y="143438"/>
                        <a:pt x="156346" y="140208"/>
                        <a:pt x="151427" y="134329"/>
                      </a:cubicBezTo>
                      <a:cubicBezTo>
                        <a:pt x="152291" y="141455"/>
                        <a:pt x="157093" y="150840"/>
                        <a:pt x="152696" y="154947"/>
                      </a:cubicBezTo>
                      <a:cubicBezTo>
                        <a:pt x="152168" y="163246"/>
                        <a:pt x="155162" y="169860"/>
                        <a:pt x="157574" y="175384"/>
                      </a:cubicBezTo>
                      <a:cubicBezTo>
                        <a:pt x="159986" y="180912"/>
                        <a:pt x="162059" y="185634"/>
                        <a:pt x="162631" y="190846"/>
                      </a:cubicBezTo>
                      <a:cubicBezTo>
                        <a:pt x="163202" y="196068"/>
                        <a:pt x="163021" y="208440"/>
                        <a:pt x="162395" y="211479"/>
                      </a:cubicBezTo>
                      <a:cubicBezTo>
                        <a:pt x="155478" y="199179"/>
                        <a:pt x="162406" y="193855"/>
                        <a:pt x="143554" y="182575"/>
                      </a:cubicBezTo>
                      <a:cubicBezTo>
                        <a:pt x="140686" y="180861"/>
                        <a:pt x="137613" y="179433"/>
                        <a:pt x="123336" y="177934"/>
                      </a:cubicBezTo>
                      <a:cubicBezTo>
                        <a:pt x="109059" y="176435"/>
                        <a:pt x="95368" y="180422"/>
                        <a:pt x="84078" y="182932"/>
                      </a:cubicBezTo>
                      <a:cubicBezTo>
                        <a:pt x="72320" y="185553"/>
                        <a:pt x="63750" y="186420"/>
                        <a:pt x="56864" y="181728"/>
                      </a:cubicBezTo>
                      <a:cubicBezTo>
                        <a:pt x="49978" y="177036"/>
                        <a:pt x="41393" y="177036"/>
                        <a:pt x="33982" y="178729"/>
                      </a:cubicBezTo>
                      <a:cubicBezTo>
                        <a:pt x="37642" y="175098"/>
                        <a:pt x="41059" y="171455"/>
                        <a:pt x="50403" y="167896"/>
                      </a:cubicBezTo>
                      <a:cubicBezTo>
                        <a:pt x="66892" y="166209"/>
                        <a:pt x="75937" y="169975"/>
                        <a:pt x="88897" y="175608"/>
                      </a:cubicBezTo>
                      <a:cubicBezTo>
                        <a:pt x="99825" y="164886"/>
                        <a:pt x="115950" y="161107"/>
                        <a:pt x="128005" y="158035"/>
                      </a:cubicBezTo>
                      <a:cubicBezTo>
                        <a:pt x="133405" y="139027"/>
                        <a:pt x="139599" y="122536"/>
                        <a:pt x="149662" y="109806"/>
                      </a:cubicBezTo>
                      <a:cubicBezTo>
                        <a:pt x="161295" y="95092"/>
                        <a:pt x="173466" y="83463"/>
                        <a:pt x="178897" y="70101"/>
                      </a:cubicBezTo>
                      <a:cubicBezTo>
                        <a:pt x="176469" y="54714"/>
                        <a:pt x="179883" y="35336"/>
                        <a:pt x="169534" y="22336"/>
                      </a:cubicBezTo>
                      <a:cubicBezTo>
                        <a:pt x="160965" y="11572"/>
                        <a:pt x="149072" y="15556"/>
                        <a:pt x="155513" y="28153"/>
                      </a:cubicBezTo>
                      <a:cubicBezTo>
                        <a:pt x="160622" y="38146"/>
                        <a:pt x="163145" y="47489"/>
                        <a:pt x="164893" y="56638"/>
                      </a:cubicBezTo>
                      <a:cubicBezTo>
                        <a:pt x="162262" y="72049"/>
                        <a:pt x="149003" y="81932"/>
                        <a:pt x="138120" y="95703"/>
                      </a:cubicBezTo>
                      <a:cubicBezTo>
                        <a:pt x="127890" y="108650"/>
                        <a:pt x="125700" y="129896"/>
                        <a:pt x="119200" y="146998"/>
                      </a:cubicBezTo>
                      <a:cubicBezTo>
                        <a:pt x="111212" y="148880"/>
                        <a:pt x="95668" y="151759"/>
                        <a:pt x="85327" y="159110"/>
                      </a:cubicBezTo>
                      <a:cubicBezTo>
                        <a:pt x="72225" y="153861"/>
                        <a:pt x="60255" y="146793"/>
                        <a:pt x="44740" y="151585"/>
                      </a:cubicBezTo>
                      <a:cubicBezTo>
                        <a:pt x="29226" y="156377"/>
                        <a:pt x="19616" y="163676"/>
                        <a:pt x="13733" y="171939"/>
                      </a:cubicBezTo>
                      <a:cubicBezTo>
                        <a:pt x="7850" y="180198"/>
                        <a:pt x="3960" y="187103"/>
                        <a:pt x="1814" y="193835"/>
                      </a:cubicBezTo>
                      <a:cubicBezTo>
                        <a:pt x="-1805" y="205176"/>
                        <a:pt x="410" y="211316"/>
                        <a:pt x="4353" y="215906"/>
                      </a:cubicBezTo>
                      <a:cubicBezTo>
                        <a:pt x="7404" y="213509"/>
                        <a:pt x="6818" y="207328"/>
                        <a:pt x="16510" y="199230"/>
                      </a:cubicBezTo>
                      <a:cubicBezTo>
                        <a:pt x="22759" y="194008"/>
                        <a:pt x="30853" y="198108"/>
                        <a:pt x="35965" y="196344"/>
                      </a:cubicBezTo>
                      <a:cubicBezTo>
                        <a:pt x="41077" y="194579"/>
                        <a:pt x="42599" y="194569"/>
                        <a:pt x="51662" y="199903"/>
                      </a:cubicBezTo>
                      <a:cubicBezTo>
                        <a:pt x="60727" y="205237"/>
                        <a:pt x="75102" y="203442"/>
                        <a:pt x="87965" y="200587"/>
                      </a:cubicBezTo>
                      <a:cubicBezTo>
                        <a:pt x="100827" y="197721"/>
                        <a:pt x="113025" y="194222"/>
                        <a:pt x="121414" y="194844"/>
                      </a:cubicBezTo>
                      <a:cubicBezTo>
                        <a:pt x="129418" y="195436"/>
                        <a:pt x="135612" y="194100"/>
                        <a:pt x="141840" y="198251"/>
                      </a:cubicBezTo>
                      <a:cubicBezTo>
                        <a:pt x="143307" y="199230"/>
                        <a:pt x="149097" y="203667"/>
                        <a:pt x="150893" y="208797"/>
                      </a:cubicBezTo>
                      <a:cubicBezTo>
                        <a:pt x="152688" y="213917"/>
                        <a:pt x="153019" y="219884"/>
                        <a:pt x="156148" y="225606"/>
                      </a:cubicBezTo>
                      <a:cubicBezTo>
                        <a:pt x="160195" y="234367"/>
                        <a:pt x="158099" y="240048"/>
                        <a:pt x="155493" y="245464"/>
                      </a:cubicBezTo>
                      <a:cubicBezTo>
                        <a:pt x="161931" y="242730"/>
                        <a:pt x="168640" y="240435"/>
                        <a:pt x="170150" y="229451"/>
                      </a:cubicBezTo>
                      <a:cubicBezTo>
                        <a:pt x="176223" y="217293"/>
                        <a:pt x="182487" y="206400"/>
                        <a:pt x="180442" y="189673"/>
                      </a:cubicBezTo>
                      <a:cubicBezTo>
                        <a:pt x="179643" y="183125"/>
                        <a:pt x="177699" y="178689"/>
                        <a:pt x="175841" y="174131"/>
                      </a:cubicBezTo>
                      <a:cubicBezTo>
                        <a:pt x="183915" y="177434"/>
                        <a:pt x="181494" y="176771"/>
                        <a:pt x="191054" y="180902"/>
                      </a:cubicBezTo>
                      <a:cubicBezTo>
                        <a:pt x="201984" y="185624"/>
                        <a:pt x="212319" y="193457"/>
                        <a:pt x="214216" y="205880"/>
                      </a:cubicBezTo>
                      <a:cubicBezTo>
                        <a:pt x="222483" y="202922"/>
                        <a:pt x="221659" y="193284"/>
                        <a:pt x="222922" y="186083"/>
                      </a:cubicBezTo>
                      <a:cubicBezTo>
                        <a:pt x="224109" y="179321"/>
                        <a:pt x="225072" y="174597"/>
                        <a:pt x="222486" y="162716"/>
                      </a:cubicBezTo>
                      <a:cubicBezTo>
                        <a:pt x="218873" y="146111"/>
                        <a:pt x="200904" y="139447"/>
                        <a:pt x="192996" y="133293"/>
                      </a:cubicBezTo>
                      <a:cubicBezTo>
                        <a:pt x="195574" y="123988"/>
                        <a:pt x="204341" y="111112"/>
                        <a:pt x="206124" y="102477"/>
                      </a:cubicBezTo>
                      <a:cubicBezTo>
                        <a:pt x="209239" y="87400"/>
                        <a:pt x="210843" y="82786"/>
                        <a:pt x="211906" y="72745"/>
                      </a:cubicBezTo>
                      <a:cubicBezTo>
                        <a:pt x="214021" y="52765"/>
                        <a:pt x="213046" y="12475"/>
                        <a:pt x="213046" y="12475"/>
                      </a:cubicBezTo>
                      <a:cubicBezTo>
                        <a:pt x="213467" y="-9714"/>
                        <a:pt x="199074" y="2835"/>
                        <a:pt x="198925" y="11001"/>
                      </a:cubicBezTo>
                      <a:close/>
                    </a:path>
                  </a:pathLst>
                </a:custGeom>
                <a:solidFill>
                  <a:srgbClr val="7867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43" name="Google Shape;543;p6"/>
                <p:cNvSpPr/>
                <p:nvPr/>
              </p:nvSpPr>
              <p:spPr>
                <a:xfrm>
                  <a:off x="6010906" y="2989193"/>
                  <a:ext cx="140458" cy="80146"/>
                </a:xfrm>
                <a:custGeom>
                  <a:avLst/>
                  <a:gdLst/>
                  <a:ahLst/>
                  <a:cxnLst/>
                  <a:rect l="l" t="t" r="r" b="b"/>
                  <a:pathLst>
                    <a:path w="140458" h="80146" extrusionOk="0">
                      <a:moveTo>
                        <a:pt x="84346" y="2"/>
                      </a:moveTo>
                      <a:lnTo>
                        <a:pt x="26907" y="13073"/>
                      </a:lnTo>
                      <a:lnTo>
                        <a:pt x="-18" y="32455"/>
                      </a:lnTo>
                      <a:lnTo>
                        <a:pt x="430" y="49584"/>
                      </a:lnTo>
                      <a:cubicBezTo>
                        <a:pt x="16939" y="52501"/>
                        <a:pt x="38425" y="67914"/>
                        <a:pt x="57422" y="77080"/>
                      </a:cubicBezTo>
                      <a:cubicBezTo>
                        <a:pt x="57686" y="78938"/>
                        <a:pt x="117518" y="83594"/>
                        <a:pt x="117105" y="75728"/>
                      </a:cubicBezTo>
                      <a:cubicBezTo>
                        <a:pt x="117554" y="73924"/>
                        <a:pt x="116656" y="67163"/>
                        <a:pt x="116656" y="67163"/>
                      </a:cubicBezTo>
                      <a:lnTo>
                        <a:pt x="40818" y="41470"/>
                      </a:lnTo>
                      <a:lnTo>
                        <a:pt x="81654" y="27948"/>
                      </a:lnTo>
                      <a:lnTo>
                        <a:pt x="140440" y="58599"/>
                      </a:lnTo>
                      <a:lnTo>
                        <a:pt x="122041" y="20285"/>
                      </a:lnTo>
                      <a:close/>
                    </a:path>
                  </a:pathLst>
                </a:custGeom>
                <a:solidFill>
                  <a:srgbClr val="FFCF00"/>
                </a:solidFill>
                <a:ln w="9525"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44" name="Google Shape;544;p6"/>
                <p:cNvSpPr/>
                <p:nvPr/>
              </p:nvSpPr>
              <p:spPr>
                <a:xfrm>
                  <a:off x="5932595" y="2875423"/>
                  <a:ext cx="179969" cy="171652"/>
                </a:xfrm>
                <a:custGeom>
                  <a:avLst/>
                  <a:gdLst/>
                  <a:ahLst/>
                  <a:cxnLst/>
                  <a:rect l="l" t="t" r="r" b="b"/>
                  <a:pathLst>
                    <a:path w="179969" h="171652" extrusionOk="0">
                      <a:moveTo>
                        <a:pt x="76949" y="280"/>
                      </a:moveTo>
                      <a:cubicBezTo>
                        <a:pt x="76426" y="9799"/>
                        <a:pt x="83731" y="18776"/>
                        <a:pt x="83185" y="26515"/>
                      </a:cubicBezTo>
                      <a:cubicBezTo>
                        <a:pt x="82565" y="35311"/>
                        <a:pt x="76923" y="38980"/>
                        <a:pt x="71049" y="35133"/>
                      </a:cubicBezTo>
                      <a:cubicBezTo>
                        <a:pt x="65174" y="31285"/>
                        <a:pt x="57055" y="14712"/>
                        <a:pt x="48668" y="12200"/>
                      </a:cubicBezTo>
                      <a:cubicBezTo>
                        <a:pt x="38668" y="9206"/>
                        <a:pt x="16780" y="12659"/>
                        <a:pt x="8379" y="21403"/>
                      </a:cubicBezTo>
                      <a:cubicBezTo>
                        <a:pt x="-23" y="30146"/>
                        <a:pt x="-4571" y="41795"/>
                        <a:pt x="6693" y="52529"/>
                      </a:cubicBezTo>
                      <a:cubicBezTo>
                        <a:pt x="13106" y="58641"/>
                        <a:pt x="26291" y="70173"/>
                        <a:pt x="28454" y="75418"/>
                      </a:cubicBezTo>
                      <a:lnTo>
                        <a:pt x="41982" y="70806"/>
                      </a:lnTo>
                      <a:cubicBezTo>
                        <a:pt x="36978" y="62129"/>
                        <a:pt x="28395" y="51175"/>
                        <a:pt x="27003" y="42350"/>
                      </a:cubicBezTo>
                      <a:cubicBezTo>
                        <a:pt x="26741" y="40690"/>
                        <a:pt x="30460" y="27263"/>
                        <a:pt x="43109" y="31752"/>
                      </a:cubicBezTo>
                      <a:cubicBezTo>
                        <a:pt x="53374" y="35395"/>
                        <a:pt x="55543" y="48425"/>
                        <a:pt x="60860" y="56673"/>
                      </a:cubicBezTo>
                      <a:cubicBezTo>
                        <a:pt x="70027" y="59159"/>
                        <a:pt x="79831" y="57331"/>
                        <a:pt x="87137" y="55796"/>
                      </a:cubicBezTo>
                      <a:cubicBezTo>
                        <a:pt x="92010" y="53372"/>
                        <a:pt x="95117" y="36139"/>
                        <a:pt x="96805" y="32004"/>
                      </a:cubicBezTo>
                      <a:cubicBezTo>
                        <a:pt x="101209" y="34923"/>
                        <a:pt x="106841" y="46965"/>
                        <a:pt x="108476" y="53707"/>
                      </a:cubicBezTo>
                      <a:lnTo>
                        <a:pt x="112420" y="69977"/>
                      </a:lnTo>
                      <a:cubicBezTo>
                        <a:pt x="116904" y="67904"/>
                        <a:pt x="123412" y="65858"/>
                        <a:pt x="129341" y="51036"/>
                      </a:cubicBezTo>
                      <a:cubicBezTo>
                        <a:pt x="130228" y="59212"/>
                        <a:pt x="136381" y="73326"/>
                        <a:pt x="125373" y="84674"/>
                      </a:cubicBezTo>
                      <a:cubicBezTo>
                        <a:pt x="136618" y="79090"/>
                        <a:pt x="142254" y="65762"/>
                        <a:pt x="162512" y="70815"/>
                      </a:cubicBezTo>
                      <a:cubicBezTo>
                        <a:pt x="170867" y="72900"/>
                        <a:pt x="166517" y="91233"/>
                        <a:pt x="162883" y="99240"/>
                      </a:cubicBezTo>
                      <a:cubicBezTo>
                        <a:pt x="160478" y="104540"/>
                        <a:pt x="156591" y="109733"/>
                        <a:pt x="152136" y="111327"/>
                      </a:cubicBezTo>
                      <a:cubicBezTo>
                        <a:pt x="140639" y="115440"/>
                        <a:pt x="129808" y="118535"/>
                        <a:pt x="118064" y="120262"/>
                      </a:cubicBezTo>
                      <a:cubicBezTo>
                        <a:pt x="110468" y="121379"/>
                        <a:pt x="104839" y="118824"/>
                        <a:pt x="97429" y="110976"/>
                      </a:cubicBezTo>
                      <a:cubicBezTo>
                        <a:pt x="92661" y="106205"/>
                        <a:pt x="89328" y="97111"/>
                        <a:pt x="72876" y="94964"/>
                      </a:cubicBezTo>
                      <a:cubicBezTo>
                        <a:pt x="55954" y="92754"/>
                        <a:pt x="39850" y="100371"/>
                        <a:pt x="36346" y="105038"/>
                      </a:cubicBezTo>
                      <a:cubicBezTo>
                        <a:pt x="31955" y="110889"/>
                        <a:pt x="19215" y="141757"/>
                        <a:pt x="70061" y="145558"/>
                      </a:cubicBezTo>
                      <a:cubicBezTo>
                        <a:pt x="68269" y="155416"/>
                        <a:pt x="70805" y="160927"/>
                        <a:pt x="76526" y="166833"/>
                      </a:cubicBezTo>
                      <a:cubicBezTo>
                        <a:pt x="88693" y="168877"/>
                        <a:pt x="89482" y="173957"/>
                        <a:pt x="102942" y="170455"/>
                      </a:cubicBezTo>
                      <a:cubicBezTo>
                        <a:pt x="90379" y="165847"/>
                        <a:pt x="80424" y="162163"/>
                        <a:pt x="82971" y="151005"/>
                      </a:cubicBezTo>
                      <a:cubicBezTo>
                        <a:pt x="84953" y="142321"/>
                        <a:pt x="106981" y="141128"/>
                        <a:pt x="122575" y="140123"/>
                      </a:cubicBezTo>
                      <a:cubicBezTo>
                        <a:pt x="117481" y="137281"/>
                        <a:pt x="112869" y="134295"/>
                        <a:pt x="115757" y="129050"/>
                      </a:cubicBezTo>
                      <a:cubicBezTo>
                        <a:pt x="123581" y="123547"/>
                        <a:pt x="139830" y="122788"/>
                        <a:pt x="150322" y="125877"/>
                      </a:cubicBezTo>
                      <a:cubicBezTo>
                        <a:pt x="154786" y="127191"/>
                        <a:pt x="160625" y="124191"/>
                        <a:pt x="166247" y="120578"/>
                      </a:cubicBezTo>
                      <a:cubicBezTo>
                        <a:pt x="171869" y="116965"/>
                        <a:pt x="177250" y="110405"/>
                        <a:pt x="178900" y="101813"/>
                      </a:cubicBezTo>
                      <a:cubicBezTo>
                        <a:pt x="180175" y="95167"/>
                        <a:pt x="180561" y="86140"/>
                        <a:pt x="178503" y="76852"/>
                      </a:cubicBezTo>
                      <a:cubicBezTo>
                        <a:pt x="177474" y="72208"/>
                        <a:pt x="176576" y="66650"/>
                        <a:pt x="171800" y="62987"/>
                      </a:cubicBezTo>
                      <a:cubicBezTo>
                        <a:pt x="161847" y="55355"/>
                        <a:pt x="155061" y="57554"/>
                        <a:pt x="144015" y="60677"/>
                      </a:cubicBezTo>
                      <a:cubicBezTo>
                        <a:pt x="144554" y="50588"/>
                        <a:pt x="146280" y="35098"/>
                        <a:pt x="142964" y="24145"/>
                      </a:cubicBezTo>
                      <a:cubicBezTo>
                        <a:pt x="140223" y="15095"/>
                        <a:pt x="131509" y="-352"/>
                        <a:pt x="123556" y="2300"/>
                      </a:cubicBezTo>
                      <a:cubicBezTo>
                        <a:pt x="115840" y="4872"/>
                        <a:pt x="135701" y="31401"/>
                        <a:pt x="116349" y="38107"/>
                      </a:cubicBezTo>
                      <a:cubicBezTo>
                        <a:pt x="115050" y="35156"/>
                        <a:pt x="112086" y="28013"/>
                        <a:pt x="110672" y="25193"/>
                      </a:cubicBezTo>
                      <a:cubicBezTo>
                        <a:pt x="106718" y="17302"/>
                        <a:pt x="103823" y="12889"/>
                        <a:pt x="99624" y="9720"/>
                      </a:cubicBezTo>
                      <a:cubicBezTo>
                        <a:pt x="91829" y="3839"/>
                        <a:pt x="83896" y="-1262"/>
                        <a:pt x="76949" y="280"/>
                      </a:cubicBezTo>
                      <a:close/>
                    </a:path>
                  </a:pathLst>
                </a:custGeom>
                <a:solidFill>
                  <a:srgbClr val="9008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45" name="Google Shape;545;p6"/>
                <p:cNvSpPr/>
                <p:nvPr/>
              </p:nvSpPr>
              <p:spPr>
                <a:xfrm>
                  <a:off x="6018935" y="2989288"/>
                  <a:ext cx="143073" cy="86510"/>
                </a:xfrm>
                <a:custGeom>
                  <a:avLst/>
                  <a:gdLst/>
                  <a:ahLst/>
                  <a:cxnLst/>
                  <a:rect l="l" t="t" r="r" b="b"/>
                  <a:pathLst>
                    <a:path w="143073" h="86510" extrusionOk="0">
                      <a:moveTo>
                        <a:pt x="97941" y="19391"/>
                      </a:moveTo>
                      <a:cubicBezTo>
                        <a:pt x="101311" y="22901"/>
                        <a:pt x="104449" y="26883"/>
                        <a:pt x="108168" y="30836"/>
                      </a:cubicBezTo>
                      <a:cubicBezTo>
                        <a:pt x="109962" y="32745"/>
                        <a:pt x="117461" y="42686"/>
                        <a:pt x="118896" y="44662"/>
                      </a:cubicBezTo>
                      <a:cubicBezTo>
                        <a:pt x="107795" y="38432"/>
                        <a:pt x="89539" y="24960"/>
                        <a:pt x="71793" y="22492"/>
                      </a:cubicBezTo>
                      <a:cubicBezTo>
                        <a:pt x="59815" y="20826"/>
                        <a:pt x="48244" y="27058"/>
                        <a:pt x="37444" y="28970"/>
                      </a:cubicBezTo>
                      <a:cubicBezTo>
                        <a:pt x="23894" y="31368"/>
                        <a:pt x="8211" y="36052"/>
                        <a:pt x="7569" y="39991"/>
                      </a:cubicBezTo>
                      <a:cubicBezTo>
                        <a:pt x="6927" y="43931"/>
                        <a:pt x="32009" y="50717"/>
                        <a:pt x="38342" y="51795"/>
                      </a:cubicBezTo>
                      <a:cubicBezTo>
                        <a:pt x="57424" y="55042"/>
                        <a:pt x="92636" y="63403"/>
                        <a:pt x="104360" y="70319"/>
                      </a:cubicBezTo>
                      <a:cubicBezTo>
                        <a:pt x="106044" y="72382"/>
                        <a:pt x="89043" y="73491"/>
                        <a:pt x="79554" y="72582"/>
                      </a:cubicBezTo>
                      <a:cubicBezTo>
                        <a:pt x="75954" y="72238"/>
                        <a:pt x="65981" y="70496"/>
                        <a:pt x="57014" y="69384"/>
                      </a:cubicBezTo>
                      <a:cubicBezTo>
                        <a:pt x="48249" y="68295"/>
                        <a:pt x="1581" y="47156"/>
                        <a:pt x="112" y="50882"/>
                      </a:cubicBezTo>
                      <a:cubicBezTo>
                        <a:pt x="-2721" y="58063"/>
                        <a:pt x="41565" y="79204"/>
                        <a:pt x="53355" y="82147"/>
                      </a:cubicBezTo>
                      <a:cubicBezTo>
                        <a:pt x="66554" y="85443"/>
                        <a:pt x="84764" y="86938"/>
                        <a:pt x="90338" y="86407"/>
                      </a:cubicBezTo>
                      <a:cubicBezTo>
                        <a:pt x="97964" y="86538"/>
                        <a:pt x="105118" y="84038"/>
                        <a:pt x="111023" y="81634"/>
                      </a:cubicBezTo>
                      <a:cubicBezTo>
                        <a:pt x="113007" y="80220"/>
                        <a:pt x="115822" y="76391"/>
                        <a:pt x="115565" y="72352"/>
                      </a:cubicBezTo>
                      <a:cubicBezTo>
                        <a:pt x="114929" y="66809"/>
                        <a:pt x="111379" y="64283"/>
                        <a:pt x="107771" y="61455"/>
                      </a:cubicBezTo>
                      <a:cubicBezTo>
                        <a:pt x="104829" y="59149"/>
                        <a:pt x="100738" y="57100"/>
                        <a:pt x="93339" y="52459"/>
                      </a:cubicBezTo>
                      <a:cubicBezTo>
                        <a:pt x="85938" y="47819"/>
                        <a:pt x="66154" y="44048"/>
                        <a:pt x="55355" y="41136"/>
                      </a:cubicBezTo>
                      <a:cubicBezTo>
                        <a:pt x="55624" y="38125"/>
                        <a:pt x="70736" y="35096"/>
                        <a:pt x="79828" y="38406"/>
                      </a:cubicBezTo>
                      <a:cubicBezTo>
                        <a:pt x="98037" y="45037"/>
                        <a:pt x="106914" y="51279"/>
                        <a:pt x="125619" y="61515"/>
                      </a:cubicBezTo>
                      <a:lnTo>
                        <a:pt x="138689" y="68666"/>
                      </a:lnTo>
                      <a:lnTo>
                        <a:pt x="141684" y="61056"/>
                      </a:lnTo>
                      <a:cubicBezTo>
                        <a:pt x="146941" y="47698"/>
                        <a:pt x="136151" y="35314"/>
                        <a:pt x="125064" y="23525"/>
                      </a:cubicBezTo>
                      <a:cubicBezTo>
                        <a:pt x="119084" y="17168"/>
                        <a:pt x="108515" y="11208"/>
                        <a:pt x="103717" y="8095"/>
                      </a:cubicBezTo>
                      <a:cubicBezTo>
                        <a:pt x="99620" y="5437"/>
                        <a:pt x="81166" y="-2331"/>
                        <a:pt x="78809" y="687"/>
                      </a:cubicBezTo>
                      <a:cubicBezTo>
                        <a:pt x="76453" y="3705"/>
                        <a:pt x="93343" y="14599"/>
                        <a:pt x="97941" y="19391"/>
                      </a:cubicBezTo>
                      <a:close/>
                    </a:path>
                  </a:pathLst>
                </a:custGeom>
                <a:solidFill>
                  <a:srgbClr val="B5910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46" name="Google Shape;546;p6"/>
                <p:cNvSpPr/>
                <p:nvPr/>
              </p:nvSpPr>
              <p:spPr>
                <a:xfrm>
                  <a:off x="5979471" y="2978335"/>
                  <a:ext cx="31473" cy="31617"/>
                </a:xfrm>
                <a:custGeom>
                  <a:avLst/>
                  <a:gdLst/>
                  <a:ahLst/>
                  <a:cxnLst/>
                  <a:rect l="l" t="t" r="r" b="b"/>
                  <a:pathLst>
                    <a:path w="31473" h="31617" extrusionOk="0">
                      <a:moveTo>
                        <a:pt x="26563" y="27301"/>
                      </a:moveTo>
                      <a:cubicBezTo>
                        <a:pt x="20307" y="33230"/>
                        <a:pt x="10474" y="33028"/>
                        <a:pt x="4465" y="26847"/>
                      </a:cubicBezTo>
                      <a:cubicBezTo>
                        <a:pt x="-1543" y="20665"/>
                        <a:pt x="-1508" y="10786"/>
                        <a:pt x="4543" y="4646"/>
                      </a:cubicBezTo>
                      <a:cubicBezTo>
                        <a:pt x="10595" y="-1494"/>
                        <a:pt x="20429" y="-1627"/>
                        <a:pt x="27018" y="4731"/>
                      </a:cubicBezTo>
                      <a:cubicBezTo>
                        <a:pt x="33188" y="11500"/>
                        <a:pt x="32819" y="21372"/>
                        <a:pt x="26563" y="27301"/>
                      </a:cubicBezTo>
                      <a:close/>
                    </a:path>
                  </a:pathLst>
                </a:custGeom>
                <a:solidFill>
                  <a:srgbClr val="000000"/>
                </a:solidFill>
                <a:ln w="9525" cap="rnd" cmpd="sng">
                  <a:solidFill>
                    <a:srgbClr val="B64E4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47" name="Google Shape;547;p6"/>
                <p:cNvSpPr/>
                <p:nvPr/>
              </p:nvSpPr>
              <p:spPr>
                <a:xfrm>
                  <a:off x="5987145" y="2985252"/>
                  <a:ext cx="18461" cy="18545"/>
                </a:xfrm>
                <a:custGeom>
                  <a:avLst/>
                  <a:gdLst/>
                  <a:ahLst/>
                  <a:cxnLst/>
                  <a:rect l="l" t="t" r="r" b="b"/>
                  <a:pathLst>
                    <a:path w="18461" h="18545" extrusionOk="0">
                      <a:moveTo>
                        <a:pt x="15573" y="16014"/>
                      </a:moveTo>
                      <a:cubicBezTo>
                        <a:pt x="11904" y="19492"/>
                        <a:pt x="6136" y="19374"/>
                        <a:pt x="2612" y="15748"/>
                      </a:cubicBezTo>
                      <a:cubicBezTo>
                        <a:pt x="-913" y="12122"/>
                        <a:pt x="-892" y="6327"/>
                        <a:pt x="2657" y="2725"/>
                      </a:cubicBezTo>
                      <a:cubicBezTo>
                        <a:pt x="6207" y="-876"/>
                        <a:pt x="11976" y="-953"/>
                        <a:pt x="15839" y="2775"/>
                      </a:cubicBezTo>
                      <a:cubicBezTo>
                        <a:pt x="19459" y="6746"/>
                        <a:pt x="19243" y="12536"/>
                        <a:pt x="15573" y="16014"/>
                      </a:cubicBezTo>
                      <a:close/>
                    </a:path>
                  </a:pathLst>
                </a:custGeom>
                <a:solidFill>
                  <a:srgbClr val="3E1616"/>
                </a:solidFill>
                <a:ln w="952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548" name="Google Shape;548;p6"/>
              <p:cNvGrpSpPr/>
              <p:nvPr/>
            </p:nvGrpSpPr>
            <p:grpSpPr>
              <a:xfrm>
                <a:off x="515893" y="5033977"/>
                <a:ext cx="740475" cy="711150"/>
                <a:chOff x="5559596" y="2911154"/>
                <a:chExt cx="1076741" cy="1034099"/>
              </a:xfrm>
            </p:grpSpPr>
            <p:sp>
              <p:nvSpPr>
                <p:cNvPr id="549" name="Google Shape;549;p6"/>
                <p:cNvSpPr/>
                <p:nvPr/>
              </p:nvSpPr>
              <p:spPr>
                <a:xfrm>
                  <a:off x="6122887" y="3695499"/>
                  <a:ext cx="284874" cy="214467"/>
                </a:xfrm>
                <a:custGeom>
                  <a:avLst/>
                  <a:gdLst/>
                  <a:ahLst/>
                  <a:cxnLst/>
                  <a:rect l="l" t="t" r="r" b="b"/>
                  <a:pathLst>
                    <a:path w="284874" h="214467" extrusionOk="0">
                      <a:moveTo>
                        <a:pt x="3" y="1"/>
                      </a:moveTo>
                      <a:lnTo>
                        <a:pt x="61305" y="8956"/>
                      </a:lnTo>
                      <a:cubicBezTo>
                        <a:pt x="92863" y="45522"/>
                        <a:pt x="122128" y="82087"/>
                        <a:pt x="146497" y="118652"/>
                      </a:cubicBezTo>
                      <a:cubicBezTo>
                        <a:pt x="151826" y="110593"/>
                        <a:pt x="154272" y="102534"/>
                        <a:pt x="178050" y="94474"/>
                      </a:cubicBezTo>
                      <a:cubicBezTo>
                        <a:pt x="193263" y="91218"/>
                        <a:pt x="208963" y="97602"/>
                        <a:pt x="225378" y="118205"/>
                      </a:cubicBezTo>
                      <a:lnTo>
                        <a:pt x="196530" y="117309"/>
                      </a:lnTo>
                      <a:lnTo>
                        <a:pt x="173542" y="131636"/>
                      </a:lnTo>
                      <a:lnTo>
                        <a:pt x="260988" y="148203"/>
                      </a:lnTo>
                      <a:cubicBezTo>
                        <a:pt x="281351" y="165515"/>
                        <a:pt x="281825" y="182828"/>
                        <a:pt x="284878" y="200140"/>
                      </a:cubicBezTo>
                      <a:lnTo>
                        <a:pt x="241154" y="170142"/>
                      </a:lnTo>
                      <a:cubicBezTo>
                        <a:pt x="216877" y="175053"/>
                        <a:pt x="188700" y="154222"/>
                        <a:pt x="164526" y="158501"/>
                      </a:cubicBezTo>
                      <a:cubicBezTo>
                        <a:pt x="172523" y="172829"/>
                        <a:pt x="182466" y="187156"/>
                        <a:pt x="178950" y="201483"/>
                      </a:cubicBezTo>
                      <a:lnTo>
                        <a:pt x="173091" y="214469"/>
                      </a:lnTo>
                      <a:cubicBezTo>
                        <a:pt x="160482" y="189773"/>
                        <a:pt x="144636" y="182773"/>
                        <a:pt x="129819" y="170142"/>
                      </a:cubicBezTo>
                      <a:lnTo>
                        <a:pt x="96914" y="135219"/>
                      </a:lnTo>
                      <a:lnTo>
                        <a:pt x="60403" y="146859"/>
                      </a:lnTo>
                      <a:cubicBezTo>
                        <a:pt x="52495" y="152468"/>
                        <a:pt x="51325" y="162538"/>
                        <a:pt x="50487" y="172829"/>
                      </a:cubicBezTo>
                      <a:cubicBezTo>
                        <a:pt x="43671" y="173437"/>
                        <a:pt x="40246" y="163943"/>
                        <a:pt x="36964" y="154023"/>
                      </a:cubicBezTo>
                      <a:cubicBezTo>
                        <a:pt x="31523" y="144762"/>
                        <a:pt x="43160" y="139742"/>
                        <a:pt x="51388" y="133875"/>
                      </a:cubicBezTo>
                      <a:cubicBezTo>
                        <a:pt x="59601" y="122598"/>
                        <a:pt x="72080" y="114146"/>
                        <a:pt x="94660" y="112384"/>
                      </a:cubicBezTo>
                      <a:lnTo>
                        <a:pt x="60403" y="78803"/>
                      </a:lnTo>
                      <a:close/>
                    </a:path>
                  </a:pathLst>
                </a:custGeom>
                <a:solidFill>
                  <a:srgbClr val="9C862B"/>
                </a:solidFill>
                <a:ln w="9525" cap="flat" cmpd="sng">
                  <a:solidFill>
                    <a:srgbClr val="66FF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50" name="Google Shape;550;p6"/>
                <p:cNvSpPr/>
                <p:nvPr/>
              </p:nvSpPr>
              <p:spPr>
                <a:xfrm>
                  <a:off x="6116827" y="3698025"/>
                  <a:ext cx="295128" cy="225750"/>
                </a:xfrm>
                <a:custGeom>
                  <a:avLst/>
                  <a:gdLst/>
                  <a:ahLst/>
                  <a:cxnLst/>
                  <a:rect l="l" t="t" r="r" b="b"/>
                  <a:pathLst>
                    <a:path w="295128" h="225750" extrusionOk="0">
                      <a:moveTo>
                        <a:pt x="20253" y="3524"/>
                      </a:moveTo>
                      <a:lnTo>
                        <a:pt x="3" y="1873"/>
                      </a:lnTo>
                      <a:cubicBezTo>
                        <a:pt x="15570" y="22072"/>
                        <a:pt x="17980" y="28386"/>
                        <a:pt x="46703" y="62470"/>
                      </a:cubicBezTo>
                      <a:cubicBezTo>
                        <a:pt x="47939" y="63936"/>
                        <a:pt x="87788" y="98821"/>
                        <a:pt x="91574" y="105994"/>
                      </a:cubicBezTo>
                      <a:cubicBezTo>
                        <a:pt x="71465" y="110267"/>
                        <a:pt x="57866" y="115077"/>
                        <a:pt x="51709" y="130990"/>
                      </a:cubicBezTo>
                      <a:cubicBezTo>
                        <a:pt x="38206" y="135217"/>
                        <a:pt x="37041" y="147635"/>
                        <a:pt x="38174" y="154838"/>
                      </a:cubicBezTo>
                      <a:cubicBezTo>
                        <a:pt x="39339" y="162239"/>
                        <a:pt x="42883" y="167814"/>
                        <a:pt x="48254" y="171004"/>
                      </a:cubicBezTo>
                      <a:lnTo>
                        <a:pt x="61271" y="178736"/>
                      </a:lnTo>
                      <a:lnTo>
                        <a:pt x="60366" y="168689"/>
                      </a:lnTo>
                      <a:cubicBezTo>
                        <a:pt x="58425" y="147162"/>
                        <a:pt x="73787" y="145023"/>
                        <a:pt x="83070" y="146489"/>
                      </a:cubicBezTo>
                      <a:cubicBezTo>
                        <a:pt x="88118" y="147286"/>
                        <a:pt x="96545" y="141919"/>
                        <a:pt x="103042" y="140954"/>
                      </a:cubicBezTo>
                      <a:cubicBezTo>
                        <a:pt x="114109" y="151967"/>
                        <a:pt x="122895" y="171458"/>
                        <a:pt x="137655" y="179799"/>
                      </a:cubicBezTo>
                      <a:cubicBezTo>
                        <a:pt x="152417" y="188141"/>
                        <a:pt x="164562" y="196757"/>
                        <a:pt x="172140" y="215762"/>
                      </a:cubicBezTo>
                      <a:lnTo>
                        <a:pt x="176124" y="225752"/>
                      </a:lnTo>
                      <a:lnTo>
                        <a:pt x="185308" y="220098"/>
                      </a:lnTo>
                      <a:cubicBezTo>
                        <a:pt x="199762" y="211193"/>
                        <a:pt x="185297" y="171935"/>
                        <a:pt x="178599" y="160804"/>
                      </a:cubicBezTo>
                      <a:cubicBezTo>
                        <a:pt x="189416" y="162507"/>
                        <a:pt x="194424" y="165153"/>
                        <a:pt x="198575" y="166215"/>
                      </a:cubicBezTo>
                      <a:cubicBezTo>
                        <a:pt x="211774" y="169592"/>
                        <a:pt x="226261" y="173774"/>
                        <a:pt x="239420" y="175771"/>
                      </a:cubicBezTo>
                      <a:cubicBezTo>
                        <a:pt x="252579" y="177767"/>
                        <a:pt x="264658" y="183458"/>
                        <a:pt x="277340" y="195244"/>
                      </a:cubicBezTo>
                      <a:cubicBezTo>
                        <a:pt x="277340" y="195244"/>
                        <a:pt x="290318" y="208681"/>
                        <a:pt x="293644" y="207293"/>
                      </a:cubicBezTo>
                      <a:cubicBezTo>
                        <a:pt x="296970" y="205895"/>
                        <a:pt x="293681" y="187074"/>
                        <a:pt x="293681" y="187074"/>
                      </a:cubicBezTo>
                      <a:cubicBezTo>
                        <a:pt x="293196" y="175544"/>
                        <a:pt x="287957" y="165444"/>
                        <a:pt x="281982" y="156281"/>
                      </a:cubicBezTo>
                      <a:cubicBezTo>
                        <a:pt x="276008" y="147120"/>
                        <a:pt x="266721" y="139486"/>
                        <a:pt x="260426" y="138418"/>
                      </a:cubicBezTo>
                      <a:lnTo>
                        <a:pt x="192248" y="126854"/>
                      </a:lnTo>
                      <a:cubicBezTo>
                        <a:pt x="193260" y="126342"/>
                        <a:pt x="196937" y="119847"/>
                        <a:pt x="209675" y="118726"/>
                      </a:cubicBezTo>
                      <a:cubicBezTo>
                        <a:pt x="219613" y="117852"/>
                        <a:pt x="236797" y="123980"/>
                        <a:pt x="241551" y="122949"/>
                      </a:cubicBezTo>
                      <a:cubicBezTo>
                        <a:pt x="239414" y="117212"/>
                        <a:pt x="224669" y="102098"/>
                        <a:pt x="217003" y="95529"/>
                      </a:cubicBezTo>
                      <a:cubicBezTo>
                        <a:pt x="206303" y="86361"/>
                        <a:pt x="193850" y="84788"/>
                        <a:pt x="181282" y="86570"/>
                      </a:cubicBezTo>
                      <a:cubicBezTo>
                        <a:pt x="169846" y="88191"/>
                        <a:pt x="157840" y="100348"/>
                        <a:pt x="151166" y="108827"/>
                      </a:cubicBezTo>
                      <a:cubicBezTo>
                        <a:pt x="151166" y="108827"/>
                        <a:pt x="125661" y="70095"/>
                        <a:pt x="111701" y="51587"/>
                      </a:cubicBezTo>
                      <a:cubicBezTo>
                        <a:pt x="98293" y="33810"/>
                        <a:pt x="69231" y="1"/>
                        <a:pt x="69231" y="1"/>
                      </a:cubicBezTo>
                      <a:lnTo>
                        <a:pt x="55247" y="11379"/>
                      </a:lnTo>
                      <a:cubicBezTo>
                        <a:pt x="55247" y="11379"/>
                        <a:pt x="87802" y="40917"/>
                        <a:pt x="102083" y="58053"/>
                      </a:cubicBezTo>
                      <a:cubicBezTo>
                        <a:pt x="120647" y="80326"/>
                        <a:pt x="153873" y="129529"/>
                        <a:pt x="153873" y="129529"/>
                      </a:cubicBezTo>
                      <a:cubicBezTo>
                        <a:pt x="154882" y="125497"/>
                        <a:pt x="156070" y="121423"/>
                        <a:pt x="160459" y="116644"/>
                      </a:cubicBezTo>
                      <a:cubicBezTo>
                        <a:pt x="168647" y="107727"/>
                        <a:pt x="173858" y="100949"/>
                        <a:pt x="181080" y="99454"/>
                      </a:cubicBezTo>
                      <a:cubicBezTo>
                        <a:pt x="188301" y="97958"/>
                        <a:pt x="199046" y="98207"/>
                        <a:pt x="201056" y="98511"/>
                      </a:cubicBezTo>
                      <a:cubicBezTo>
                        <a:pt x="205463" y="99175"/>
                        <a:pt x="218563" y="105482"/>
                        <a:pt x="221794" y="110760"/>
                      </a:cubicBezTo>
                      <a:cubicBezTo>
                        <a:pt x="212143" y="106424"/>
                        <a:pt x="200053" y="109904"/>
                        <a:pt x="194847" y="112258"/>
                      </a:cubicBezTo>
                      <a:cubicBezTo>
                        <a:pt x="181525" y="118281"/>
                        <a:pt x="177206" y="122577"/>
                        <a:pt x="171618" y="128387"/>
                      </a:cubicBezTo>
                      <a:cubicBezTo>
                        <a:pt x="175350" y="134223"/>
                        <a:pt x="203276" y="136676"/>
                        <a:pt x="208168" y="137736"/>
                      </a:cubicBezTo>
                      <a:lnTo>
                        <a:pt x="257694" y="148472"/>
                      </a:lnTo>
                      <a:cubicBezTo>
                        <a:pt x="264453" y="149937"/>
                        <a:pt x="275822" y="165050"/>
                        <a:pt x="277197" y="177724"/>
                      </a:cubicBezTo>
                      <a:cubicBezTo>
                        <a:pt x="270310" y="174369"/>
                        <a:pt x="250904" y="162023"/>
                        <a:pt x="240556" y="160849"/>
                      </a:cubicBezTo>
                      <a:cubicBezTo>
                        <a:pt x="230209" y="159675"/>
                        <a:pt x="218502" y="159119"/>
                        <a:pt x="205087" y="155687"/>
                      </a:cubicBezTo>
                      <a:cubicBezTo>
                        <a:pt x="191671" y="152255"/>
                        <a:pt x="184969" y="146608"/>
                        <a:pt x="171264" y="149179"/>
                      </a:cubicBezTo>
                      <a:lnTo>
                        <a:pt x="152645" y="135556"/>
                      </a:lnTo>
                      <a:lnTo>
                        <a:pt x="150017" y="137883"/>
                      </a:lnTo>
                      <a:cubicBezTo>
                        <a:pt x="161756" y="149274"/>
                        <a:pt x="168043" y="161741"/>
                        <a:pt x="175758" y="173624"/>
                      </a:cubicBezTo>
                      <a:cubicBezTo>
                        <a:pt x="180874" y="181505"/>
                        <a:pt x="181604" y="191425"/>
                        <a:pt x="180607" y="196232"/>
                      </a:cubicBezTo>
                      <a:cubicBezTo>
                        <a:pt x="171408" y="181987"/>
                        <a:pt x="160537" y="171643"/>
                        <a:pt x="145760" y="162600"/>
                      </a:cubicBezTo>
                      <a:cubicBezTo>
                        <a:pt x="130983" y="153557"/>
                        <a:pt x="119992" y="139409"/>
                        <a:pt x="106561" y="126799"/>
                      </a:cubicBezTo>
                      <a:cubicBezTo>
                        <a:pt x="96321" y="129542"/>
                        <a:pt x="85318" y="129622"/>
                        <a:pt x="77477" y="132180"/>
                      </a:cubicBezTo>
                      <a:cubicBezTo>
                        <a:pt x="71659" y="134079"/>
                        <a:pt x="50645" y="146679"/>
                        <a:pt x="54326" y="162260"/>
                      </a:cubicBezTo>
                      <a:cubicBezTo>
                        <a:pt x="49847" y="161500"/>
                        <a:pt x="39951" y="142051"/>
                        <a:pt x="60042" y="135209"/>
                      </a:cubicBezTo>
                      <a:cubicBezTo>
                        <a:pt x="63916" y="129285"/>
                        <a:pt x="71721" y="120395"/>
                        <a:pt x="85827" y="116712"/>
                      </a:cubicBezTo>
                      <a:cubicBezTo>
                        <a:pt x="99934" y="113031"/>
                        <a:pt x="104574" y="114531"/>
                        <a:pt x="105466" y="109821"/>
                      </a:cubicBezTo>
                      <a:cubicBezTo>
                        <a:pt x="106359" y="105111"/>
                        <a:pt x="91945" y="94578"/>
                        <a:pt x="87085" y="90359"/>
                      </a:cubicBezTo>
                      <a:cubicBezTo>
                        <a:pt x="82319" y="86223"/>
                        <a:pt x="59937" y="58306"/>
                        <a:pt x="59270" y="57431"/>
                      </a:cubicBezTo>
                      <a:cubicBezTo>
                        <a:pt x="39945" y="32043"/>
                        <a:pt x="33259" y="21493"/>
                        <a:pt x="20254" y="3524"/>
                      </a:cubicBezTo>
                      <a:close/>
                    </a:path>
                  </a:pathLst>
                </a:custGeom>
                <a:solidFill>
                  <a:srgbClr val="7867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51" name="Google Shape;551;p6"/>
                <p:cNvSpPr/>
                <p:nvPr/>
              </p:nvSpPr>
              <p:spPr>
                <a:xfrm>
                  <a:off x="5907206" y="3734453"/>
                  <a:ext cx="237268" cy="203718"/>
                </a:xfrm>
                <a:custGeom>
                  <a:avLst/>
                  <a:gdLst/>
                  <a:ahLst/>
                  <a:cxnLst/>
                  <a:rect l="l" t="t" r="r" b="b"/>
                  <a:pathLst>
                    <a:path w="237268" h="203718" extrusionOk="0">
                      <a:moveTo>
                        <a:pt x="25918" y="1"/>
                      </a:moveTo>
                      <a:lnTo>
                        <a:pt x="52062" y="104773"/>
                      </a:lnTo>
                      <a:lnTo>
                        <a:pt x="15101" y="124025"/>
                      </a:lnTo>
                      <a:cubicBezTo>
                        <a:pt x="5029" y="139246"/>
                        <a:pt x="-3047" y="155294"/>
                        <a:pt x="1126" y="176407"/>
                      </a:cubicBezTo>
                      <a:cubicBezTo>
                        <a:pt x="19332" y="161657"/>
                        <a:pt x="39146" y="138923"/>
                        <a:pt x="55217" y="134771"/>
                      </a:cubicBezTo>
                      <a:lnTo>
                        <a:pt x="107505" y="170592"/>
                      </a:lnTo>
                      <a:cubicBezTo>
                        <a:pt x="117722" y="180814"/>
                        <a:pt x="127694" y="191158"/>
                        <a:pt x="133197" y="203720"/>
                      </a:cubicBezTo>
                      <a:cubicBezTo>
                        <a:pt x="137532" y="197348"/>
                        <a:pt x="142011" y="191188"/>
                        <a:pt x="144015" y="181331"/>
                      </a:cubicBezTo>
                      <a:lnTo>
                        <a:pt x="124632" y="153128"/>
                      </a:lnTo>
                      <a:lnTo>
                        <a:pt x="110208" y="139696"/>
                      </a:lnTo>
                      <a:lnTo>
                        <a:pt x="128239" y="145516"/>
                      </a:lnTo>
                      <a:lnTo>
                        <a:pt x="164749" y="163874"/>
                      </a:lnTo>
                      <a:lnTo>
                        <a:pt x="212529" y="170592"/>
                      </a:lnTo>
                      <a:lnTo>
                        <a:pt x="236870" y="182678"/>
                      </a:lnTo>
                      <a:cubicBezTo>
                        <a:pt x="239335" y="171574"/>
                        <a:pt x="229909" y="157518"/>
                        <a:pt x="223348" y="144174"/>
                      </a:cubicBezTo>
                      <a:cubicBezTo>
                        <a:pt x="201561" y="137396"/>
                        <a:pt x="179775" y="136124"/>
                        <a:pt x="157988" y="132532"/>
                      </a:cubicBezTo>
                      <a:cubicBezTo>
                        <a:pt x="145108" y="130729"/>
                        <a:pt x="131482" y="137093"/>
                        <a:pt x="119674" y="123577"/>
                      </a:cubicBezTo>
                      <a:lnTo>
                        <a:pt x="154383" y="113280"/>
                      </a:lnTo>
                      <a:lnTo>
                        <a:pt x="185484" y="122234"/>
                      </a:lnTo>
                      <a:cubicBezTo>
                        <a:pt x="179277" y="111956"/>
                        <a:pt x="176112" y="100417"/>
                        <a:pt x="156185" y="95818"/>
                      </a:cubicBezTo>
                      <a:lnTo>
                        <a:pt x="106603" y="103877"/>
                      </a:lnTo>
                      <a:cubicBezTo>
                        <a:pt x="102843" y="93815"/>
                        <a:pt x="98356" y="84167"/>
                        <a:pt x="86318" y="78803"/>
                      </a:cubicBezTo>
                      <a:cubicBezTo>
                        <a:pt x="86318" y="78803"/>
                        <a:pt x="72796" y="1"/>
                        <a:pt x="68740" y="449"/>
                      </a:cubicBezTo>
                      <a:cubicBezTo>
                        <a:pt x="64683" y="897"/>
                        <a:pt x="25918" y="1"/>
                        <a:pt x="25918" y="1"/>
                      </a:cubicBezTo>
                      <a:close/>
                    </a:path>
                  </a:pathLst>
                </a:custGeom>
                <a:solidFill>
                  <a:srgbClr val="BA9509"/>
                </a:solidFill>
                <a:ln w="9525" cap="flat" cmpd="sng">
                  <a:solidFill>
                    <a:srgbClr val="AA44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52" name="Google Shape;552;p6"/>
                <p:cNvSpPr/>
                <p:nvPr/>
              </p:nvSpPr>
              <p:spPr>
                <a:xfrm>
                  <a:off x="5566431" y="2961897"/>
                  <a:ext cx="962929" cy="772333"/>
                </a:xfrm>
                <a:custGeom>
                  <a:avLst/>
                  <a:gdLst/>
                  <a:ahLst/>
                  <a:cxnLst/>
                  <a:rect l="l" t="t" r="r" b="b"/>
                  <a:pathLst>
                    <a:path w="962929" h="772333" extrusionOk="0">
                      <a:moveTo>
                        <a:pt x="962932" y="60465"/>
                      </a:moveTo>
                      <a:cubicBezTo>
                        <a:pt x="931922" y="47237"/>
                        <a:pt x="900913" y="49966"/>
                        <a:pt x="869903" y="53620"/>
                      </a:cubicBezTo>
                      <a:cubicBezTo>
                        <a:pt x="830088" y="68070"/>
                        <a:pt x="800424" y="88822"/>
                        <a:pt x="768836" y="108379"/>
                      </a:cubicBezTo>
                      <a:lnTo>
                        <a:pt x="704520" y="193941"/>
                      </a:lnTo>
                      <a:lnTo>
                        <a:pt x="543730" y="224742"/>
                      </a:lnTo>
                      <a:cubicBezTo>
                        <a:pt x="493962" y="245242"/>
                        <a:pt x="444194" y="249300"/>
                        <a:pt x="394425" y="241855"/>
                      </a:cubicBezTo>
                      <a:cubicBezTo>
                        <a:pt x="353732" y="239748"/>
                        <a:pt x="324864" y="219370"/>
                        <a:pt x="293358" y="203067"/>
                      </a:cubicBezTo>
                      <a:cubicBezTo>
                        <a:pt x="269435" y="173022"/>
                        <a:pt x="250192" y="137057"/>
                        <a:pt x="215260" y="120928"/>
                      </a:cubicBezTo>
                      <a:cubicBezTo>
                        <a:pt x="200901" y="94539"/>
                        <a:pt x="184757" y="69570"/>
                        <a:pt x="154390" y="55902"/>
                      </a:cubicBezTo>
                      <a:cubicBezTo>
                        <a:pt x="126347" y="31912"/>
                        <a:pt x="98825" y="10161"/>
                        <a:pt x="73995" y="1"/>
                      </a:cubicBezTo>
                      <a:cubicBezTo>
                        <a:pt x="59006" y="340"/>
                        <a:pt x="44803" y="1497"/>
                        <a:pt x="51025" y="23959"/>
                      </a:cubicBezTo>
                      <a:lnTo>
                        <a:pt x="68253" y="60465"/>
                      </a:lnTo>
                      <a:cubicBezTo>
                        <a:pt x="53607" y="58704"/>
                        <a:pt x="39143" y="53159"/>
                        <a:pt x="23461" y="73014"/>
                      </a:cubicBezTo>
                      <a:cubicBezTo>
                        <a:pt x="9482" y="76670"/>
                        <a:pt x="-2603" y="81736"/>
                        <a:pt x="491" y="98112"/>
                      </a:cubicBezTo>
                      <a:cubicBezTo>
                        <a:pt x="7858" y="109901"/>
                        <a:pt x="20517" y="121688"/>
                        <a:pt x="21164" y="133477"/>
                      </a:cubicBezTo>
                      <a:cubicBezTo>
                        <a:pt x="15379" y="151743"/>
                        <a:pt x="22433" y="166182"/>
                        <a:pt x="26907" y="181391"/>
                      </a:cubicBezTo>
                      <a:cubicBezTo>
                        <a:pt x="24082" y="193331"/>
                        <a:pt x="24890" y="200042"/>
                        <a:pt x="39204" y="219430"/>
                      </a:cubicBezTo>
                      <a:lnTo>
                        <a:pt x="49877" y="253263"/>
                      </a:lnTo>
                      <a:cubicBezTo>
                        <a:pt x="24016" y="269851"/>
                        <a:pt x="32777" y="284416"/>
                        <a:pt x="42986" y="298896"/>
                      </a:cubicBezTo>
                      <a:cubicBezTo>
                        <a:pt x="30351" y="313346"/>
                        <a:pt x="19653" y="327963"/>
                        <a:pt x="31501" y="344529"/>
                      </a:cubicBezTo>
                      <a:lnTo>
                        <a:pt x="59065" y="369627"/>
                      </a:lnTo>
                      <a:cubicBezTo>
                        <a:pt x="56440" y="422097"/>
                        <a:pt x="75296" y="425223"/>
                        <a:pt x="88926" y="440357"/>
                      </a:cubicBezTo>
                      <a:cubicBezTo>
                        <a:pt x="88973" y="463199"/>
                        <a:pt x="101537" y="480921"/>
                        <a:pt x="119935" y="496257"/>
                      </a:cubicBezTo>
                      <a:cubicBezTo>
                        <a:pt x="116652" y="505487"/>
                        <a:pt x="112341" y="514207"/>
                        <a:pt x="115283" y="526530"/>
                      </a:cubicBezTo>
                      <a:cubicBezTo>
                        <a:pt x="129674" y="532089"/>
                        <a:pt x="144375" y="538886"/>
                        <a:pt x="156687" y="536186"/>
                      </a:cubicBezTo>
                      <a:cubicBezTo>
                        <a:pt x="154488" y="556033"/>
                        <a:pt x="146351" y="576537"/>
                        <a:pt x="162429" y="594368"/>
                      </a:cubicBezTo>
                      <a:lnTo>
                        <a:pt x="189993" y="598931"/>
                      </a:lnTo>
                      <a:cubicBezTo>
                        <a:pt x="198420" y="617910"/>
                        <a:pt x="200726" y="640436"/>
                        <a:pt x="221003" y="652549"/>
                      </a:cubicBezTo>
                      <a:lnTo>
                        <a:pt x="261200" y="647986"/>
                      </a:lnTo>
                      <a:cubicBezTo>
                        <a:pt x="273683" y="663167"/>
                        <a:pt x="286841" y="676780"/>
                        <a:pt x="302546" y="684492"/>
                      </a:cubicBezTo>
                      <a:cubicBezTo>
                        <a:pt x="311309" y="712236"/>
                        <a:pt x="327233" y="735862"/>
                        <a:pt x="356526" y="751800"/>
                      </a:cubicBezTo>
                      <a:lnTo>
                        <a:pt x="377199" y="768913"/>
                      </a:lnTo>
                      <a:lnTo>
                        <a:pt x="417395" y="772335"/>
                      </a:lnTo>
                      <a:lnTo>
                        <a:pt x="441514" y="735829"/>
                      </a:lnTo>
                      <a:lnTo>
                        <a:pt x="509275" y="686774"/>
                      </a:lnTo>
                      <a:cubicBezTo>
                        <a:pt x="521739" y="707858"/>
                        <a:pt x="538821" y="724354"/>
                        <a:pt x="562107" y="734688"/>
                      </a:cubicBezTo>
                      <a:lnTo>
                        <a:pt x="616086" y="741532"/>
                      </a:lnTo>
                      <a:cubicBezTo>
                        <a:pt x="629427" y="726484"/>
                        <a:pt x="636272" y="708208"/>
                        <a:pt x="634462" y="685633"/>
                      </a:cubicBezTo>
                      <a:lnTo>
                        <a:pt x="636759" y="630874"/>
                      </a:lnTo>
                      <a:lnTo>
                        <a:pt x="697629" y="613762"/>
                      </a:lnTo>
                      <a:cubicBezTo>
                        <a:pt x="733409" y="598844"/>
                        <a:pt x="768834" y="583128"/>
                        <a:pt x="792954" y="541890"/>
                      </a:cubicBezTo>
                      <a:lnTo>
                        <a:pt x="875647" y="411837"/>
                      </a:lnTo>
                      <a:lnTo>
                        <a:pt x="927329" y="263530"/>
                      </a:lnTo>
                      <a:cubicBezTo>
                        <a:pt x="933621" y="234052"/>
                        <a:pt x="943063" y="197562"/>
                        <a:pt x="932862" y="176275"/>
                      </a:cubicBezTo>
                      <a:lnTo>
                        <a:pt x="912515" y="182664"/>
                      </a:lnTo>
                      <a:cubicBezTo>
                        <a:pt x="898301" y="181248"/>
                        <a:pt x="905852" y="170742"/>
                        <a:pt x="904800" y="159270"/>
                      </a:cubicBezTo>
                      <a:cubicBezTo>
                        <a:pt x="892609" y="149527"/>
                        <a:pt x="884546" y="138074"/>
                        <a:pt x="885309" y="122969"/>
                      </a:cubicBezTo>
                      <a:cubicBezTo>
                        <a:pt x="891227" y="107566"/>
                        <a:pt x="897468" y="92808"/>
                        <a:pt x="907642" y="85862"/>
                      </a:cubicBezTo>
                      <a:cubicBezTo>
                        <a:pt x="920687" y="71283"/>
                        <a:pt x="942704" y="66890"/>
                        <a:pt x="962932" y="60465"/>
                      </a:cubicBezTo>
                      <a:close/>
                    </a:path>
                  </a:pathLst>
                </a:custGeom>
                <a:solidFill>
                  <a:srgbClr val="FFFFFF"/>
                </a:solidFill>
                <a:ln w="9525" cap="flat" cmpd="sng">
                  <a:solidFill>
                    <a:srgbClr val="FFCC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53" name="Google Shape;553;p6"/>
                <p:cNvSpPr/>
                <p:nvPr/>
              </p:nvSpPr>
              <p:spPr>
                <a:xfrm>
                  <a:off x="5568530" y="2960156"/>
                  <a:ext cx="962928" cy="772333"/>
                </a:xfrm>
                <a:custGeom>
                  <a:avLst/>
                  <a:gdLst/>
                  <a:ahLst/>
                  <a:cxnLst/>
                  <a:rect l="l" t="t" r="r" b="b"/>
                  <a:pathLst>
                    <a:path w="962928" h="772333" extrusionOk="0">
                      <a:moveTo>
                        <a:pt x="962932" y="60465"/>
                      </a:moveTo>
                      <a:cubicBezTo>
                        <a:pt x="931923" y="47236"/>
                        <a:pt x="900913" y="49966"/>
                        <a:pt x="869904" y="53619"/>
                      </a:cubicBezTo>
                      <a:cubicBezTo>
                        <a:pt x="830088" y="68070"/>
                        <a:pt x="800425" y="88822"/>
                        <a:pt x="768836" y="108379"/>
                      </a:cubicBezTo>
                      <a:lnTo>
                        <a:pt x="704520" y="193941"/>
                      </a:lnTo>
                      <a:lnTo>
                        <a:pt x="543731" y="224743"/>
                      </a:lnTo>
                      <a:cubicBezTo>
                        <a:pt x="493962" y="245242"/>
                        <a:pt x="444194" y="249300"/>
                        <a:pt x="394426" y="241855"/>
                      </a:cubicBezTo>
                      <a:cubicBezTo>
                        <a:pt x="353732" y="239749"/>
                        <a:pt x="324864" y="219370"/>
                        <a:pt x="293357" y="203067"/>
                      </a:cubicBezTo>
                      <a:cubicBezTo>
                        <a:pt x="269434" y="173021"/>
                        <a:pt x="250192" y="137058"/>
                        <a:pt x="215260" y="120928"/>
                      </a:cubicBezTo>
                      <a:cubicBezTo>
                        <a:pt x="200902" y="94539"/>
                        <a:pt x="184756" y="69570"/>
                        <a:pt x="154389" y="55902"/>
                      </a:cubicBezTo>
                      <a:cubicBezTo>
                        <a:pt x="126347" y="31912"/>
                        <a:pt x="98825" y="10161"/>
                        <a:pt x="73995" y="1"/>
                      </a:cubicBezTo>
                      <a:cubicBezTo>
                        <a:pt x="59006" y="340"/>
                        <a:pt x="44803" y="1497"/>
                        <a:pt x="51025" y="23959"/>
                      </a:cubicBezTo>
                      <a:lnTo>
                        <a:pt x="68253" y="60465"/>
                      </a:lnTo>
                      <a:cubicBezTo>
                        <a:pt x="53607" y="58703"/>
                        <a:pt x="39143" y="53160"/>
                        <a:pt x="23461" y="73014"/>
                      </a:cubicBezTo>
                      <a:cubicBezTo>
                        <a:pt x="9482" y="76670"/>
                        <a:pt x="-2603" y="81736"/>
                        <a:pt x="491" y="98111"/>
                      </a:cubicBezTo>
                      <a:cubicBezTo>
                        <a:pt x="7858" y="109900"/>
                        <a:pt x="20517" y="121689"/>
                        <a:pt x="21164" y="133477"/>
                      </a:cubicBezTo>
                      <a:cubicBezTo>
                        <a:pt x="15379" y="151743"/>
                        <a:pt x="22433" y="166182"/>
                        <a:pt x="26907" y="181391"/>
                      </a:cubicBezTo>
                      <a:cubicBezTo>
                        <a:pt x="24082" y="193331"/>
                        <a:pt x="24890" y="200043"/>
                        <a:pt x="39204" y="219430"/>
                      </a:cubicBezTo>
                      <a:lnTo>
                        <a:pt x="49877" y="253263"/>
                      </a:lnTo>
                      <a:cubicBezTo>
                        <a:pt x="24016" y="269850"/>
                        <a:pt x="32777" y="284416"/>
                        <a:pt x="42986" y="298895"/>
                      </a:cubicBezTo>
                      <a:cubicBezTo>
                        <a:pt x="30351" y="313346"/>
                        <a:pt x="19653" y="327964"/>
                        <a:pt x="31501" y="344528"/>
                      </a:cubicBezTo>
                      <a:lnTo>
                        <a:pt x="59065" y="369627"/>
                      </a:lnTo>
                      <a:cubicBezTo>
                        <a:pt x="56440" y="422097"/>
                        <a:pt x="75296" y="425223"/>
                        <a:pt x="88925" y="440357"/>
                      </a:cubicBezTo>
                      <a:cubicBezTo>
                        <a:pt x="88976" y="463199"/>
                        <a:pt x="101538" y="480920"/>
                        <a:pt x="119935" y="496257"/>
                      </a:cubicBezTo>
                      <a:cubicBezTo>
                        <a:pt x="116651" y="505487"/>
                        <a:pt x="112342" y="514207"/>
                        <a:pt x="115283" y="526530"/>
                      </a:cubicBezTo>
                      <a:cubicBezTo>
                        <a:pt x="129673" y="532090"/>
                        <a:pt x="144376" y="538886"/>
                        <a:pt x="156686" y="536186"/>
                      </a:cubicBezTo>
                      <a:cubicBezTo>
                        <a:pt x="154488" y="556034"/>
                        <a:pt x="146350" y="576537"/>
                        <a:pt x="162430" y="594368"/>
                      </a:cubicBezTo>
                      <a:lnTo>
                        <a:pt x="189993" y="598931"/>
                      </a:lnTo>
                      <a:cubicBezTo>
                        <a:pt x="198420" y="617911"/>
                        <a:pt x="200725" y="640436"/>
                        <a:pt x="221002" y="652549"/>
                      </a:cubicBezTo>
                      <a:lnTo>
                        <a:pt x="261200" y="647986"/>
                      </a:lnTo>
                      <a:cubicBezTo>
                        <a:pt x="273682" y="663166"/>
                        <a:pt x="286841" y="676780"/>
                        <a:pt x="302546" y="684492"/>
                      </a:cubicBezTo>
                      <a:cubicBezTo>
                        <a:pt x="311308" y="712237"/>
                        <a:pt x="327233" y="735862"/>
                        <a:pt x="356525" y="751801"/>
                      </a:cubicBezTo>
                      <a:lnTo>
                        <a:pt x="377198" y="768912"/>
                      </a:lnTo>
                      <a:lnTo>
                        <a:pt x="417396" y="772335"/>
                      </a:lnTo>
                      <a:lnTo>
                        <a:pt x="441514" y="735829"/>
                      </a:lnTo>
                      <a:lnTo>
                        <a:pt x="509275" y="686774"/>
                      </a:lnTo>
                      <a:cubicBezTo>
                        <a:pt x="521738" y="707858"/>
                        <a:pt x="538821" y="724354"/>
                        <a:pt x="562106" y="734688"/>
                      </a:cubicBezTo>
                      <a:lnTo>
                        <a:pt x="616086" y="741533"/>
                      </a:lnTo>
                      <a:cubicBezTo>
                        <a:pt x="629428" y="726483"/>
                        <a:pt x="636272" y="708207"/>
                        <a:pt x="634462" y="685633"/>
                      </a:cubicBezTo>
                      <a:lnTo>
                        <a:pt x="636759" y="630873"/>
                      </a:lnTo>
                      <a:lnTo>
                        <a:pt x="697629" y="613761"/>
                      </a:lnTo>
                      <a:cubicBezTo>
                        <a:pt x="733408" y="598844"/>
                        <a:pt x="768834" y="583128"/>
                        <a:pt x="792955" y="541890"/>
                      </a:cubicBezTo>
                      <a:lnTo>
                        <a:pt x="875646" y="411836"/>
                      </a:lnTo>
                      <a:lnTo>
                        <a:pt x="927329" y="263531"/>
                      </a:lnTo>
                      <a:cubicBezTo>
                        <a:pt x="933620" y="234052"/>
                        <a:pt x="943063" y="197563"/>
                        <a:pt x="932862" y="176274"/>
                      </a:cubicBezTo>
                      <a:lnTo>
                        <a:pt x="912515" y="182664"/>
                      </a:lnTo>
                      <a:cubicBezTo>
                        <a:pt x="898301" y="181249"/>
                        <a:pt x="905851" y="170743"/>
                        <a:pt x="904800" y="159270"/>
                      </a:cubicBezTo>
                      <a:cubicBezTo>
                        <a:pt x="892609" y="149526"/>
                        <a:pt x="884547" y="138074"/>
                        <a:pt x="885309" y="122969"/>
                      </a:cubicBezTo>
                      <a:cubicBezTo>
                        <a:pt x="891226" y="107567"/>
                        <a:pt x="897468" y="92808"/>
                        <a:pt x="907642" y="85862"/>
                      </a:cubicBezTo>
                      <a:cubicBezTo>
                        <a:pt x="920687" y="71282"/>
                        <a:pt x="942704" y="66889"/>
                        <a:pt x="962932" y="60465"/>
                      </a:cubicBezTo>
                      <a:close/>
                    </a:path>
                  </a:pathLst>
                </a:custGeom>
                <a:solidFill>
                  <a:srgbClr val="9F3939"/>
                </a:solidFill>
                <a:ln w="9525" cap="flat" cmpd="sng">
                  <a:solidFill>
                    <a:srgbClr val="FFCC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54" name="Google Shape;554;p6"/>
                <p:cNvSpPr/>
                <p:nvPr/>
              </p:nvSpPr>
              <p:spPr>
                <a:xfrm>
                  <a:off x="5567508" y="2963513"/>
                  <a:ext cx="962928" cy="772333"/>
                </a:xfrm>
                <a:custGeom>
                  <a:avLst/>
                  <a:gdLst/>
                  <a:ahLst/>
                  <a:cxnLst/>
                  <a:rect l="l" t="t" r="r" b="b"/>
                  <a:pathLst>
                    <a:path w="962928" h="772333" extrusionOk="0">
                      <a:moveTo>
                        <a:pt x="962932" y="60464"/>
                      </a:moveTo>
                      <a:cubicBezTo>
                        <a:pt x="931923" y="47236"/>
                        <a:pt x="900913" y="49967"/>
                        <a:pt x="869903" y="53620"/>
                      </a:cubicBezTo>
                      <a:cubicBezTo>
                        <a:pt x="830088" y="68070"/>
                        <a:pt x="800425" y="88822"/>
                        <a:pt x="768836" y="108379"/>
                      </a:cubicBezTo>
                      <a:lnTo>
                        <a:pt x="704520" y="193940"/>
                      </a:lnTo>
                      <a:lnTo>
                        <a:pt x="543731" y="224743"/>
                      </a:lnTo>
                      <a:cubicBezTo>
                        <a:pt x="493962" y="245242"/>
                        <a:pt x="444194" y="249300"/>
                        <a:pt x="394426" y="241854"/>
                      </a:cubicBezTo>
                      <a:cubicBezTo>
                        <a:pt x="353732" y="239748"/>
                        <a:pt x="324864" y="219369"/>
                        <a:pt x="293358" y="203067"/>
                      </a:cubicBezTo>
                      <a:cubicBezTo>
                        <a:pt x="269434" y="173021"/>
                        <a:pt x="250192" y="137058"/>
                        <a:pt x="215260" y="120928"/>
                      </a:cubicBezTo>
                      <a:cubicBezTo>
                        <a:pt x="200901" y="94540"/>
                        <a:pt x="184756" y="69570"/>
                        <a:pt x="154389" y="55901"/>
                      </a:cubicBezTo>
                      <a:cubicBezTo>
                        <a:pt x="126347" y="31912"/>
                        <a:pt x="98824" y="10161"/>
                        <a:pt x="73995" y="1"/>
                      </a:cubicBezTo>
                      <a:cubicBezTo>
                        <a:pt x="59006" y="340"/>
                        <a:pt x="44803" y="1498"/>
                        <a:pt x="51025" y="23959"/>
                      </a:cubicBezTo>
                      <a:lnTo>
                        <a:pt x="68252" y="60464"/>
                      </a:lnTo>
                      <a:cubicBezTo>
                        <a:pt x="53607" y="58704"/>
                        <a:pt x="39143" y="53160"/>
                        <a:pt x="23461" y="73014"/>
                      </a:cubicBezTo>
                      <a:cubicBezTo>
                        <a:pt x="9482" y="76669"/>
                        <a:pt x="-2603" y="81736"/>
                        <a:pt x="491" y="98112"/>
                      </a:cubicBezTo>
                      <a:cubicBezTo>
                        <a:pt x="7858" y="109900"/>
                        <a:pt x="20517" y="121689"/>
                        <a:pt x="21164" y="133478"/>
                      </a:cubicBezTo>
                      <a:cubicBezTo>
                        <a:pt x="15379" y="151743"/>
                        <a:pt x="22433" y="166183"/>
                        <a:pt x="26907" y="181392"/>
                      </a:cubicBezTo>
                      <a:cubicBezTo>
                        <a:pt x="24082" y="193330"/>
                        <a:pt x="24890" y="200042"/>
                        <a:pt x="39204" y="219430"/>
                      </a:cubicBezTo>
                      <a:lnTo>
                        <a:pt x="49877" y="253263"/>
                      </a:lnTo>
                      <a:cubicBezTo>
                        <a:pt x="24016" y="269851"/>
                        <a:pt x="32777" y="284415"/>
                        <a:pt x="42986" y="298896"/>
                      </a:cubicBezTo>
                      <a:cubicBezTo>
                        <a:pt x="30351" y="313346"/>
                        <a:pt x="19653" y="327964"/>
                        <a:pt x="31501" y="344528"/>
                      </a:cubicBezTo>
                      <a:lnTo>
                        <a:pt x="59065" y="369626"/>
                      </a:lnTo>
                      <a:cubicBezTo>
                        <a:pt x="56440" y="422096"/>
                        <a:pt x="75296" y="425223"/>
                        <a:pt x="88926" y="440357"/>
                      </a:cubicBezTo>
                      <a:cubicBezTo>
                        <a:pt x="88977" y="463199"/>
                        <a:pt x="101537" y="480921"/>
                        <a:pt x="119935" y="496257"/>
                      </a:cubicBezTo>
                      <a:cubicBezTo>
                        <a:pt x="116651" y="505487"/>
                        <a:pt x="112342" y="514208"/>
                        <a:pt x="115283" y="526529"/>
                      </a:cubicBezTo>
                      <a:cubicBezTo>
                        <a:pt x="129673" y="532089"/>
                        <a:pt x="144376" y="538886"/>
                        <a:pt x="156687" y="536186"/>
                      </a:cubicBezTo>
                      <a:cubicBezTo>
                        <a:pt x="154488" y="556033"/>
                        <a:pt x="146350" y="576537"/>
                        <a:pt x="162430" y="594367"/>
                      </a:cubicBezTo>
                      <a:lnTo>
                        <a:pt x="189993" y="598930"/>
                      </a:lnTo>
                      <a:cubicBezTo>
                        <a:pt x="198420" y="617910"/>
                        <a:pt x="200726" y="640437"/>
                        <a:pt x="221002" y="652549"/>
                      </a:cubicBezTo>
                      <a:lnTo>
                        <a:pt x="261200" y="647986"/>
                      </a:lnTo>
                      <a:cubicBezTo>
                        <a:pt x="273683" y="663167"/>
                        <a:pt x="286841" y="676780"/>
                        <a:pt x="302546" y="684492"/>
                      </a:cubicBezTo>
                      <a:cubicBezTo>
                        <a:pt x="311309" y="712236"/>
                        <a:pt x="327233" y="735862"/>
                        <a:pt x="356525" y="751800"/>
                      </a:cubicBezTo>
                      <a:lnTo>
                        <a:pt x="377198" y="768913"/>
                      </a:lnTo>
                      <a:lnTo>
                        <a:pt x="417396" y="772335"/>
                      </a:lnTo>
                      <a:lnTo>
                        <a:pt x="441514" y="735829"/>
                      </a:lnTo>
                      <a:lnTo>
                        <a:pt x="509275" y="686773"/>
                      </a:lnTo>
                      <a:cubicBezTo>
                        <a:pt x="521739" y="707858"/>
                        <a:pt x="538821" y="724354"/>
                        <a:pt x="562107" y="734688"/>
                      </a:cubicBezTo>
                      <a:lnTo>
                        <a:pt x="616086" y="741533"/>
                      </a:lnTo>
                      <a:cubicBezTo>
                        <a:pt x="629428" y="726483"/>
                        <a:pt x="636272" y="708208"/>
                        <a:pt x="634462" y="685633"/>
                      </a:cubicBezTo>
                      <a:lnTo>
                        <a:pt x="636759" y="630874"/>
                      </a:lnTo>
                      <a:lnTo>
                        <a:pt x="697629" y="613761"/>
                      </a:lnTo>
                      <a:cubicBezTo>
                        <a:pt x="733408" y="598843"/>
                        <a:pt x="768834" y="583129"/>
                        <a:pt x="792955" y="541890"/>
                      </a:cubicBezTo>
                      <a:lnTo>
                        <a:pt x="875646" y="411837"/>
                      </a:lnTo>
                      <a:lnTo>
                        <a:pt x="927329" y="263530"/>
                      </a:lnTo>
                      <a:cubicBezTo>
                        <a:pt x="933620" y="234051"/>
                        <a:pt x="943063" y="197562"/>
                        <a:pt x="932862" y="176275"/>
                      </a:cubicBezTo>
                      <a:lnTo>
                        <a:pt x="912515" y="182663"/>
                      </a:lnTo>
                      <a:cubicBezTo>
                        <a:pt x="898301" y="181248"/>
                        <a:pt x="905852" y="170742"/>
                        <a:pt x="904799" y="159269"/>
                      </a:cubicBezTo>
                      <a:cubicBezTo>
                        <a:pt x="892609" y="149526"/>
                        <a:pt x="884547" y="138074"/>
                        <a:pt x="885309" y="122970"/>
                      </a:cubicBezTo>
                      <a:cubicBezTo>
                        <a:pt x="891226" y="107566"/>
                        <a:pt x="897468" y="92808"/>
                        <a:pt x="907642" y="85862"/>
                      </a:cubicBezTo>
                      <a:cubicBezTo>
                        <a:pt x="920687" y="71283"/>
                        <a:pt x="942704" y="66890"/>
                        <a:pt x="962932" y="60464"/>
                      </a:cubicBezTo>
                      <a:close/>
                    </a:path>
                  </a:pathLst>
                </a:custGeom>
                <a:noFill/>
                <a:ln w="9525" cap="flat" cmpd="sng">
                  <a:solidFill>
                    <a:srgbClr val="FFCC00">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55" name="Google Shape;555;p6"/>
                <p:cNvSpPr/>
                <p:nvPr/>
              </p:nvSpPr>
              <p:spPr>
                <a:xfrm>
                  <a:off x="6451034" y="2922258"/>
                  <a:ext cx="153709" cy="245744"/>
                </a:xfrm>
                <a:custGeom>
                  <a:avLst/>
                  <a:gdLst/>
                  <a:ahLst/>
                  <a:cxnLst/>
                  <a:rect l="l" t="t" r="r" b="b"/>
                  <a:pathLst>
                    <a:path w="153709" h="245744" extrusionOk="0">
                      <a:moveTo>
                        <a:pt x="41472" y="92235"/>
                      </a:moveTo>
                      <a:lnTo>
                        <a:pt x="11723" y="64476"/>
                      </a:lnTo>
                      <a:cubicBezTo>
                        <a:pt x="8836" y="44424"/>
                        <a:pt x="15643" y="40420"/>
                        <a:pt x="19386" y="31343"/>
                      </a:cubicBezTo>
                      <a:cubicBezTo>
                        <a:pt x="31161" y="18411"/>
                        <a:pt x="43826" y="27579"/>
                        <a:pt x="56798" y="44327"/>
                      </a:cubicBezTo>
                      <a:lnTo>
                        <a:pt x="67615" y="1"/>
                      </a:lnTo>
                      <a:cubicBezTo>
                        <a:pt x="74816" y="7327"/>
                        <a:pt x="83751" y="12928"/>
                        <a:pt x="82941" y="28209"/>
                      </a:cubicBezTo>
                      <a:cubicBezTo>
                        <a:pt x="80896" y="42320"/>
                        <a:pt x="74886" y="61025"/>
                        <a:pt x="79335" y="67610"/>
                      </a:cubicBezTo>
                      <a:cubicBezTo>
                        <a:pt x="85947" y="63808"/>
                        <a:pt x="92558" y="49723"/>
                        <a:pt x="99168" y="36716"/>
                      </a:cubicBezTo>
                      <a:lnTo>
                        <a:pt x="108634" y="13881"/>
                      </a:lnTo>
                      <a:cubicBezTo>
                        <a:pt x="111491" y="21641"/>
                        <a:pt x="118789" y="26249"/>
                        <a:pt x="114043" y="39402"/>
                      </a:cubicBezTo>
                      <a:cubicBezTo>
                        <a:pt x="109853" y="60579"/>
                        <a:pt x="102790" y="87176"/>
                        <a:pt x="109986" y="86863"/>
                      </a:cubicBezTo>
                      <a:cubicBezTo>
                        <a:pt x="133497" y="73777"/>
                        <a:pt x="127418" y="52044"/>
                        <a:pt x="132528" y="33582"/>
                      </a:cubicBezTo>
                      <a:cubicBezTo>
                        <a:pt x="146226" y="41353"/>
                        <a:pt x="151999" y="54635"/>
                        <a:pt x="153712" y="70744"/>
                      </a:cubicBezTo>
                      <a:lnTo>
                        <a:pt x="134323" y="106563"/>
                      </a:lnTo>
                      <a:cubicBezTo>
                        <a:pt x="142299" y="118640"/>
                        <a:pt x="147674" y="130915"/>
                        <a:pt x="140188" y="144173"/>
                      </a:cubicBezTo>
                      <a:lnTo>
                        <a:pt x="127112" y="141935"/>
                      </a:lnTo>
                      <a:lnTo>
                        <a:pt x="119452" y="155814"/>
                      </a:lnTo>
                      <a:lnTo>
                        <a:pt x="88351" y="159843"/>
                      </a:lnTo>
                      <a:lnTo>
                        <a:pt x="96013" y="174619"/>
                      </a:lnTo>
                      <a:lnTo>
                        <a:pt x="119452" y="183574"/>
                      </a:lnTo>
                      <a:cubicBezTo>
                        <a:pt x="123879" y="198216"/>
                        <a:pt x="121564" y="209035"/>
                        <a:pt x="117649" y="218944"/>
                      </a:cubicBezTo>
                      <a:cubicBezTo>
                        <a:pt x="109242" y="230757"/>
                        <a:pt x="101547" y="244928"/>
                        <a:pt x="89703" y="245361"/>
                      </a:cubicBezTo>
                      <a:cubicBezTo>
                        <a:pt x="75457" y="247085"/>
                        <a:pt x="63532" y="243041"/>
                        <a:pt x="54093" y="232825"/>
                      </a:cubicBezTo>
                      <a:lnTo>
                        <a:pt x="45529" y="214915"/>
                      </a:lnTo>
                      <a:cubicBezTo>
                        <a:pt x="38017" y="224679"/>
                        <a:pt x="30504" y="223158"/>
                        <a:pt x="22991" y="222527"/>
                      </a:cubicBezTo>
                      <a:lnTo>
                        <a:pt x="15779" y="191633"/>
                      </a:lnTo>
                      <a:cubicBezTo>
                        <a:pt x="10124" y="184606"/>
                        <a:pt x="2420" y="183684"/>
                        <a:pt x="3" y="167007"/>
                      </a:cubicBezTo>
                      <a:lnTo>
                        <a:pt x="14878" y="132532"/>
                      </a:lnTo>
                      <a:lnTo>
                        <a:pt x="36064" y="112831"/>
                      </a:lnTo>
                      <a:cubicBezTo>
                        <a:pt x="50430" y="105675"/>
                        <a:pt x="67128" y="104307"/>
                        <a:pt x="83842" y="102981"/>
                      </a:cubicBezTo>
                      <a:close/>
                    </a:path>
                  </a:pathLst>
                </a:custGeom>
                <a:solidFill>
                  <a:srgbClr val="FFFFFF"/>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56" name="Google Shape;556;p6"/>
                <p:cNvSpPr/>
                <p:nvPr/>
              </p:nvSpPr>
              <p:spPr>
                <a:xfrm>
                  <a:off x="6451345" y="2922813"/>
                  <a:ext cx="153703" cy="245744"/>
                </a:xfrm>
                <a:custGeom>
                  <a:avLst/>
                  <a:gdLst/>
                  <a:ahLst/>
                  <a:cxnLst/>
                  <a:rect l="l" t="t" r="r" b="b"/>
                  <a:pathLst>
                    <a:path w="153703" h="245744" extrusionOk="0">
                      <a:moveTo>
                        <a:pt x="41472" y="92235"/>
                      </a:moveTo>
                      <a:lnTo>
                        <a:pt x="11723" y="64476"/>
                      </a:lnTo>
                      <a:cubicBezTo>
                        <a:pt x="8837" y="44424"/>
                        <a:pt x="15643" y="40420"/>
                        <a:pt x="19386" y="31343"/>
                      </a:cubicBezTo>
                      <a:cubicBezTo>
                        <a:pt x="31161" y="18411"/>
                        <a:pt x="43826" y="27579"/>
                        <a:pt x="56798" y="44327"/>
                      </a:cubicBezTo>
                      <a:lnTo>
                        <a:pt x="67616" y="1"/>
                      </a:lnTo>
                      <a:cubicBezTo>
                        <a:pt x="74816" y="7327"/>
                        <a:pt x="83751" y="12928"/>
                        <a:pt x="82942" y="28209"/>
                      </a:cubicBezTo>
                      <a:cubicBezTo>
                        <a:pt x="80896" y="42320"/>
                        <a:pt x="74886" y="61025"/>
                        <a:pt x="79335" y="67610"/>
                      </a:cubicBezTo>
                      <a:cubicBezTo>
                        <a:pt x="85947" y="63808"/>
                        <a:pt x="92558" y="49723"/>
                        <a:pt x="99168" y="36716"/>
                      </a:cubicBezTo>
                      <a:lnTo>
                        <a:pt x="108634" y="13881"/>
                      </a:lnTo>
                      <a:cubicBezTo>
                        <a:pt x="111491" y="21641"/>
                        <a:pt x="118784" y="26249"/>
                        <a:pt x="114044" y="39402"/>
                      </a:cubicBezTo>
                      <a:cubicBezTo>
                        <a:pt x="109853" y="60579"/>
                        <a:pt x="102790" y="87175"/>
                        <a:pt x="109986" y="86862"/>
                      </a:cubicBezTo>
                      <a:cubicBezTo>
                        <a:pt x="133502" y="73777"/>
                        <a:pt x="127413" y="52044"/>
                        <a:pt x="132523" y="33582"/>
                      </a:cubicBezTo>
                      <a:cubicBezTo>
                        <a:pt x="146221" y="41353"/>
                        <a:pt x="152004" y="54635"/>
                        <a:pt x="153707" y="70744"/>
                      </a:cubicBezTo>
                      <a:lnTo>
                        <a:pt x="134328" y="106563"/>
                      </a:lnTo>
                      <a:cubicBezTo>
                        <a:pt x="142294" y="118640"/>
                        <a:pt x="147679" y="130915"/>
                        <a:pt x="140183" y="144173"/>
                      </a:cubicBezTo>
                      <a:lnTo>
                        <a:pt x="127117" y="141934"/>
                      </a:lnTo>
                      <a:lnTo>
                        <a:pt x="119447" y="155814"/>
                      </a:lnTo>
                      <a:lnTo>
                        <a:pt x="88351" y="159844"/>
                      </a:lnTo>
                      <a:lnTo>
                        <a:pt x="96013" y="174619"/>
                      </a:lnTo>
                      <a:lnTo>
                        <a:pt x="119447" y="183573"/>
                      </a:lnTo>
                      <a:cubicBezTo>
                        <a:pt x="123874" y="198217"/>
                        <a:pt x="121559" y="209035"/>
                        <a:pt x="117649" y="218945"/>
                      </a:cubicBezTo>
                      <a:cubicBezTo>
                        <a:pt x="109242" y="230758"/>
                        <a:pt x="101547" y="244927"/>
                        <a:pt x="89703" y="245361"/>
                      </a:cubicBezTo>
                      <a:cubicBezTo>
                        <a:pt x="75457" y="247084"/>
                        <a:pt x="63532" y="243041"/>
                        <a:pt x="54093" y="232825"/>
                      </a:cubicBezTo>
                      <a:lnTo>
                        <a:pt x="45529" y="214915"/>
                      </a:lnTo>
                      <a:cubicBezTo>
                        <a:pt x="38017" y="224678"/>
                        <a:pt x="30504" y="223158"/>
                        <a:pt x="22991" y="222526"/>
                      </a:cubicBezTo>
                      <a:lnTo>
                        <a:pt x="15779" y="191633"/>
                      </a:lnTo>
                      <a:cubicBezTo>
                        <a:pt x="10124" y="184607"/>
                        <a:pt x="2420" y="183684"/>
                        <a:pt x="3" y="167008"/>
                      </a:cubicBezTo>
                      <a:lnTo>
                        <a:pt x="14878" y="132532"/>
                      </a:lnTo>
                      <a:lnTo>
                        <a:pt x="36064" y="112832"/>
                      </a:lnTo>
                      <a:cubicBezTo>
                        <a:pt x="50430" y="105675"/>
                        <a:pt x="67128" y="104306"/>
                        <a:pt x="83842" y="102981"/>
                      </a:cubicBezTo>
                      <a:close/>
                    </a:path>
                  </a:pathLst>
                </a:custGeom>
                <a:solidFill>
                  <a:srgbClr val="FF4E56"/>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57" name="Google Shape;557;p6"/>
                <p:cNvSpPr/>
                <p:nvPr/>
              </p:nvSpPr>
              <p:spPr>
                <a:xfrm>
                  <a:off x="6450323" y="2923638"/>
                  <a:ext cx="153706" cy="245744"/>
                </a:xfrm>
                <a:custGeom>
                  <a:avLst/>
                  <a:gdLst/>
                  <a:ahLst/>
                  <a:cxnLst/>
                  <a:rect l="l" t="t" r="r" b="b"/>
                  <a:pathLst>
                    <a:path w="153706" h="245744" extrusionOk="0">
                      <a:moveTo>
                        <a:pt x="41472" y="92235"/>
                      </a:moveTo>
                      <a:lnTo>
                        <a:pt x="11723" y="64476"/>
                      </a:lnTo>
                      <a:cubicBezTo>
                        <a:pt x="8837" y="44424"/>
                        <a:pt x="15643" y="40420"/>
                        <a:pt x="19386" y="31343"/>
                      </a:cubicBezTo>
                      <a:cubicBezTo>
                        <a:pt x="31161" y="18411"/>
                        <a:pt x="43827" y="27579"/>
                        <a:pt x="56798" y="44327"/>
                      </a:cubicBezTo>
                      <a:lnTo>
                        <a:pt x="67616" y="1"/>
                      </a:lnTo>
                      <a:cubicBezTo>
                        <a:pt x="74816" y="7327"/>
                        <a:pt x="83751" y="12928"/>
                        <a:pt x="82942" y="28209"/>
                      </a:cubicBezTo>
                      <a:cubicBezTo>
                        <a:pt x="80896" y="42320"/>
                        <a:pt x="74886" y="61025"/>
                        <a:pt x="79335" y="67610"/>
                      </a:cubicBezTo>
                      <a:cubicBezTo>
                        <a:pt x="85947" y="63808"/>
                        <a:pt x="92558" y="49723"/>
                        <a:pt x="99169" y="36716"/>
                      </a:cubicBezTo>
                      <a:lnTo>
                        <a:pt x="108634" y="13881"/>
                      </a:lnTo>
                      <a:cubicBezTo>
                        <a:pt x="111491" y="21641"/>
                        <a:pt x="118789" y="26249"/>
                        <a:pt x="114044" y="39402"/>
                      </a:cubicBezTo>
                      <a:cubicBezTo>
                        <a:pt x="109853" y="60579"/>
                        <a:pt x="102791" y="87176"/>
                        <a:pt x="109986" y="86863"/>
                      </a:cubicBezTo>
                      <a:cubicBezTo>
                        <a:pt x="133504" y="73777"/>
                        <a:pt x="127415" y="52044"/>
                        <a:pt x="132525" y="33582"/>
                      </a:cubicBezTo>
                      <a:cubicBezTo>
                        <a:pt x="146223" y="41353"/>
                        <a:pt x="151995" y="54635"/>
                        <a:pt x="153709" y="70744"/>
                      </a:cubicBezTo>
                      <a:lnTo>
                        <a:pt x="134330" y="106563"/>
                      </a:lnTo>
                      <a:cubicBezTo>
                        <a:pt x="142296" y="118640"/>
                        <a:pt x="147681" y="130915"/>
                        <a:pt x="140185" y="144173"/>
                      </a:cubicBezTo>
                      <a:lnTo>
                        <a:pt x="127119" y="141935"/>
                      </a:lnTo>
                      <a:lnTo>
                        <a:pt x="119449" y="155814"/>
                      </a:lnTo>
                      <a:lnTo>
                        <a:pt x="88351" y="159843"/>
                      </a:lnTo>
                      <a:lnTo>
                        <a:pt x="96013" y="174619"/>
                      </a:lnTo>
                      <a:lnTo>
                        <a:pt x="119449" y="183574"/>
                      </a:lnTo>
                      <a:cubicBezTo>
                        <a:pt x="123876" y="198216"/>
                        <a:pt x="121561" y="209035"/>
                        <a:pt x="117649" y="218944"/>
                      </a:cubicBezTo>
                      <a:cubicBezTo>
                        <a:pt x="109242" y="230757"/>
                        <a:pt x="101546" y="244928"/>
                        <a:pt x="89703" y="245361"/>
                      </a:cubicBezTo>
                      <a:cubicBezTo>
                        <a:pt x="75457" y="247085"/>
                        <a:pt x="63532" y="243041"/>
                        <a:pt x="54093" y="232825"/>
                      </a:cubicBezTo>
                      <a:lnTo>
                        <a:pt x="45529" y="214915"/>
                      </a:lnTo>
                      <a:cubicBezTo>
                        <a:pt x="38017" y="224679"/>
                        <a:pt x="30504" y="223158"/>
                        <a:pt x="22991" y="222527"/>
                      </a:cubicBezTo>
                      <a:lnTo>
                        <a:pt x="15779" y="191633"/>
                      </a:lnTo>
                      <a:cubicBezTo>
                        <a:pt x="10124" y="184606"/>
                        <a:pt x="2420" y="183684"/>
                        <a:pt x="3" y="167007"/>
                      </a:cubicBezTo>
                      <a:lnTo>
                        <a:pt x="14878" y="132532"/>
                      </a:lnTo>
                      <a:lnTo>
                        <a:pt x="36064" y="112831"/>
                      </a:lnTo>
                      <a:cubicBezTo>
                        <a:pt x="50430" y="105675"/>
                        <a:pt x="67128" y="104307"/>
                        <a:pt x="83843" y="102981"/>
                      </a:cubicBezTo>
                      <a:close/>
                    </a:path>
                  </a:pathLst>
                </a:custGeom>
                <a:noFill/>
                <a:ln w="9525" cap="flat" cmpd="sng">
                  <a:solidFill>
                    <a:srgbClr val="FF0000">
                      <a:alpha val="30980"/>
                    </a:srgb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58" name="Google Shape;558;p6"/>
                <p:cNvSpPr/>
                <p:nvPr/>
              </p:nvSpPr>
              <p:spPr>
                <a:xfrm>
                  <a:off x="5902181" y="3729827"/>
                  <a:ext cx="249529" cy="215426"/>
                </a:xfrm>
                <a:custGeom>
                  <a:avLst/>
                  <a:gdLst/>
                  <a:ahLst/>
                  <a:cxnLst/>
                  <a:rect l="l" t="t" r="r" b="b"/>
                  <a:pathLst>
                    <a:path w="249529" h="215426" extrusionOk="0">
                      <a:moveTo>
                        <a:pt x="80347" y="4390"/>
                      </a:moveTo>
                      <a:lnTo>
                        <a:pt x="67147" y="8706"/>
                      </a:lnTo>
                      <a:cubicBezTo>
                        <a:pt x="75736" y="31459"/>
                        <a:pt x="81425" y="46700"/>
                        <a:pt x="85386" y="71227"/>
                      </a:cubicBezTo>
                      <a:cubicBezTo>
                        <a:pt x="89349" y="95754"/>
                        <a:pt x="94385" y="98604"/>
                        <a:pt x="96523" y="100636"/>
                      </a:cubicBezTo>
                      <a:cubicBezTo>
                        <a:pt x="101914" y="108401"/>
                        <a:pt x="106438" y="104931"/>
                        <a:pt x="108137" y="114837"/>
                      </a:cubicBezTo>
                      <a:cubicBezTo>
                        <a:pt x="123948" y="112948"/>
                        <a:pt x="140184" y="109220"/>
                        <a:pt x="155679" y="106396"/>
                      </a:cubicBezTo>
                      <a:cubicBezTo>
                        <a:pt x="162843" y="105090"/>
                        <a:pt x="176722" y="106752"/>
                        <a:pt x="182391" y="121297"/>
                      </a:cubicBezTo>
                      <a:cubicBezTo>
                        <a:pt x="182183" y="121470"/>
                        <a:pt x="161015" y="111517"/>
                        <a:pt x="150638" y="113496"/>
                      </a:cubicBezTo>
                      <a:cubicBezTo>
                        <a:pt x="139316" y="115654"/>
                        <a:pt x="136129" y="122148"/>
                        <a:pt x="128123" y="122991"/>
                      </a:cubicBezTo>
                      <a:cubicBezTo>
                        <a:pt x="118192" y="124039"/>
                        <a:pt x="104711" y="119160"/>
                        <a:pt x="104711" y="119160"/>
                      </a:cubicBezTo>
                      <a:lnTo>
                        <a:pt x="126127" y="135063"/>
                      </a:lnTo>
                      <a:cubicBezTo>
                        <a:pt x="145217" y="149238"/>
                        <a:pt x="181696" y="136783"/>
                        <a:pt x="217573" y="150245"/>
                      </a:cubicBezTo>
                      <a:cubicBezTo>
                        <a:pt x="222729" y="152113"/>
                        <a:pt x="232200" y="171813"/>
                        <a:pt x="234190" y="174417"/>
                      </a:cubicBezTo>
                      <a:cubicBezTo>
                        <a:pt x="228700" y="172279"/>
                        <a:pt x="212167" y="162709"/>
                        <a:pt x="203178" y="163202"/>
                      </a:cubicBezTo>
                      <a:cubicBezTo>
                        <a:pt x="194188" y="163695"/>
                        <a:pt x="174978" y="163593"/>
                        <a:pt x="158981" y="158856"/>
                      </a:cubicBezTo>
                      <a:cubicBezTo>
                        <a:pt x="142983" y="154118"/>
                        <a:pt x="138255" y="147118"/>
                        <a:pt x="127592" y="144319"/>
                      </a:cubicBezTo>
                      <a:lnTo>
                        <a:pt x="102475" y="139399"/>
                      </a:lnTo>
                      <a:cubicBezTo>
                        <a:pt x="109339" y="143763"/>
                        <a:pt x="122361" y="150837"/>
                        <a:pt x="131082" y="164290"/>
                      </a:cubicBezTo>
                      <a:cubicBezTo>
                        <a:pt x="138226" y="175309"/>
                        <a:pt x="139045" y="189827"/>
                        <a:pt x="138874" y="196108"/>
                      </a:cubicBezTo>
                      <a:cubicBezTo>
                        <a:pt x="134814" y="193524"/>
                        <a:pt x="113529" y="162517"/>
                        <a:pt x="104981" y="159826"/>
                      </a:cubicBezTo>
                      <a:cubicBezTo>
                        <a:pt x="96432" y="157135"/>
                        <a:pt x="94832" y="154005"/>
                        <a:pt x="91064" y="145336"/>
                      </a:cubicBezTo>
                      <a:cubicBezTo>
                        <a:pt x="85922" y="144659"/>
                        <a:pt x="81160" y="142174"/>
                        <a:pt x="76741" y="140210"/>
                      </a:cubicBezTo>
                      <a:cubicBezTo>
                        <a:pt x="75500" y="139051"/>
                        <a:pt x="74126" y="136574"/>
                        <a:pt x="70905" y="132098"/>
                      </a:cubicBezTo>
                      <a:lnTo>
                        <a:pt x="65507" y="124579"/>
                      </a:lnTo>
                      <a:cubicBezTo>
                        <a:pt x="61450" y="128695"/>
                        <a:pt x="54754" y="131849"/>
                        <a:pt x="51483" y="133503"/>
                      </a:cubicBezTo>
                      <a:cubicBezTo>
                        <a:pt x="48213" y="134666"/>
                        <a:pt x="42478" y="137007"/>
                        <a:pt x="33474" y="141833"/>
                      </a:cubicBezTo>
                      <a:cubicBezTo>
                        <a:pt x="27293" y="144282"/>
                        <a:pt x="15846" y="165376"/>
                        <a:pt x="12865" y="169959"/>
                      </a:cubicBezTo>
                      <a:cubicBezTo>
                        <a:pt x="13149" y="167478"/>
                        <a:pt x="17032" y="143595"/>
                        <a:pt x="18818" y="141309"/>
                      </a:cubicBezTo>
                      <a:cubicBezTo>
                        <a:pt x="27242" y="130525"/>
                        <a:pt x="32708" y="124498"/>
                        <a:pt x="41219" y="121922"/>
                      </a:cubicBezTo>
                      <a:cubicBezTo>
                        <a:pt x="49729" y="119345"/>
                        <a:pt x="59038" y="119090"/>
                        <a:pt x="61880" y="112348"/>
                      </a:cubicBezTo>
                      <a:cubicBezTo>
                        <a:pt x="64723" y="105604"/>
                        <a:pt x="68722" y="100851"/>
                        <a:pt x="60490" y="80571"/>
                      </a:cubicBezTo>
                      <a:cubicBezTo>
                        <a:pt x="52257" y="60292"/>
                        <a:pt x="45487" y="32735"/>
                        <a:pt x="40586" y="5676"/>
                      </a:cubicBezTo>
                      <a:lnTo>
                        <a:pt x="25381" y="1"/>
                      </a:lnTo>
                      <a:cubicBezTo>
                        <a:pt x="30382" y="27617"/>
                        <a:pt x="34921" y="65384"/>
                        <a:pt x="48394" y="97094"/>
                      </a:cubicBezTo>
                      <a:cubicBezTo>
                        <a:pt x="50915" y="104552"/>
                        <a:pt x="50318" y="107728"/>
                        <a:pt x="40420" y="111190"/>
                      </a:cubicBezTo>
                      <a:cubicBezTo>
                        <a:pt x="30520" y="114652"/>
                        <a:pt x="14832" y="120848"/>
                        <a:pt x="6543" y="140246"/>
                      </a:cubicBezTo>
                      <a:cubicBezTo>
                        <a:pt x="-1747" y="159644"/>
                        <a:pt x="-336" y="175400"/>
                        <a:pt x="1092" y="182785"/>
                      </a:cubicBezTo>
                      <a:cubicBezTo>
                        <a:pt x="2520" y="190161"/>
                        <a:pt x="3669" y="191843"/>
                        <a:pt x="5845" y="193099"/>
                      </a:cubicBezTo>
                      <a:cubicBezTo>
                        <a:pt x="8019" y="194355"/>
                        <a:pt x="8729" y="188631"/>
                        <a:pt x="15829" y="182097"/>
                      </a:cubicBezTo>
                      <a:cubicBezTo>
                        <a:pt x="22929" y="175572"/>
                        <a:pt x="28663" y="174660"/>
                        <a:pt x="32339" y="168625"/>
                      </a:cubicBezTo>
                      <a:cubicBezTo>
                        <a:pt x="36014" y="162594"/>
                        <a:pt x="41079" y="158136"/>
                        <a:pt x="45753" y="155550"/>
                      </a:cubicBezTo>
                      <a:cubicBezTo>
                        <a:pt x="50960" y="153036"/>
                        <a:pt x="55880" y="150912"/>
                        <a:pt x="60865" y="148699"/>
                      </a:cubicBezTo>
                      <a:cubicBezTo>
                        <a:pt x="61969" y="150242"/>
                        <a:pt x="62605" y="151660"/>
                        <a:pt x="64351" y="153291"/>
                      </a:cubicBezTo>
                      <a:cubicBezTo>
                        <a:pt x="67654" y="156376"/>
                        <a:pt x="73035" y="158278"/>
                        <a:pt x="78933" y="160097"/>
                      </a:cubicBezTo>
                      <a:cubicBezTo>
                        <a:pt x="84679" y="170162"/>
                        <a:pt x="93642" y="177477"/>
                        <a:pt x="106545" y="179979"/>
                      </a:cubicBezTo>
                      <a:cubicBezTo>
                        <a:pt x="119448" y="182482"/>
                        <a:pt x="123303" y="193484"/>
                        <a:pt x="131165" y="205722"/>
                      </a:cubicBezTo>
                      <a:lnTo>
                        <a:pt x="137380" y="215428"/>
                      </a:lnTo>
                      <a:lnTo>
                        <a:pt x="145328" y="207090"/>
                      </a:lnTo>
                      <a:cubicBezTo>
                        <a:pt x="153780" y="198246"/>
                        <a:pt x="155284" y="186929"/>
                        <a:pt x="152559" y="178834"/>
                      </a:cubicBezTo>
                      <a:cubicBezTo>
                        <a:pt x="150737" y="173424"/>
                        <a:pt x="130800" y="155525"/>
                        <a:pt x="128280" y="152224"/>
                      </a:cubicBezTo>
                      <a:cubicBezTo>
                        <a:pt x="131950" y="153407"/>
                        <a:pt x="151117" y="169213"/>
                        <a:pt x="154950" y="170344"/>
                      </a:cubicBezTo>
                      <a:cubicBezTo>
                        <a:pt x="171780" y="175329"/>
                        <a:pt x="189456" y="179685"/>
                        <a:pt x="201374" y="178986"/>
                      </a:cubicBezTo>
                      <a:cubicBezTo>
                        <a:pt x="213291" y="178297"/>
                        <a:pt x="221625" y="182937"/>
                        <a:pt x="233457" y="190060"/>
                      </a:cubicBezTo>
                      <a:lnTo>
                        <a:pt x="249532" y="199735"/>
                      </a:lnTo>
                      <a:lnTo>
                        <a:pt x="247083" y="181215"/>
                      </a:lnTo>
                      <a:cubicBezTo>
                        <a:pt x="246153" y="174184"/>
                        <a:pt x="245153" y="166251"/>
                        <a:pt x="241147" y="158516"/>
                      </a:cubicBezTo>
                      <a:cubicBezTo>
                        <a:pt x="237139" y="150780"/>
                        <a:pt x="229677" y="143810"/>
                        <a:pt x="211602" y="141952"/>
                      </a:cubicBezTo>
                      <a:cubicBezTo>
                        <a:pt x="196151" y="137860"/>
                        <a:pt x="147001" y="132819"/>
                        <a:pt x="138663" y="130157"/>
                      </a:cubicBezTo>
                      <a:cubicBezTo>
                        <a:pt x="133060" y="125166"/>
                        <a:pt x="166963" y="124355"/>
                        <a:pt x="167898" y="124264"/>
                      </a:cubicBezTo>
                      <a:cubicBezTo>
                        <a:pt x="168834" y="124173"/>
                        <a:pt x="186246" y="128412"/>
                        <a:pt x="195557" y="136195"/>
                      </a:cubicBezTo>
                      <a:cubicBezTo>
                        <a:pt x="197334" y="120943"/>
                        <a:pt x="188785" y="108821"/>
                        <a:pt x="178555" y="101172"/>
                      </a:cubicBezTo>
                      <a:cubicBezTo>
                        <a:pt x="170756" y="95341"/>
                        <a:pt x="159288" y="93555"/>
                        <a:pt x="153095" y="94713"/>
                      </a:cubicBezTo>
                      <a:lnTo>
                        <a:pt x="115607" y="101726"/>
                      </a:lnTo>
                      <a:cubicBezTo>
                        <a:pt x="113508" y="96539"/>
                        <a:pt x="111459" y="92273"/>
                        <a:pt x="108726" y="89673"/>
                      </a:cubicBezTo>
                      <a:cubicBezTo>
                        <a:pt x="104697" y="85842"/>
                        <a:pt x="99883" y="84224"/>
                        <a:pt x="98046" y="81623"/>
                      </a:cubicBezTo>
                      <a:cubicBezTo>
                        <a:pt x="94966" y="43870"/>
                        <a:pt x="87896" y="24392"/>
                        <a:pt x="80347" y="4392"/>
                      </a:cubicBezTo>
                      <a:close/>
                    </a:path>
                  </a:pathLst>
                </a:custGeom>
                <a:solidFill>
                  <a:srgbClr val="78673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59" name="Google Shape;559;p6"/>
                <p:cNvSpPr/>
                <p:nvPr/>
              </p:nvSpPr>
              <p:spPr>
                <a:xfrm>
                  <a:off x="5559596" y="2954553"/>
                  <a:ext cx="1005325" cy="786888"/>
                </a:xfrm>
                <a:custGeom>
                  <a:avLst/>
                  <a:gdLst/>
                  <a:ahLst/>
                  <a:cxnLst/>
                  <a:rect l="l" t="t" r="r" b="b"/>
                  <a:pathLst>
                    <a:path w="1005325" h="786888" extrusionOk="0">
                      <a:moveTo>
                        <a:pt x="79542" y="42"/>
                      </a:moveTo>
                      <a:cubicBezTo>
                        <a:pt x="77698" y="-37"/>
                        <a:pt x="75851" y="1"/>
                        <a:pt x="74004" y="141"/>
                      </a:cubicBezTo>
                      <a:cubicBezTo>
                        <a:pt x="69077" y="512"/>
                        <a:pt x="64129" y="1668"/>
                        <a:pt x="59203" y="3702"/>
                      </a:cubicBezTo>
                      <a:cubicBezTo>
                        <a:pt x="36315" y="21364"/>
                        <a:pt x="54448" y="37779"/>
                        <a:pt x="62410" y="56337"/>
                      </a:cubicBezTo>
                      <a:cubicBezTo>
                        <a:pt x="43121" y="53614"/>
                        <a:pt x="30907" y="58493"/>
                        <a:pt x="23485" y="75333"/>
                      </a:cubicBezTo>
                      <a:cubicBezTo>
                        <a:pt x="10637" y="79353"/>
                        <a:pt x="3044" y="86613"/>
                        <a:pt x="576" y="98305"/>
                      </a:cubicBezTo>
                      <a:cubicBezTo>
                        <a:pt x="-2899" y="114775"/>
                        <a:pt x="10124" y="125180"/>
                        <a:pt x="20676" y="135427"/>
                      </a:cubicBezTo>
                      <a:cubicBezTo>
                        <a:pt x="19151" y="142931"/>
                        <a:pt x="17331" y="150399"/>
                        <a:pt x="17828" y="158954"/>
                      </a:cubicBezTo>
                      <a:cubicBezTo>
                        <a:pt x="18374" y="168368"/>
                        <a:pt x="22131" y="178242"/>
                        <a:pt x="28286" y="187428"/>
                      </a:cubicBezTo>
                      <a:cubicBezTo>
                        <a:pt x="27023" y="193233"/>
                        <a:pt x="25186" y="199256"/>
                        <a:pt x="26194" y="207809"/>
                      </a:cubicBezTo>
                      <a:cubicBezTo>
                        <a:pt x="27134" y="215786"/>
                        <a:pt x="32076" y="223889"/>
                        <a:pt x="38944" y="231356"/>
                      </a:cubicBezTo>
                      <a:cubicBezTo>
                        <a:pt x="28754" y="242981"/>
                        <a:pt x="24425" y="247529"/>
                        <a:pt x="42450" y="257831"/>
                      </a:cubicBezTo>
                      <a:cubicBezTo>
                        <a:pt x="35210" y="265064"/>
                        <a:pt x="25780" y="270521"/>
                        <a:pt x="24899" y="279004"/>
                      </a:cubicBezTo>
                      <a:cubicBezTo>
                        <a:pt x="23877" y="288851"/>
                        <a:pt x="26510" y="299378"/>
                        <a:pt x="41354" y="305440"/>
                      </a:cubicBezTo>
                      <a:cubicBezTo>
                        <a:pt x="27315" y="313803"/>
                        <a:pt x="23261" y="323438"/>
                        <a:pt x="22429" y="337555"/>
                      </a:cubicBezTo>
                      <a:cubicBezTo>
                        <a:pt x="21595" y="351716"/>
                        <a:pt x="36048" y="371429"/>
                        <a:pt x="58864" y="378851"/>
                      </a:cubicBezTo>
                      <a:cubicBezTo>
                        <a:pt x="48324" y="406190"/>
                        <a:pt x="63199" y="448030"/>
                        <a:pt x="87410" y="453984"/>
                      </a:cubicBezTo>
                      <a:cubicBezTo>
                        <a:pt x="78993" y="478694"/>
                        <a:pt x="98539" y="495428"/>
                        <a:pt x="113008" y="509567"/>
                      </a:cubicBezTo>
                      <a:cubicBezTo>
                        <a:pt x="106952" y="520297"/>
                        <a:pt x="110930" y="531049"/>
                        <a:pt x="117610" y="538337"/>
                      </a:cubicBezTo>
                      <a:cubicBezTo>
                        <a:pt x="125781" y="547254"/>
                        <a:pt x="143179" y="549896"/>
                        <a:pt x="157548" y="552230"/>
                      </a:cubicBezTo>
                      <a:cubicBezTo>
                        <a:pt x="150083" y="575904"/>
                        <a:pt x="154722" y="600067"/>
                        <a:pt x="166276" y="611570"/>
                      </a:cubicBezTo>
                      <a:cubicBezTo>
                        <a:pt x="173330" y="618594"/>
                        <a:pt x="188327" y="615625"/>
                        <a:pt x="197043" y="618252"/>
                      </a:cubicBezTo>
                      <a:cubicBezTo>
                        <a:pt x="197646" y="632228"/>
                        <a:pt x="204835" y="648712"/>
                        <a:pt x="216596" y="660822"/>
                      </a:cubicBezTo>
                      <a:cubicBezTo>
                        <a:pt x="231056" y="675712"/>
                        <a:pt x="248962" y="670095"/>
                        <a:pt x="267334" y="667239"/>
                      </a:cubicBezTo>
                      <a:cubicBezTo>
                        <a:pt x="266138" y="689161"/>
                        <a:pt x="279933" y="692869"/>
                        <a:pt x="296696" y="693827"/>
                      </a:cubicBezTo>
                      <a:cubicBezTo>
                        <a:pt x="309923" y="719156"/>
                        <a:pt x="323518" y="750081"/>
                        <a:pt x="359186" y="767890"/>
                      </a:cubicBezTo>
                      <a:cubicBezTo>
                        <a:pt x="368798" y="785580"/>
                        <a:pt x="384031" y="784325"/>
                        <a:pt x="399047" y="785363"/>
                      </a:cubicBezTo>
                      <a:cubicBezTo>
                        <a:pt x="415699" y="786514"/>
                        <a:pt x="428978" y="790473"/>
                        <a:pt x="437435" y="778181"/>
                      </a:cubicBezTo>
                      <a:cubicBezTo>
                        <a:pt x="448653" y="766748"/>
                        <a:pt x="450744" y="755532"/>
                        <a:pt x="454247" y="749054"/>
                      </a:cubicBezTo>
                      <a:cubicBezTo>
                        <a:pt x="462895" y="748456"/>
                        <a:pt x="474247" y="750124"/>
                        <a:pt x="481917" y="745749"/>
                      </a:cubicBezTo>
                      <a:cubicBezTo>
                        <a:pt x="496067" y="735456"/>
                        <a:pt x="501503" y="722524"/>
                        <a:pt x="511499" y="710468"/>
                      </a:cubicBezTo>
                      <a:cubicBezTo>
                        <a:pt x="526689" y="725553"/>
                        <a:pt x="540061" y="745771"/>
                        <a:pt x="559647" y="747985"/>
                      </a:cubicBezTo>
                      <a:cubicBezTo>
                        <a:pt x="559647" y="747985"/>
                        <a:pt x="559767" y="747998"/>
                        <a:pt x="559827" y="748005"/>
                      </a:cubicBezTo>
                      <a:cubicBezTo>
                        <a:pt x="559887" y="748011"/>
                        <a:pt x="546197" y="743595"/>
                        <a:pt x="560006" y="748025"/>
                      </a:cubicBezTo>
                      <a:cubicBezTo>
                        <a:pt x="577941" y="753773"/>
                        <a:pt x="585819" y="756800"/>
                        <a:pt x="602696" y="756454"/>
                      </a:cubicBezTo>
                      <a:cubicBezTo>
                        <a:pt x="609558" y="756314"/>
                        <a:pt x="628929" y="756342"/>
                        <a:pt x="634907" y="750835"/>
                      </a:cubicBezTo>
                      <a:cubicBezTo>
                        <a:pt x="640886" y="745327"/>
                        <a:pt x="646982" y="744089"/>
                        <a:pt x="650028" y="733719"/>
                      </a:cubicBezTo>
                      <a:cubicBezTo>
                        <a:pt x="653648" y="721384"/>
                        <a:pt x="652475" y="707311"/>
                        <a:pt x="650028" y="695985"/>
                      </a:cubicBezTo>
                      <a:cubicBezTo>
                        <a:pt x="655644" y="682836"/>
                        <a:pt x="660060" y="666079"/>
                        <a:pt x="659130" y="644003"/>
                      </a:cubicBezTo>
                      <a:cubicBezTo>
                        <a:pt x="666660" y="642514"/>
                        <a:pt x="675136" y="637080"/>
                        <a:pt x="681661" y="637394"/>
                      </a:cubicBezTo>
                      <a:cubicBezTo>
                        <a:pt x="701585" y="638352"/>
                        <a:pt x="717600" y="630790"/>
                        <a:pt x="730606" y="623662"/>
                      </a:cubicBezTo>
                      <a:cubicBezTo>
                        <a:pt x="743321" y="616692"/>
                        <a:pt x="761170" y="611395"/>
                        <a:pt x="776443" y="597463"/>
                      </a:cubicBezTo>
                      <a:cubicBezTo>
                        <a:pt x="810781" y="566141"/>
                        <a:pt x="823640" y="535322"/>
                        <a:pt x="860588" y="482123"/>
                      </a:cubicBezTo>
                      <a:cubicBezTo>
                        <a:pt x="902869" y="421243"/>
                        <a:pt x="912751" y="358066"/>
                        <a:pt x="930529" y="306173"/>
                      </a:cubicBezTo>
                      <a:cubicBezTo>
                        <a:pt x="941011" y="275576"/>
                        <a:pt x="946282" y="243481"/>
                        <a:pt x="950011" y="216022"/>
                      </a:cubicBezTo>
                      <a:cubicBezTo>
                        <a:pt x="951059" y="208306"/>
                        <a:pt x="947552" y="204462"/>
                        <a:pt x="950868" y="196729"/>
                      </a:cubicBezTo>
                      <a:cubicBezTo>
                        <a:pt x="947253" y="191913"/>
                        <a:pt x="943708" y="186079"/>
                        <a:pt x="940887" y="172450"/>
                      </a:cubicBezTo>
                      <a:lnTo>
                        <a:pt x="944413" y="156996"/>
                      </a:lnTo>
                      <a:cubicBezTo>
                        <a:pt x="946489" y="147884"/>
                        <a:pt x="923136" y="159138"/>
                        <a:pt x="937282" y="168869"/>
                      </a:cubicBezTo>
                      <a:cubicBezTo>
                        <a:pt x="939292" y="182312"/>
                        <a:pt x="925713" y="185115"/>
                        <a:pt x="918756" y="179949"/>
                      </a:cubicBezTo>
                      <a:cubicBezTo>
                        <a:pt x="914109" y="176499"/>
                        <a:pt x="918936" y="170300"/>
                        <a:pt x="913317" y="157056"/>
                      </a:cubicBezTo>
                      <a:cubicBezTo>
                        <a:pt x="912274" y="154596"/>
                        <a:pt x="906458" y="146103"/>
                        <a:pt x="904413" y="144372"/>
                      </a:cubicBezTo>
                      <a:cubicBezTo>
                        <a:pt x="902677" y="142903"/>
                        <a:pt x="900505" y="132776"/>
                        <a:pt x="909593" y="128384"/>
                      </a:cubicBezTo>
                      <a:cubicBezTo>
                        <a:pt x="917873" y="124381"/>
                        <a:pt x="929173" y="126485"/>
                        <a:pt x="931864" y="121498"/>
                      </a:cubicBezTo>
                      <a:cubicBezTo>
                        <a:pt x="934920" y="115833"/>
                        <a:pt x="916243" y="96005"/>
                        <a:pt x="923238" y="92093"/>
                      </a:cubicBezTo>
                      <a:cubicBezTo>
                        <a:pt x="932111" y="87133"/>
                        <a:pt x="948345" y="79106"/>
                        <a:pt x="956346" y="79252"/>
                      </a:cubicBezTo>
                      <a:cubicBezTo>
                        <a:pt x="964845" y="79407"/>
                        <a:pt x="969491" y="78620"/>
                        <a:pt x="978697" y="86553"/>
                      </a:cubicBezTo>
                      <a:lnTo>
                        <a:pt x="993359" y="99197"/>
                      </a:lnTo>
                      <a:cubicBezTo>
                        <a:pt x="1007184" y="111110"/>
                        <a:pt x="1006524" y="98914"/>
                        <a:pt x="1003638" y="93558"/>
                      </a:cubicBezTo>
                      <a:cubicBezTo>
                        <a:pt x="989227" y="66816"/>
                        <a:pt x="961527" y="56930"/>
                        <a:pt x="934972" y="54240"/>
                      </a:cubicBezTo>
                      <a:cubicBezTo>
                        <a:pt x="911351" y="51848"/>
                        <a:pt x="888477" y="50992"/>
                        <a:pt x="867859" y="57861"/>
                      </a:cubicBezTo>
                      <a:cubicBezTo>
                        <a:pt x="840958" y="66824"/>
                        <a:pt x="812089" y="79310"/>
                        <a:pt x="790467" y="93261"/>
                      </a:cubicBezTo>
                      <a:cubicBezTo>
                        <a:pt x="769455" y="106820"/>
                        <a:pt x="756166" y="126589"/>
                        <a:pt x="743594" y="144193"/>
                      </a:cubicBezTo>
                      <a:cubicBezTo>
                        <a:pt x="731023" y="161797"/>
                        <a:pt x="719274" y="177141"/>
                        <a:pt x="704311" y="185589"/>
                      </a:cubicBezTo>
                      <a:cubicBezTo>
                        <a:pt x="669268" y="205374"/>
                        <a:pt x="620713" y="201955"/>
                        <a:pt x="572536" y="213133"/>
                      </a:cubicBezTo>
                      <a:cubicBezTo>
                        <a:pt x="530876" y="222799"/>
                        <a:pt x="494663" y="242449"/>
                        <a:pt x="459965" y="241805"/>
                      </a:cubicBezTo>
                      <a:cubicBezTo>
                        <a:pt x="410108" y="240879"/>
                        <a:pt x="358956" y="237836"/>
                        <a:pt x="319883" y="209274"/>
                      </a:cubicBezTo>
                      <a:cubicBezTo>
                        <a:pt x="305284" y="198603"/>
                        <a:pt x="293847" y="173710"/>
                        <a:pt x="281935" y="162695"/>
                      </a:cubicBezTo>
                      <a:cubicBezTo>
                        <a:pt x="269300" y="151011"/>
                        <a:pt x="259858" y="143563"/>
                        <a:pt x="252910" y="137822"/>
                      </a:cubicBezTo>
                      <a:cubicBezTo>
                        <a:pt x="235511" y="123444"/>
                        <a:pt x="218665" y="110420"/>
                        <a:pt x="211216" y="95042"/>
                      </a:cubicBezTo>
                      <a:cubicBezTo>
                        <a:pt x="201860" y="75724"/>
                        <a:pt x="186665" y="64154"/>
                        <a:pt x="172551" y="57267"/>
                      </a:cubicBezTo>
                      <a:cubicBezTo>
                        <a:pt x="150342" y="46431"/>
                        <a:pt x="135649" y="29967"/>
                        <a:pt x="117470" y="15872"/>
                      </a:cubicBezTo>
                      <a:cubicBezTo>
                        <a:pt x="105213" y="6369"/>
                        <a:pt x="92445" y="589"/>
                        <a:pt x="79542" y="43"/>
                      </a:cubicBezTo>
                      <a:close/>
                      <a:moveTo>
                        <a:pt x="84841" y="23905"/>
                      </a:moveTo>
                      <a:cubicBezTo>
                        <a:pt x="91128" y="24452"/>
                        <a:pt x="98273" y="28831"/>
                        <a:pt x="104223" y="33344"/>
                      </a:cubicBezTo>
                      <a:cubicBezTo>
                        <a:pt x="110545" y="38139"/>
                        <a:pt x="121690" y="47171"/>
                        <a:pt x="126534" y="52439"/>
                      </a:cubicBezTo>
                      <a:cubicBezTo>
                        <a:pt x="138995" y="65989"/>
                        <a:pt x="155293" y="71906"/>
                        <a:pt x="167411" y="78776"/>
                      </a:cubicBezTo>
                      <a:cubicBezTo>
                        <a:pt x="179529" y="85646"/>
                        <a:pt x="191369" y="96017"/>
                        <a:pt x="197213" y="108081"/>
                      </a:cubicBezTo>
                      <a:cubicBezTo>
                        <a:pt x="208858" y="132123"/>
                        <a:pt x="225441" y="143784"/>
                        <a:pt x="243030" y="155907"/>
                      </a:cubicBezTo>
                      <a:cubicBezTo>
                        <a:pt x="261529" y="168657"/>
                        <a:pt x="269411" y="182252"/>
                        <a:pt x="279803" y="199399"/>
                      </a:cubicBezTo>
                      <a:cubicBezTo>
                        <a:pt x="284754" y="207568"/>
                        <a:pt x="304364" y="222450"/>
                        <a:pt x="315680" y="228467"/>
                      </a:cubicBezTo>
                      <a:cubicBezTo>
                        <a:pt x="365833" y="255132"/>
                        <a:pt x="404963" y="263231"/>
                        <a:pt x="459427" y="264242"/>
                      </a:cubicBezTo>
                      <a:cubicBezTo>
                        <a:pt x="504551" y="265080"/>
                        <a:pt x="543025" y="249464"/>
                        <a:pt x="579110" y="241092"/>
                      </a:cubicBezTo>
                      <a:cubicBezTo>
                        <a:pt x="621000" y="231372"/>
                        <a:pt x="673227" y="236174"/>
                        <a:pt x="718594" y="210559"/>
                      </a:cubicBezTo>
                      <a:cubicBezTo>
                        <a:pt x="740598" y="198136"/>
                        <a:pt x="754461" y="178605"/>
                        <a:pt x="767180" y="160794"/>
                      </a:cubicBezTo>
                      <a:cubicBezTo>
                        <a:pt x="779900" y="142984"/>
                        <a:pt x="790378" y="124701"/>
                        <a:pt x="803057" y="112771"/>
                      </a:cubicBezTo>
                      <a:cubicBezTo>
                        <a:pt x="820705" y="96164"/>
                        <a:pt x="846448" y="84872"/>
                        <a:pt x="868755" y="75966"/>
                      </a:cubicBezTo>
                      <a:cubicBezTo>
                        <a:pt x="881738" y="70783"/>
                        <a:pt x="924439" y="63347"/>
                        <a:pt x="949134" y="69654"/>
                      </a:cubicBezTo>
                      <a:cubicBezTo>
                        <a:pt x="932566" y="70435"/>
                        <a:pt x="910942" y="83563"/>
                        <a:pt x="901504" y="97396"/>
                      </a:cubicBezTo>
                      <a:cubicBezTo>
                        <a:pt x="894420" y="107780"/>
                        <a:pt x="886550" y="120999"/>
                        <a:pt x="886086" y="132458"/>
                      </a:cubicBezTo>
                      <a:cubicBezTo>
                        <a:pt x="885747" y="140847"/>
                        <a:pt x="889661" y="149075"/>
                        <a:pt x="891723" y="155432"/>
                      </a:cubicBezTo>
                      <a:cubicBezTo>
                        <a:pt x="893469" y="160813"/>
                        <a:pt x="898960" y="163700"/>
                        <a:pt x="905289" y="167700"/>
                      </a:cubicBezTo>
                      <a:cubicBezTo>
                        <a:pt x="906826" y="173961"/>
                        <a:pt x="904401" y="184211"/>
                        <a:pt x="907381" y="188615"/>
                      </a:cubicBezTo>
                      <a:cubicBezTo>
                        <a:pt x="912876" y="196733"/>
                        <a:pt x="928480" y="201326"/>
                        <a:pt x="936644" y="190198"/>
                      </a:cubicBezTo>
                      <a:cubicBezTo>
                        <a:pt x="941548" y="216682"/>
                        <a:pt x="928840" y="259596"/>
                        <a:pt x="914791" y="299346"/>
                      </a:cubicBezTo>
                      <a:cubicBezTo>
                        <a:pt x="895120" y="355008"/>
                        <a:pt x="874779" y="411116"/>
                        <a:pt x="836803" y="465797"/>
                      </a:cubicBezTo>
                      <a:cubicBezTo>
                        <a:pt x="798738" y="520605"/>
                        <a:pt x="786816" y="549021"/>
                        <a:pt x="756901" y="576310"/>
                      </a:cubicBezTo>
                      <a:cubicBezTo>
                        <a:pt x="747888" y="584530"/>
                        <a:pt x="732796" y="589677"/>
                        <a:pt x="716642" y="598530"/>
                      </a:cubicBezTo>
                      <a:cubicBezTo>
                        <a:pt x="704160" y="605372"/>
                        <a:pt x="692639" y="609502"/>
                        <a:pt x="686024" y="608998"/>
                      </a:cubicBezTo>
                      <a:cubicBezTo>
                        <a:pt x="665405" y="607427"/>
                        <a:pt x="649425" y="618594"/>
                        <a:pt x="632756" y="629459"/>
                      </a:cubicBezTo>
                      <a:cubicBezTo>
                        <a:pt x="639383" y="652415"/>
                        <a:pt x="626939" y="675829"/>
                        <a:pt x="619907" y="693470"/>
                      </a:cubicBezTo>
                      <a:cubicBezTo>
                        <a:pt x="623435" y="703228"/>
                        <a:pt x="623950" y="713944"/>
                        <a:pt x="622856" y="723389"/>
                      </a:cubicBezTo>
                      <a:cubicBezTo>
                        <a:pt x="622206" y="728996"/>
                        <a:pt x="622023" y="737789"/>
                        <a:pt x="619269" y="740862"/>
                      </a:cubicBezTo>
                      <a:cubicBezTo>
                        <a:pt x="618006" y="740902"/>
                        <a:pt x="593668" y="740455"/>
                        <a:pt x="584886" y="738230"/>
                      </a:cubicBezTo>
                      <a:cubicBezTo>
                        <a:pt x="575067" y="733704"/>
                        <a:pt x="572720" y="723956"/>
                        <a:pt x="557078" y="719669"/>
                      </a:cubicBezTo>
                      <a:cubicBezTo>
                        <a:pt x="541435" y="715382"/>
                        <a:pt x="530575" y="704811"/>
                        <a:pt x="535464" y="693669"/>
                      </a:cubicBezTo>
                      <a:cubicBezTo>
                        <a:pt x="540352" y="682525"/>
                        <a:pt x="552190" y="667660"/>
                        <a:pt x="563532" y="661256"/>
                      </a:cubicBezTo>
                      <a:cubicBezTo>
                        <a:pt x="569317" y="657990"/>
                        <a:pt x="585575" y="674792"/>
                        <a:pt x="594569" y="673743"/>
                      </a:cubicBezTo>
                      <a:cubicBezTo>
                        <a:pt x="605936" y="672415"/>
                        <a:pt x="623442" y="645124"/>
                        <a:pt x="620923" y="641133"/>
                      </a:cubicBezTo>
                      <a:cubicBezTo>
                        <a:pt x="615419" y="632413"/>
                        <a:pt x="600367" y="659356"/>
                        <a:pt x="592895" y="660029"/>
                      </a:cubicBezTo>
                      <a:cubicBezTo>
                        <a:pt x="581798" y="661030"/>
                        <a:pt x="569391" y="639360"/>
                        <a:pt x="560385" y="644892"/>
                      </a:cubicBezTo>
                      <a:cubicBezTo>
                        <a:pt x="535705" y="660054"/>
                        <a:pt x="533160" y="672663"/>
                        <a:pt x="523711" y="671902"/>
                      </a:cubicBezTo>
                      <a:cubicBezTo>
                        <a:pt x="522600" y="671813"/>
                        <a:pt x="506284" y="683890"/>
                        <a:pt x="501460" y="691175"/>
                      </a:cubicBezTo>
                      <a:cubicBezTo>
                        <a:pt x="495572" y="700066"/>
                        <a:pt x="485163" y="697489"/>
                        <a:pt x="478710" y="704353"/>
                      </a:cubicBezTo>
                      <a:cubicBezTo>
                        <a:pt x="477119" y="711545"/>
                        <a:pt x="471692" y="716707"/>
                        <a:pt x="467515" y="720836"/>
                      </a:cubicBezTo>
                      <a:cubicBezTo>
                        <a:pt x="457332" y="724879"/>
                        <a:pt x="454890" y="735973"/>
                        <a:pt x="444407" y="735539"/>
                      </a:cubicBezTo>
                      <a:cubicBezTo>
                        <a:pt x="431584" y="755394"/>
                        <a:pt x="420157" y="774713"/>
                        <a:pt x="404287" y="773649"/>
                      </a:cubicBezTo>
                      <a:cubicBezTo>
                        <a:pt x="388866" y="772616"/>
                        <a:pt x="376114" y="765955"/>
                        <a:pt x="370441" y="753169"/>
                      </a:cubicBezTo>
                      <a:cubicBezTo>
                        <a:pt x="338449" y="737077"/>
                        <a:pt x="328351" y="705998"/>
                        <a:pt x="314027" y="679382"/>
                      </a:cubicBezTo>
                      <a:cubicBezTo>
                        <a:pt x="283332" y="674366"/>
                        <a:pt x="285714" y="659987"/>
                        <a:pt x="278946" y="639372"/>
                      </a:cubicBezTo>
                      <a:cubicBezTo>
                        <a:pt x="269168" y="644480"/>
                        <a:pt x="241760" y="651048"/>
                        <a:pt x="231797" y="648043"/>
                      </a:cubicBezTo>
                      <a:cubicBezTo>
                        <a:pt x="212117" y="642107"/>
                        <a:pt x="211494" y="618286"/>
                        <a:pt x="210141" y="600569"/>
                      </a:cubicBezTo>
                      <a:cubicBezTo>
                        <a:pt x="202516" y="597067"/>
                        <a:pt x="183920" y="598359"/>
                        <a:pt x="178651" y="592670"/>
                      </a:cubicBezTo>
                      <a:cubicBezTo>
                        <a:pt x="159186" y="571651"/>
                        <a:pt x="166741" y="560380"/>
                        <a:pt x="177073" y="538833"/>
                      </a:cubicBezTo>
                      <a:cubicBezTo>
                        <a:pt x="160964" y="539277"/>
                        <a:pt x="139586" y="532095"/>
                        <a:pt x="135133" y="527914"/>
                      </a:cubicBezTo>
                      <a:cubicBezTo>
                        <a:pt x="128918" y="522076"/>
                        <a:pt x="130703" y="515076"/>
                        <a:pt x="136893" y="511782"/>
                      </a:cubicBezTo>
                      <a:cubicBezTo>
                        <a:pt x="146288" y="506784"/>
                        <a:pt x="155114" y="502486"/>
                        <a:pt x="161794" y="495498"/>
                      </a:cubicBezTo>
                      <a:cubicBezTo>
                        <a:pt x="170036" y="486876"/>
                        <a:pt x="199214" y="456953"/>
                        <a:pt x="194762" y="454537"/>
                      </a:cubicBezTo>
                      <a:cubicBezTo>
                        <a:pt x="190311" y="452122"/>
                        <a:pt x="157771" y="479747"/>
                        <a:pt x="151714" y="486217"/>
                      </a:cubicBezTo>
                      <a:cubicBezTo>
                        <a:pt x="147972" y="490214"/>
                        <a:pt x="142558" y="492227"/>
                        <a:pt x="136694" y="493835"/>
                      </a:cubicBezTo>
                      <a:cubicBezTo>
                        <a:pt x="120762" y="478789"/>
                        <a:pt x="109190" y="463279"/>
                        <a:pt x="109601" y="452064"/>
                      </a:cubicBezTo>
                      <a:cubicBezTo>
                        <a:pt x="110051" y="439822"/>
                        <a:pt x="115510" y="433846"/>
                        <a:pt x="118766" y="432059"/>
                      </a:cubicBezTo>
                      <a:cubicBezTo>
                        <a:pt x="130194" y="425789"/>
                        <a:pt x="154966" y="418738"/>
                        <a:pt x="153188" y="414646"/>
                      </a:cubicBezTo>
                      <a:cubicBezTo>
                        <a:pt x="151411" y="410555"/>
                        <a:pt x="122334" y="417438"/>
                        <a:pt x="113905" y="421988"/>
                      </a:cubicBezTo>
                      <a:cubicBezTo>
                        <a:pt x="109233" y="424509"/>
                        <a:pt x="104145" y="429560"/>
                        <a:pt x="99482" y="434671"/>
                      </a:cubicBezTo>
                      <a:cubicBezTo>
                        <a:pt x="84021" y="421950"/>
                        <a:pt x="71853" y="406949"/>
                        <a:pt x="82032" y="384333"/>
                      </a:cubicBezTo>
                      <a:cubicBezTo>
                        <a:pt x="88189" y="383992"/>
                        <a:pt x="94226" y="382982"/>
                        <a:pt x="98865" y="382056"/>
                      </a:cubicBezTo>
                      <a:cubicBezTo>
                        <a:pt x="108990" y="380036"/>
                        <a:pt x="133074" y="360197"/>
                        <a:pt x="131116" y="356155"/>
                      </a:cubicBezTo>
                      <a:cubicBezTo>
                        <a:pt x="129158" y="352113"/>
                        <a:pt x="102439" y="368287"/>
                        <a:pt x="94422" y="369888"/>
                      </a:cubicBezTo>
                      <a:cubicBezTo>
                        <a:pt x="87759" y="371217"/>
                        <a:pt x="69546" y="365808"/>
                        <a:pt x="65717" y="363417"/>
                      </a:cubicBezTo>
                      <a:cubicBezTo>
                        <a:pt x="53414" y="355736"/>
                        <a:pt x="48556" y="349701"/>
                        <a:pt x="46414" y="337792"/>
                      </a:cubicBezTo>
                      <a:cubicBezTo>
                        <a:pt x="45597" y="333252"/>
                        <a:pt x="51327" y="319210"/>
                        <a:pt x="61852" y="316878"/>
                      </a:cubicBezTo>
                      <a:cubicBezTo>
                        <a:pt x="70321" y="319414"/>
                        <a:pt x="78701" y="319973"/>
                        <a:pt x="86514" y="318915"/>
                      </a:cubicBezTo>
                      <a:cubicBezTo>
                        <a:pt x="98257" y="317326"/>
                        <a:pt x="124954" y="304944"/>
                        <a:pt x="123825" y="301206"/>
                      </a:cubicBezTo>
                      <a:cubicBezTo>
                        <a:pt x="122696" y="297466"/>
                        <a:pt x="92466" y="307375"/>
                        <a:pt x="83805" y="308547"/>
                      </a:cubicBezTo>
                      <a:cubicBezTo>
                        <a:pt x="75899" y="309617"/>
                        <a:pt x="64086" y="305694"/>
                        <a:pt x="56454" y="299722"/>
                      </a:cubicBezTo>
                      <a:cubicBezTo>
                        <a:pt x="50846" y="295334"/>
                        <a:pt x="47186" y="288313"/>
                        <a:pt x="47928" y="283377"/>
                      </a:cubicBezTo>
                      <a:cubicBezTo>
                        <a:pt x="49151" y="275234"/>
                        <a:pt x="65274" y="270729"/>
                        <a:pt x="72051" y="270061"/>
                      </a:cubicBezTo>
                      <a:cubicBezTo>
                        <a:pt x="83211" y="268959"/>
                        <a:pt x="93543" y="276141"/>
                        <a:pt x="101793" y="275976"/>
                      </a:cubicBezTo>
                      <a:cubicBezTo>
                        <a:pt x="115290" y="275708"/>
                        <a:pt x="129089" y="260395"/>
                        <a:pt x="128426" y="257693"/>
                      </a:cubicBezTo>
                      <a:cubicBezTo>
                        <a:pt x="127764" y="254991"/>
                        <a:pt x="113828" y="261965"/>
                        <a:pt x="99224" y="262303"/>
                      </a:cubicBezTo>
                      <a:cubicBezTo>
                        <a:pt x="91021" y="262494"/>
                        <a:pt x="79596" y="258641"/>
                        <a:pt x="69661" y="253023"/>
                      </a:cubicBezTo>
                      <a:cubicBezTo>
                        <a:pt x="60245" y="247699"/>
                        <a:pt x="53228" y="238013"/>
                        <a:pt x="55219" y="236283"/>
                      </a:cubicBezTo>
                      <a:cubicBezTo>
                        <a:pt x="69285" y="244664"/>
                        <a:pt x="87824" y="242691"/>
                        <a:pt x="97908" y="240854"/>
                      </a:cubicBezTo>
                      <a:cubicBezTo>
                        <a:pt x="106370" y="239312"/>
                        <a:pt x="127831" y="226972"/>
                        <a:pt x="125976" y="224311"/>
                      </a:cubicBezTo>
                      <a:cubicBezTo>
                        <a:pt x="124122" y="221652"/>
                        <a:pt x="100929" y="229778"/>
                        <a:pt x="93566" y="229358"/>
                      </a:cubicBezTo>
                      <a:cubicBezTo>
                        <a:pt x="76022" y="228355"/>
                        <a:pt x="61187" y="223260"/>
                        <a:pt x="47450" y="213310"/>
                      </a:cubicBezTo>
                      <a:cubicBezTo>
                        <a:pt x="38871" y="207097"/>
                        <a:pt x="38197" y="193891"/>
                        <a:pt x="38326" y="192691"/>
                      </a:cubicBezTo>
                      <a:cubicBezTo>
                        <a:pt x="46347" y="203368"/>
                        <a:pt x="65053" y="204295"/>
                        <a:pt x="70139" y="204940"/>
                      </a:cubicBezTo>
                      <a:cubicBezTo>
                        <a:pt x="80942" y="206307"/>
                        <a:pt x="113922" y="202108"/>
                        <a:pt x="112908" y="197520"/>
                      </a:cubicBezTo>
                      <a:cubicBezTo>
                        <a:pt x="111895" y="192931"/>
                        <a:pt x="79378" y="196535"/>
                        <a:pt x="70239" y="193364"/>
                      </a:cubicBezTo>
                      <a:cubicBezTo>
                        <a:pt x="53684" y="187620"/>
                        <a:pt x="36671" y="166618"/>
                        <a:pt x="36394" y="149575"/>
                      </a:cubicBezTo>
                      <a:cubicBezTo>
                        <a:pt x="43075" y="156164"/>
                        <a:pt x="53933" y="162627"/>
                        <a:pt x="57868" y="165187"/>
                      </a:cubicBezTo>
                      <a:cubicBezTo>
                        <a:pt x="66417" y="170748"/>
                        <a:pt x="92227" y="175068"/>
                        <a:pt x="93127" y="171855"/>
                      </a:cubicBezTo>
                      <a:cubicBezTo>
                        <a:pt x="94028" y="168643"/>
                        <a:pt x="70289" y="159106"/>
                        <a:pt x="63745" y="154739"/>
                      </a:cubicBezTo>
                      <a:cubicBezTo>
                        <a:pt x="55003" y="148906"/>
                        <a:pt x="45057" y="142496"/>
                        <a:pt x="41175" y="136990"/>
                      </a:cubicBezTo>
                      <a:lnTo>
                        <a:pt x="21573" y="109188"/>
                      </a:lnTo>
                      <a:cubicBezTo>
                        <a:pt x="18089" y="104247"/>
                        <a:pt x="13862" y="90430"/>
                        <a:pt x="29262" y="90371"/>
                      </a:cubicBezTo>
                      <a:cubicBezTo>
                        <a:pt x="43854" y="96181"/>
                        <a:pt x="58655" y="100780"/>
                        <a:pt x="69362" y="110139"/>
                      </a:cubicBezTo>
                      <a:cubicBezTo>
                        <a:pt x="88101" y="126516"/>
                        <a:pt x="100974" y="144323"/>
                        <a:pt x="104741" y="166018"/>
                      </a:cubicBezTo>
                      <a:cubicBezTo>
                        <a:pt x="116796" y="170829"/>
                        <a:pt x="130185" y="173470"/>
                        <a:pt x="142132" y="173518"/>
                      </a:cubicBezTo>
                      <a:cubicBezTo>
                        <a:pt x="149860" y="173548"/>
                        <a:pt x="171998" y="166087"/>
                        <a:pt x="171813" y="161665"/>
                      </a:cubicBezTo>
                      <a:cubicBezTo>
                        <a:pt x="171630" y="157243"/>
                        <a:pt x="148533" y="161837"/>
                        <a:pt x="143248" y="162179"/>
                      </a:cubicBezTo>
                      <a:cubicBezTo>
                        <a:pt x="138626" y="162479"/>
                        <a:pt x="124605" y="159476"/>
                        <a:pt x="114462" y="156322"/>
                      </a:cubicBezTo>
                      <a:cubicBezTo>
                        <a:pt x="109349" y="135750"/>
                        <a:pt x="98959" y="115926"/>
                        <a:pt x="77808" y="100838"/>
                      </a:cubicBezTo>
                      <a:cubicBezTo>
                        <a:pt x="64602" y="91417"/>
                        <a:pt x="52754" y="85294"/>
                        <a:pt x="41374" y="81170"/>
                      </a:cubicBezTo>
                      <a:cubicBezTo>
                        <a:pt x="50412" y="76652"/>
                        <a:pt x="62234" y="73802"/>
                        <a:pt x="73107" y="74739"/>
                      </a:cubicBezTo>
                      <a:cubicBezTo>
                        <a:pt x="87525" y="75980"/>
                        <a:pt x="97134" y="90311"/>
                        <a:pt x="113725" y="91618"/>
                      </a:cubicBezTo>
                      <a:cubicBezTo>
                        <a:pt x="120743" y="105951"/>
                        <a:pt x="130064" y="111307"/>
                        <a:pt x="138208" y="115937"/>
                      </a:cubicBezTo>
                      <a:cubicBezTo>
                        <a:pt x="149252" y="122215"/>
                        <a:pt x="184151" y="124992"/>
                        <a:pt x="185559" y="120883"/>
                      </a:cubicBezTo>
                      <a:cubicBezTo>
                        <a:pt x="186966" y="116774"/>
                        <a:pt x="151732" y="114341"/>
                        <a:pt x="143347" y="107091"/>
                      </a:cubicBezTo>
                      <a:cubicBezTo>
                        <a:pt x="134842" y="99736"/>
                        <a:pt x="128940" y="87809"/>
                        <a:pt x="120120" y="78597"/>
                      </a:cubicBezTo>
                      <a:cubicBezTo>
                        <a:pt x="106372" y="78339"/>
                        <a:pt x="92405" y="74447"/>
                        <a:pt x="84860" y="65340"/>
                      </a:cubicBezTo>
                      <a:cubicBezTo>
                        <a:pt x="75276" y="53771"/>
                        <a:pt x="65822" y="38532"/>
                        <a:pt x="74880" y="27843"/>
                      </a:cubicBezTo>
                      <a:cubicBezTo>
                        <a:pt x="77604" y="24629"/>
                        <a:pt x="81068" y="23577"/>
                        <a:pt x="84841" y="23905"/>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60" name="Google Shape;560;p6"/>
                <p:cNvSpPr/>
                <p:nvPr/>
              </p:nvSpPr>
              <p:spPr>
                <a:xfrm>
                  <a:off x="5794485" y="3224974"/>
                  <a:ext cx="319704" cy="229152"/>
                </a:xfrm>
                <a:custGeom>
                  <a:avLst/>
                  <a:gdLst/>
                  <a:ahLst/>
                  <a:cxnLst/>
                  <a:rect l="l" t="t" r="r" b="b"/>
                  <a:pathLst>
                    <a:path w="319704" h="229152" extrusionOk="0">
                      <a:moveTo>
                        <a:pt x="194100" y="35"/>
                      </a:moveTo>
                      <a:cubicBezTo>
                        <a:pt x="183809" y="-399"/>
                        <a:pt x="160139" y="3297"/>
                        <a:pt x="128003" y="15568"/>
                      </a:cubicBezTo>
                      <a:cubicBezTo>
                        <a:pt x="85155" y="31930"/>
                        <a:pt x="36505" y="45584"/>
                        <a:pt x="11766" y="78848"/>
                      </a:cubicBezTo>
                      <a:cubicBezTo>
                        <a:pt x="4904" y="88077"/>
                        <a:pt x="-1542" y="98847"/>
                        <a:pt x="332" y="112943"/>
                      </a:cubicBezTo>
                      <a:cubicBezTo>
                        <a:pt x="1269" y="119990"/>
                        <a:pt x="5585" y="129406"/>
                        <a:pt x="13380" y="126873"/>
                      </a:cubicBezTo>
                      <a:cubicBezTo>
                        <a:pt x="24503" y="123257"/>
                        <a:pt x="28759" y="121556"/>
                        <a:pt x="30512" y="122183"/>
                      </a:cubicBezTo>
                      <a:cubicBezTo>
                        <a:pt x="30427" y="124794"/>
                        <a:pt x="17403" y="134417"/>
                        <a:pt x="13201" y="145255"/>
                      </a:cubicBezTo>
                      <a:cubicBezTo>
                        <a:pt x="10971" y="151007"/>
                        <a:pt x="7714" y="158540"/>
                        <a:pt x="15133" y="161303"/>
                      </a:cubicBezTo>
                      <a:cubicBezTo>
                        <a:pt x="17467" y="162172"/>
                        <a:pt x="37408" y="156938"/>
                        <a:pt x="39735" y="157147"/>
                      </a:cubicBezTo>
                      <a:cubicBezTo>
                        <a:pt x="41963" y="163000"/>
                        <a:pt x="45219" y="168368"/>
                        <a:pt x="50592" y="171869"/>
                      </a:cubicBezTo>
                      <a:cubicBezTo>
                        <a:pt x="59926" y="177951"/>
                        <a:pt x="69947" y="178429"/>
                        <a:pt x="81926" y="178379"/>
                      </a:cubicBezTo>
                      <a:cubicBezTo>
                        <a:pt x="102064" y="178295"/>
                        <a:pt x="124856" y="181063"/>
                        <a:pt x="148761" y="176499"/>
                      </a:cubicBezTo>
                      <a:cubicBezTo>
                        <a:pt x="163495" y="173686"/>
                        <a:pt x="178673" y="182388"/>
                        <a:pt x="197506" y="195752"/>
                      </a:cubicBezTo>
                      <a:cubicBezTo>
                        <a:pt x="216338" y="209116"/>
                        <a:pt x="237220" y="226649"/>
                        <a:pt x="264917" y="229134"/>
                      </a:cubicBezTo>
                      <a:cubicBezTo>
                        <a:pt x="275318" y="230067"/>
                        <a:pt x="322008" y="199330"/>
                        <a:pt x="319619" y="192804"/>
                      </a:cubicBezTo>
                      <a:cubicBezTo>
                        <a:pt x="317231" y="186278"/>
                        <a:pt x="265320" y="212604"/>
                        <a:pt x="264080" y="212492"/>
                      </a:cubicBezTo>
                      <a:cubicBezTo>
                        <a:pt x="248197" y="211068"/>
                        <a:pt x="227611" y="194305"/>
                        <a:pt x="207984" y="180377"/>
                      </a:cubicBezTo>
                      <a:cubicBezTo>
                        <a:pt x="188358" y="166450"/>
                        <a:pt x="171540" y="148609"/>
                        <a:pt x="143302" y="154001"/>
                      </a:cubicBezTo>
                      <a:cubicBezTo>
                        <a:pt x="125226" y="157452"/>
                        <a:pt x="107735" y="162404"/>
                        <a:pt x="85253" y="162193"/>
                      </a:cubicBezTo>
                      <a:cubicBezTo>
                        <a:pt x="67468" y="162026"/>
                        <a:pt x="65745" y="154054"/>
                        <a:pt x="70911" y="150083"/>
                      </a:cubicBezTo>
                      <a:cubicBezTo>
                        <a:pt x="79104" y="143786"/>
                        <a:pt x="87977" y="142380"/>
                        <a:pt x="94477" y="138032"/>
                      </a:cubicBezTo>
                      <a:cubicBezTo>
                        <a:pt x="104576" y="131278"/>
                        <a:pt x="112848" y="123452"/>
                        <a:pt x="125294" y="113238"/>
                      </a:cubicBezTo>
                      <a:cubicBezTo>
                        <a:pt x="150738" y="92361"/>
                        <a:pt x="134862" y="96398"/>
                        <a:pt x="116827" y="105502"/>
                      </a:cubicBezTo>
                      <a:cubicBezTo>
                        <a:pt x="103239" y="112361"/>
                        <a:pt x="95497" y="120020"/>
                        <a:pt x="85991" y="125923"/>
                      </a:cubicBezTo>
                      <a:cubicBezTo>
                        <a:pt x="80976" y="129037"/>
                        <a:pt x="75181" y="131773"/>
                        <a:pt x="68878" y="133936"/>
                      </a:cubicBezTo>
                      <a:cubicBezTo>
                        <a:pt x="67133" y="134535"/>
                        <a:pt x="64201" y="135462"/>
                        <a:pt x="54260" y="140297"/>
                      </a:cubicBezTo>
                      <a:cubicBezTo>
                        <a:pt x="44317" y="145130"/>
                        <a:pt x="23944" y="156725"/>
                        <a:pt x="24137" y="148777"/>
                      </a:cubicBezTo>
                      <a:cubicBezTo>
                        <a:pt x="24304" y="141896"/>
                        <a:pt x="39024" y="129093"/>
                        <a:pt x="50592" y="119908"/>
                      </a:cubicBezTo>
                      <a:cubicBezTo>
                        <a:pt x="62159" y="110722"/>
                        <a:pt x="66313" y="106299"/>
                        <a:pt x="75512" y="101010"/>
                      </a:cubicBezTo>
                      <a:cubicBezTo>
                        <a:pt x="81209" y="97736"/>
                        <a:pt x="89376" y="93301"/>
                        <a:pt x="100911" y="91315"/>
                      </a:cubicBezTo>
                      <a:cubicBezTo>
                        <a:pt x="134499" y="85528"/>
                        <a:pt x="118753" y="81392"/>
                        <a:pt x="106887" y="81638"/>
                      </a:cubicBezTo>
                      <a:cubicBezTo>
                        <a:pt x="72236" y="82359"/>
                        <a:pt x="73472" y="95215"/>
                        <a:pt x="50273" y="105106"/>
                      </a:cubicBezTo>
                      <a:cubicBezTo>
                        <a:pt x="41225" y="108964"/>
                        <a:pt x="28369" y="109191"/>
                        <a:pt x="21806" y="109024"/>
                      </a:cubicBezTo>
                      <a:cubicBezTo>
                        <a:pt x="19383" y="97360"/>
                        <a:pt x="32565" y="85938"/>
                        <a:pt x="36189" y="81065"/>
                      </a:cubicBezTo>
                      <a:cubicBezTo>
                        <a:pt x="53028" y="58422"/>
                        <a:pt x="92538" y="41481"/>
                        <a:pt x="133501" y="25838"/>
                      </a:cubicBezTo>
                      <a:cubicBezTo>
                        <a:pt x="174464" y="10196"/>
                        <a:pt x="200858" y="5292"/>
                        <a:pt x="199757" y="1698"/>
                      </a:cubicBezTo>
                      <a:cubicBezTo>
                        <a:pt x="199482" y="799"/>
                        <a:pt x="197530" y="180"/>
                        <a:pt x="194100" y="35"/>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61" name="Google Shape;561;p6"/>
                <p:cNvSpPr/>
                <p:nvPr/>
              </p:nvSpPr>
              <p:spPr>
                <a:xfrm>
                  <a:off x="6134516" y="3198153"/>
                  <a:ext cx="298660" cy="207717"/>
                </a:xfrm>
                <a:custGeom>
                  <a:avLst/>
                  <a:gdLst/>
                  <a:ahLst/>
                  <a:cxnLst/>
                  <a:rect l="l" t="t" r="r" b="b"/>
                  <a:pathLst>
                    <a:path w="298660" h="207717" extrusionOk="0">
                      <a:moveTo>
                        <a:pt x="511" y="341"/>
                      </a:moveTo>
                      <a:cubicBezTo>
                        <a:pt x="-2301" y="2713"/>
                        <a:pt x="7208" y="17372"/>
                        <a:pt x="13024" y="21970"/>
                      </a:cubicBezTo>
                      <a:cubicBezTo>
                        <a:pt x="27632" y="33516"/>
                        <a:pt x="35988" y="36954"/>
                        <a:pt x="53492" y="34623"/>
                      </a:cubicBezTo>
                      <a:cubicBezTo>
                        <a:pt x="44521" y="39843"/>
                        <a:pt x="27316" y="57994"/>
                        <a:pt x="34987" y="67814"/>
                      </a:cubicBezTo>
                      <a:cubicBezTo>
                        <a:pt x="48657" y="85316"/>
                        <a:pt x="77859" y="69168"/>
                        <a:pt x="95493" y="70973"/>
                      </a:cubicBezTo>
                      <a:cubicBezTo>
                        <a:pt x="86884" y="82149"/>
                        <a:pt x="71599" y="107615"/>
                        <a:pt x="80914" y="110695"/>
                      </a:cubicBezTo>
                      <a:cubicBezTo>
                        <a:pt x="80263" y="123279"/>
                        <a:pt x="106297" y="119257"/>
                        <a:pt x="111788" y="117327"/>
                      </a:cubicBezTo>
                      <a:cubicBezTo>
                        <a:pt x="107246" y="128711"/>
                        <a:pt x="102369" y="137879"/>
                        <a:pt x="109135" y="146399"/>
                      </a:cubicBezTo>
                      <a:cubicBezTo>
                        <a:pt x="117067" y="156390"/>
                        <a:pt x="130048" y="149847"/>
                        <a:pt x="146089" y="145621"/>
                      </a:cubicBezTo>
                      <a:cubicBezTo>
                        <a:pt x="138503" y="159631"/>
                        <a:pt x="141866" y="171865"/>
                        <a:pt x="148473" y="175808"/>
                      </a:cubicBezTo>
                      <a:cubicBezTo>
                        <a:pt x="155149" y="179792"/>
                        <a:pt x="184614" y="163450"/>
                        <a:pt x="191789" y="160719"/>
                      </a:cubicBezTo>
                      <a:cubicBezTo>
                        <a:pt x="196144" y="173977"/>
                        <a:pt x="199612" y="192047"/>
                        <a:pt x="209625" y="195561"/>
                      </a:cubicBezTo>
                      <a:cubicBezTo>
                        <a:pt x="221402" y="199693"/>
                        <a:pt x="237061" y="182652"/>
                        <a:pt x="244699" y="166893"/>
                      </a:cubicBezTo>
                      <a:cubicBezTo>
                        <a:pt x="252131" y="186108"/>
                        <a:pt x="242350" y="204419"/>
                        <a:pt x="256328" y="207303"/>
                      </a:cubicBezTo>
                      <a:cubicBezTo>
                        <a:pt x="271018" y="210333"/>
                        <a:pt x="271115" y="196256"/>
                        <a:pt x="283239" y="182914"/>
                      </a:cubicBezTo>
                      <a:cubicBezTo>
                        <a:pt x="293254" y="171892"/>
                        <a:pt x="291741" y="163260"/>
                        <a:pt x="298663" y="146048"/>
                      </a:cubicBezTo>
                      <a:cubicBezTo>
                        <a:pt x="282834" y="155772"/>
                        <a:pt x="267481" y="182961"/>
                        <a:pt x="262372" y="186070"/>
                      </a:cubicBezTo>
                      <a:cubicBezTo>
                        <a:pt x="256978" y="189352"/>
                        <a:pt x="249521" y="148831"/>
                        <a:pt x="247121" y="143048"/>
                      </a:cubicBezTo>
                      <a:cubicBezTo>
                        <a:pt x="238192" y="149998"/>
                        <a:pt x="223418" y="175099"/>
                        <a:pt x="214033" y="173527"/>
                      </a:cubicBezTo>
                      <a:cubicBezTo>
                        <a:pt x="204462" y="171923"/>
                        <a:pt x="204270" y="148530"/>
                        <a:pt x="202913" y="135050"/>
                      </a:cubicBezTo>
                      <a:cubicBezTo>
                        <a:pt x="192575" y="138554"/>
                        <a:pt x="171612" y="159964"/>
                        <a:pt x="160937" y="156444"/>
                      </a:cubicBezTo>
                      <a:cubicBezTo>
                        <a:pt x="152189" y="153561"/>
                        <a:pt x="163607" y="127039"/>
                        <a:pt x="176384" y="116143"/>
                      </a:cubicBezTo>
                      <a:cubicBezTo>
                        <a:pt x="154622" y="123712"/>
                        <a:pt x="145292" y="134115"/>
                        <a:pt x="128488" y="128021"/>
                      </a:cubicBezTo>
                      <a:cubicBezTo>
                        <a:pt x="120569" y="125147"/>
                        <a:pt x="130085" y="102752"/>
                        <a:pt x="138090" y="88786"/>
                      </a:cubicBezTo>
                      <a:cubicBezTo>
                        <a:pt x="131806" y="93838"/>
                        <a:pt x="111603" y="101168"/>
                        <a:pt x="98500" y="100330"/>
                      </a:cubicBezTo>
                      <a:cubicBezTo>
                        <a:pt x="85397" y="99491"/>
                        <a:pt x="102817" y="77118"/>
                        <a:pt x="107714" y="71882"/>
                      </a:cubicBezTo>
                      <a:cubicBezTo>
                        <a:pt x="114672" y="65041"/>
                        <a:pt x="121854" y="58428"/>
                        <a:pt x="128913" y="51690"/>
                      </a:cubicBezTo>
                      <a:cubicBezTo>
                        <a:pt x="105101" y="52812"/>
                        <a:pt x="73621" y="69742"/>
                        <a:pt x="57378" y="52223"/>
                      </a:cubicBezTo>
                      <a:cubicBezTo>
                        <a:pt x="47040" y="41075"/>
                        <a:pt x="78831" y="29394"/>
                        <a:pt x="75020" y="24529"/>
                      </a:cubicBezTo>
                      <a:cubicBezTo>
                        <a:pt x="71209" y="19664"/>
                        <a:pt x="51999" y="21894"/>
                        <a:pt x="29394" y="11174"/>
                      </a:cubicBezTo>
                      <a:cubicBezTo>
                        <a:pt x="24215" y="8718"/>
                        <a:pt x="3323" y="-2031"/>
                        <a:pt x="511" y="341"/>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62" name="Google Shape;562;p6"/>
                <p:cNvSpPr/>
                <p:nvPr/>
              </p:nvSpPr>
              <p:spPr>
                <a:xfrm>
                  <a:off x="6456556" y="2911154"/>
                  <a:ext cx="152328" cy="266213"/>
                </a:xfrm>
                <a:custGeom>
                  <a:avLst/>
                  <a:gdLst/>
                  <a:ahLst/>
                  <a:cxnLst/>
                  <a:rect l="l" t="t" r="r" b="b"/>
                  <a:pathLst>
                    <a:path w="152328" h="266213" extrusionOk="0">
                      <a:moveTo>
                        <a:pt x="17935" y="77000"/>
                      </a:moveTo>
                      <a:cubicBezTo>
                        <a:pt x="12462" y="70033"/>
                        <a:pt x="15982" y="59976"/>
                        <a:pt x="19078" y="53513"/>
                      </a:cubicBezTo>
                      <a:cubicBezTo>
                        <a:pt x="21195" y="49096"/>
                        <a:pt x="30379" y="45365"/>
                        <a:pt x="32072" y="46572"/>
                      </a:cubicBezTo>
                      <a:cubicBezTo>
                        <a:pt x="33765" y="47780"/>
                        <a:pt x="42336" y="54655"/>
                        <a:pt x="43422" y="57441"/>
                      </a:cubicBezTo>
                      <a:cubicBezTo>
                        <a:pt x="45594" y="63011"/>
                        <a:pt x="46143" y="77106"/>
                        <a:pt x="46143" y="77106"/>
                      </a:cubicBezTo>
                      <a:cubicBezTo>
                        <a:pt x="52201" y="77635"/>
                        <a:pt x="65035" y="38062"/>
                        <a:pt x="67222" y="22985"/>
                      </a:cubicBezTo>
                      <a:cubicBezTo>
                        <a:pt x="73774" y="31821"/>
                        <a:pt x="71066" y="49579"/>
                        <a:pt x="69023" y="57847"/>
                      </a:cubicBezTo>
                      <a:cubicBezTo>
                        <a:pt x="68343" y="60595"/>
                        <a:pt x="65818" y="78871"/>
                        <a:pt x="70779" y="85099"/>
                      </a:cubicBezTo>
                      <a:cubicBezTo>
                        <a:pt x="77734" y="82631"/>
                        <a:pt x="84931" y="77196"/>
                        <a:pt x="89711" y="68655"/>
                      </a:cubicBezTo>
                      <a:cubicBezTo>
                        <a:pt x="91307" y="65803"/>
                        <a:pt x="101495" y="38144"/>
                        <a:pt x="103050" y="35357"/>
                      </a:cubicBezTo>
                      <a:cubicBezTo>
                        <a:pt x="108311" y="39311"/>
                        <a:pt x="101975" y="63775"/>
                        <a:pt x="100749" y="67796"/>
                      </a:cubicBezTo>
                      <a:cubicBezTo>
                        <a:pt x="98118" y="76429"/>
                        <a:pt x="94665" y="91935"/>
                        <a:pt x="101067" y="103805"/>
                      </a:cubicBezTo>
                      <a:cubicBezTo>
                        <a:pt x="108331" y="101700"/>
                        <a:pt x="115878" y="99932"/>
                        <a:pt x="122447" y="89499"/>
                      </a:cubicBezTo>
                      <a:cubicBezTo>
                        <a:pt x="125221" y="85098"/>
                        <a:pt x="133503" y="67469"/>
                        <a:pt x="131810" y="55759"/>
                      </a:cubicBezTo>
                      <a:cubicBezTo>
                        <a:pt x="140285" y="65257"/>
                        <a:pt x="138674" y="73384"/>
                        <a:pt x="134380" y="87003"/>
                      </a:cubicBezTo>
                      <a:cubicBezTo>
                        <a:pt x="130555" y="99120"/>
                        <a:pt x="125099" y="106928"/>
                        <a:pt x="120458" y="116891"/>
                      </a:cubicBezTo>
                      <a:cubicBezTo>
                        <a:pt x="127383" y="128443"/>
                        <a:pt x="133187" y="133928"/>
                        <a:pt x="123375" y="148373"/>
                      </a:cubicBezTo>
                      <a:cubicBezTo>
                        <a:pt x="117133" y="148851"/>
                        <a:pt x="115542" y="152613"/>
                        <a:pt x="112829" y="157020"/>
                      </a:cubicBezTo>
                      <a:cubicBezTo>
                        <a:pt x="107321" y="155533"/>
                        <a:pt x="101430" y="159024"/>
                        <a:pt x="92945" y="162115"/>
                      </a:cubicBezTo>
                      <a:cubicBezTo>
                        <a:pt x="84447" y="165210"/>
                        <a:pt x="73118" y="167297"/>
                        <a:pt x="74444" y="173922"/>
                      </a:cubicBezTo>
                      <a:cubicBezTo>
                        <a:pt x="76254" y="182975"/>
                        <a:pt x="83249" y="188507"/>
                        <a:pt x="91024" y="192074"/>
                      </a:cubicBezTo>
                      <a:cubicBezTo>
                        <a:pt x="91599" y="196372"/>
                        <a:pt x="89755" y="197734"/>
                        <a:pt x="83710" y="200748"/>
                      </a:cubicBezTo>
                      <a:cubicBezTo>
                        <a:pt x="72251" y="206461"/>
                        <a:pt x="50305" y="212877"/>
                        <a:pt x="51412" y="213268"/>
                      </a:cubicBezTo>
                      <a:cubicBezTo>
                        <a:pt x="52228" y="213556"/>
                        <a:pt x="73732" y="209451"/>
                        <a:pt x="87111" y="204450"/>
                      </a:cubicBezTo>
                      <a:cubicBezTo>
                        <a:pt x="93908" y="201908"/>
                        <a:pt x="97507" y="198608"/>
                        <a:pt x="99740" y="195301"/>
                      </a:cubicBezTo>
                      <a:cubicBezTo>
                        <a:pt x="102050" y="195994"/>
                        <a:pt x="104285" y="196563"/>
                        <a:pt x="106328" y="197050"/>
                      </a:cubicBezTo>
                      <a:cubicBezTo>
                        <a:pt x="111327" y="204891"/>
                        <a:pt x="109755" y="219596"/>
                        <a:pt x="105933" y="223857"/>
                      </a:cubicBezTo>
                      <a:cubicBezTo>
                        <a:pt x="102028" y="228209"/>
                        <a:pt x="94122" y="241980"/>
                        <a:pt x="89587" y="243990"/>
                      </a:cubicBezTo>
                      <a:cubicBezTo>
                        <a:pt x="77851" y="249193"/>
                        <a:pt x="63267" y="248897"/>
                        <a:pt x="56604" y="241857"/>
                      </a:cubicBezTo>
                      <a:cubicBezTo>
                        <a:pt x="50615" y="235530"/>
                        <a:pt x="44534" y="221913"/>
                        <a:pt x="44534" y="221913"/>
                      </a:cubicBezTo>
                      <a:lnTo>
                        <a:pt x="38483" y="226396"/>
                      </a:lnTo>
                      <a:cubicBezTo>
                        <a:pt x="38483" y="226396"/>
                        <a:pt x="37887" y="235456"/>
                        <a:pt x="44821" y="243216"/>
                      </a:cubicBezTo>
                      <a:cubicBezTo>
                        <a:pt x="51754" y="250977"/>
                        <a:pt x="64754" y="266200"/>
                        <a:pt x="77961" y="266215"/>
                      </a:cubicBezTo>
                      <a:cubicBezTo>
                        <a:pt x="86909" y="266225"/>
                        <a:pt x="95816" y="258636"/>
                        <a:pt x="101759" y="253255"/>
                      </a:cubicBezTo>
                      <a:cubicBezTo>
                        <a:pt x="107701" y="247874"/>
                        <a:pt x="113889" y="239402"/>
                        <a:pt x="117306" y="232567"/>
                      </a:cubicBezTo>
                      <a:cubicBezTo>
                        <a:pt x="122355" y="222484"/>
                        <a:pt x="119326" y="209466"/>
                        <a:pt x="118887" y="199464"/>
                      </a:cubicBezTo>
                      <a:cubicBezTo>
                        <a:pt x="118234" y="196270"/>
                        <a:pt x="116144" y="195278"/>
                        <a:pt x="110242" y="192825"/>
                      </a:cubicBezTo>
                      <a:cubicBezTo>
                        <a:pt x="102824" y="192305"/>
                        <a:pt x="92557" y="183620"/>
                        <a:pt x="90002" y="180640"/>
                      </a:cubicBezTo>
                      <a:cubicBezTo>
                        <a:pt x="86092" y="176080"/>
                        <a:pt x="92413" y="170933"/>
                        <a:pt x="94012" y="170682"/>
                      </a:cubicBezTo>
                      <a:cubicBezTo>
                        <a:pt x="103266" y="169236"/>
                        <a:pt x="125914" y="182473"/>
                        <a:pt x="134156" y="175504"/>
                      </a:cubicBezTo>
                      <a:cubicBezTo>
                        <a:pt x="137623" y="172575"/>
                        <a:pt x="121937" y="163927"/>
                        <a:pt x="123620" y="159900"/>
                      </a:cubicBezTo>
                      <a:cubicBezTo>
                        <a:pt x="127006" y="153953"/>
                        <a:pt x="133176" y="158640"/>
                        <a:pt x="137542" y="160517"/>
                      </a:cubicBezTo>
                      <a:cubicBezTo>
                        <a:pt x="139969" y="156586"/>
                        <a:pt x="142417" y="152665"/>
                        <a:pt x="143345" y="147993"/>
                      </a:cubicBezTo>
                      <a:cubicBezTo>
                        <a:pt x="147394" y="127721"/>
                        <a:pt x="139214" y="125318"/>
                        <a:pt x="135553" y="118165"/>
                      </a:cubicBezTo>
                      <a:cubicBezTo>
                        <a:pt x="141734" y="112047"/>
                        <a:pt x="149699" y="98549"/>
                        <a:pt x="151617" y="89529"/>
                      </a:cubicBezTo>
                      <a:cubicBezTo>
                        <a:pt x="153881" y="78856"/>
                        <a:pt x="151290" y="59312"/>
                        <a:pt x="136134" y="46699"/>
                      </a:cubicBezTo>
                      <a:lnTo>
                        <a:pt x="122936" y="35724"/>
                      </a:lnTo>
                      <a:cubicBezTo>
                        <a:pt x="122895" y="36542"/>
                        <a:pt x="123150" y="52432"/>
                        <a:pt x="118805" y="67150"/>
                      </a:cubicBezTo>
                      <a:cubicBezTo>
                        <a:pt x="115929" y="76878"/>
                        <a:pt x="113553" y="81506"/>
                        <a:pt x="104972" y="91677"/>
                      </a:cubicBezTo>
                      <a:cubicBezTo>
                        <a:pt x="106396" y="82264"/>
                        <a:pt x="115848" y="56188"/>
                        <a:pt x="115052" y="42199"/>
                      </a:cubicBezTo>
                      <a:cubicBezTo>
                        <a:pt x="114838" y="38492"/>
                        <a:pt x="109695" y="25162"/>
                        <a:pt x="101724" y="16400"/>
                      </a:cubicBezTo>
                      <a:cubicBezTo>
                        <a:pt x="97569" y="19169"/>
                        <a:pt x="97149" y="31453"/>
                        <a:pt x="93402" y="38869"/>
                      </a:cubicBezTo>
                      <a:cubicBezTo>
                        <a:pt x="86678" y="52177"/>
                        <a:pt x="79374" y="63660"/>
                        <a:pt x="76511" y="69700"/>
                      </a:cubicBezTo>
                      <a:cubicBezTo>
                        <a:pt x="77502" y="64986"/>
                        <a:pt x="82212" y="45501"/>
                        <a:pt x="81749" y="40088"/>
                      </a:cubicBezTo>
                      <a:cubicBezTo>
                        <a:pt x="81098" y="32480"/>
                        <a:pt x="77608" y="18617"/>
                        <a:pt x="70698" y="12147"/>
                      </a:cubicBezTo>
                      <a:cubicBezTo>
                        <a:pt x="66655" y="8361"/>
                        <a:pt x="60224" y="-573"/>
                        <a:pt x="54708" y="31"/>
                      </a:cubicBezTo>
                      <a:cubicBezTo>
                        <a:pt x="55683" y="7997"/>
                        <a:pt x="55422" y="15349"/>
                        <a:pt x="54880" y="22562"/>
                      </a:cubicBezTo>
                      <a:cubicBezTo>
                        <a:pt x="54374" y="29294"/>
                        <a:pt x="51735" y="39009"/>
                        <a:pt x="48246" y="46392"/>
                      </a:cubicBezTo>
                      <a:cubicBezTo>
                        <a:pt x="45321" y="38073"/>
                        <a:pt x="38749" y="32657"/>
                        <a:pt x="32443" y="31511"/>
                      </a:cubicBezTo>
                      <a:cubicBezTo>
                        <a:pt x="22145" y="29639"/>
                        <a:pt x="10602" y="36777"/>
                        <a:pt x="5869" y="44142"/>
                      </a:cubicBezTo>
                      <a:cubicBezTo>
                        <a:pt x="1137" y="51507"/>
                        <a:pt x="-272" y="60356"/>
                        <a:pt x="45" y="68766"/>
                      </a:cubicBezTo>
                      <a:cubicBezTo>
                        <a:pt x="298" y="75475"/>
                        <a:pt x="5522" y="83684"/>
                        <a:pt x="9087" y="88267"/>
                      </a:cubicBezTo>
                      <a:cubicBezTo>
                        <a:pt x="12653" y="92850"/>
                        <a:pt x="20406" y="96679"/>
                        <a:pt x="24604" y="100289"/>
                      </a:cubicBezTo>
                      <a:cubicBezTo>
                        <a:pt x="33001" y="107512"/>
                        <a:pt x="40625" y="108477"/>
                        <a:pt x="40625" y="108477"/>
                      </a:cubicBezTo>
                      <a:lnTo>
                        <a:pt x="51306" y="102812"/>
                      </a:lnTo>
                      <a:cubicBezTo>
                        <a:pt x="51306" y="102812"/>
                        <a:pt x="43595" y="97508"/>
                        <a:pt x="37458" y="92796"/>
                      </a:cubicBezTo>
                      <a:cubicBezTo>
                        <a:pt x="25725" y="83790"/>
                        <a:pt x="20348" y="80073"/>
                        <a:pt x="17935" y="77000"/>
                      </a:cubicBezTo>
                      <a:close/>
                    </a:path>
                  </a:pathLst>
                </a:custGeom>
                <a:solidFill>
                  <a:srgbClr val="8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63" name="Google Shape;563;p6"/>
                <p:cNvSpPr/>
                <p:nvPr/>
              </p:nvSpPr>
              <p:spPr>
                <a:xfrm>
                  <a:off x="6534873" y="3063704"/>
                  <a:ext cx="97473" cy="78392"/>
                </a:xfrm>
                <a:custGeom>
                  <a:avLst/>
                  <a:gdLst/>
                  <a:ahLst/>
                  <a:cxnLst/>
                  <a:rect l="l" t="t" r="r" b="b"/>
                  <a:pathLst>
                    <a:path w="97473" h="78392" extrusionOk="0">
                      <a:moveTo>
                        <a:pt x="3" y="22875"/>
                      </a:moveTo>
                      <a:cubicBezTo>
                        <a:pt x="8830" y="31297"/>
                        <a:pt x="18424" y="38389"/>
                        <a:pt x="32006" y="38546"/>
                      </a:cubicBezTo>
                      <a:lnTo>
                        <a:pt x="90608" y="78394"/>
                      </a:lnTo>
                      <a:cubicBezTo>
                        <a:pt x="95973" y="70406"/>
                        <a:pt x="98747" y="60704"/>
                        <a:pt x="96911" y="47948"/>
                      </a:cubicBezTo>
                      <a:cubicBezTo>
                        <a:pt x="88027" y="32320"/>
                        <a:pt x="75411" y="17617"/>
                        <a:pt x="61754" y="3174"/>
                      </a:cubicBezTo>
                      <a:cubicBezTo>
                        <a:pt x="55236" y="-383"/>
                        <a:pt x="48291" y="-1316"/>
                        <a:pt x="40570" y="2279"/>
                      </a:cubicBezTo>
                      <a:lnTo>
                        <a:pt x="38764" y="16159"/>
                      </a:lnTo>
                      <a:cubicBezTo>
                        <a:pt x="25405" y="11835"/>
                        <a:pt x="12180" y="9544"/>
                        <a:pt x="3" y="22875"/>
                      </a:cubicBezTo>
                      <a:close/>
                    </a:path>
                  </a:pathLst>
                </a:custGeom>
                <a:solidFill>
                  <a:srgbClr val="FFD723"/>
                </a:solidFill>
                <a:ln w="9525" cap="flat" cmpd="sng">
                  <a:solidFill>
                    <a:srgbClr val="FF66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64" name="Google Shape;564;p6"/>
                <p:cNvSpPr/>
                <p:nvPr/>
              </p:nvSpPr>
              <p:spPr>
                <a:xfrm>
                  <a:off x="6530385" y="3051308"/>
                  <a:ext cx="105952" cy="94568"/>
                </a:xfrm>
                <a:custGeom>
                  <a:avLst/>
                  <a:gdLst/>
                  <a:ahLst/>
                  <a:cxnLst/>
                  <a:rect l="l" t="t" r="r" b="b"/>
                  <a:pathLst>
                    <a:path w="105952" h="94568" extrusionOk="0">
                      <a:moveTo>
                        <a:pt x="54074" y="85"/>
                      </a:moveTo>
                      <a:cubicBezTo>
                        <a:pt x="54931" y="4314"/>
                        <a:pt x="50035" y="5317"/>
                        <a:pt x="50005" y="8176"/>
                      </a:cubicBezTo>
                      <a:cubicBezTo>
                        <a:pt x="47720" y="8611"/>
                        <a:pt x="42927" y="7102"/>
                        <a:pt x="39347" y="17413"/>
                      </a:cubicBezTo>
                      <a:cubicBezTo>
                        <a:pt x="36778" y="15787"/>
                        <a:pt x="32935" y="16775"/>
                        <a:pt x="27431" y="19075"/>
                      </a:cubicBezTo>
                      <a:cubicBezTo>
                        <a:pt x="14328" y="24551"/>
                        <a:pt x="15718" y="22936"/>
                        <a:pt x="6376" y="26367"/>
                      </a:cubicBezTo>
                      <a:cubicBezTo>
                        <a:pt x="1931" y="27999"/>
                        <a:pt x="-2758" y="29876"/>
                        <a:pt x="1989" y="39811"/>
                      </a:cubicBezTo>
                      <a:cubicBezTo>
                        <a:pt x="9278" y="55061"/>
                        <a:pt x="30129" y="51403"/>
                        <a:pt x="40254" y="59785"/>
                      </a:cubicBezTo>
                      <a:lnTo>
                        <a:pt x="68670" y="83291"/>
                      </a:lnTo>
                      <a:cubicBezTo>
                        <a:pt x="77788" y="90839"/>
                        <a:pt x="88589" y="94297"/>
                        <a:pt x="99421" y="94570"/>
                      </a:cubicBezTo>
                      <a:lnTo>
                        <a:pt x="102032" y="85152"/>
                      </a:lnTo>
                      <a:cubicBezTo>
                        <a:pt x="104775" y="75252"/>
                        <a:pt x="106856" y="68154"/>
                        <a:pt x="105561" y="60161"/>
                      </a:cubicBezTo>
                      <a:cubicBezTo>
                        <a:pt x="104255" y="52168"/>
                        <a:pt x="99604" y="45760"/>
                        <a:pt x="92567" y="37881"/>
                      </a:cubicBezTo>
                      <a:lnTo>
                        <a:pt x="67334" y="9605"/>
                      </a:lnTo>
                      <a:cubicBezTo>
                        <a:pt x="63091" y="4625"/>
                        <a:pt x="58960" y="-736"/>
                        <a:pt x="54074" y="85"/>
                      </a:cubicBezTo>
                      <a:close/>
                      <a:moveTo>
                        <a:pt x="83918" y="43944"/>
                      </a:moveTo>
                      <a:cubicBezTo>
                        <a:pt x="90313" y="51115"/>
                        <a:pt x="92801" y="55415"/>
                        <a:pt x="94005" y="57988"/>
                      </a:cubicBezTo>
                      <a:cubicBezTo>
                        <a:pt x="96840" y="64057"/>
                        <a:pt x="98890" y="70409"/>
                        <a:pt x="94076" y="78917"/>
                      </a:cubicBezTo>
                      <a:cubicBezTo>
                        <a:pt x="94076" y="78917"/>
                        <a:pt x="83234" y="66556"/>
                        <a:pt x="77380" y="61664"/>
                      </a:cubicBezTo>
                      <a:cubicBezTo>
                        <a:pt x="69414" y="55003"/>
                        <a:pt x="57297" y="48955"/>
                        <a:pt x="50902" y="46502"/>
                      </a:cubicBezTo>
                      <a:cubicBezTo>
                        <a:pt x="46496" y="44809"/>
                        <a:pt x="37210" y="40120"/>
                        <a:pt x="31178" y="40741"/>
                      </a:cubicBezTo>
                      <a:cubicBezTo>
                        <a:pt x="24801" y="41396"/>
                        <a:pt x="19323" y="40742"/>
                        <a:pt x="18492" y="35466"/>
                      </a:cubicBezTo>
                      <a:cubicBezTo>
                        <a:pt x="22864" y="33603"/>
                        <a:pt x="27587" y="32559"/>
                        <a:pt x="34328" y="33725"/>
                      </a:cubicBezTo>
                      <a:lnTo>
                        <a:pt x="46068" y="36702"/>
                      </a:lnTo>
                      <a:cubicBezTo>
                        <a:pt x="51147" y="39137"/>
                        <a:pt x="55645" y="37549"/>
                        <a:pt x="60204" y="36351"/>
                      </a:cubicBezTo>
                      <a:cubicBezTo>
                        <a:pt x="66038" y="34743"/>
                        <a:pt x="54533" y="26515"/>
                        <a:pt x="51259" y="24345"/>
                      </a:cubicBezTo>
                      <a:cubicBezTo>
                        <a:pt x="47792" y="17480"/>
                        <a:pt x="57848" y="15485"/>
                        <a:pt x="63529" y="20946"/>
                      </a:cubicBezTo>
                      <a:cubicBezTo>
                        <a:pt x="71321" y="25532"/>
                        <a:pt x="77319" y="36547"/>
                        <a:pt x="83928" y="43944"/>
                      </a:cubicBezTo>
                      <a:close/>
                    </a:path>
                  </a:pathLst>
                </a:custGeom>
                <a:solidFill>
                  <a:srgbClr val="B98B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65" name="Google Shape;565;p6"/>
                <p:cNvSpPr/>
                <p:nvPr/>
              </p:nvSpPr>
              <p:spPr>
                <a:xfrm>
                  <a:off x="6506382" y="3045580"/>
                  <a:ext cx="31614" cy="31406"/>
                </a:xfrm>
                <a:custGeom>
                  <a:avLst/>
                  <a:gdLst/>
                  <a:ahLst/>
                  <a:cxnLst/>
                  <a:rect l="l" t="t" r="r" b="b"/>
                  <a:pathLst>
                    <a:path w="31614" h="31406" extrusionOk="0">
                      <a:moveTo>
                        <a:pt x="26703" y="27118"/>
                      </a:moveTo>
                      <a:cubicBezTo>
                        <a:pt x="20419" y="33008"/>
                        <a:pt x="10542" y="32808"/>
                        <a:pt x="4507" y="26667"/>
                      </a:cubicBezTo>
                      <a:cubicBezTo>
                        <a:pt x="-1529" y="20526"/>
                        <a:pt x="-1494" y="10713"/>
                        <a:pt x="4586" y="4615"/>
                      </a:cubicBezTo>
                      <a:cubicBezTo>
                        <a:pt x="10664" y="-1484"/>
                        <a:pt x="20543" y="-1617"/>
                        <a:pt x="27160" y="4700"/>
                      </a:cubicBezTo>
                      <a:cubicBezTo>
                        <a:pt x="33357" y="11423"/>
                        <a:pt x="32988" y="21229"/>
                        <a:pt x="26704" y="27119"/>
                      </a:cubicBezTo>
                      <a:close/>
                    </a:path>
                  </a:pathLst>
                </a:custGeom>
                <a:solidFill>
                  <a:srgbClr val="422020"/>
                </a:solidFill>
                <a:ln w="9525" cap="rnd" cmpd="sng">
                  <a:solidFill>
                    <a:srgbClr val="9E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66" name="Google Shape;566;p6"/>
                <p:cNvSpPr/>
                <p:nvPr/>
              </p:nvSpPr>
              <p:spPr>
                <a:xfrm>
                  <a:off x="6514090" y="3052451"/>
                  <a:ext cx="18543" cy="18421"/>
                </a:xfrm>
                <a:custGeom>
                  <a:avLst/>
                  <a:gdLst/>
                  <a:ahLst/>
                  <a:cxnLst/>
                  <a:rect l="l" t="t" r="r" b="b"/>
                  <a:pathLst>
                    <a:path w="18543" h="18421" extrusionOk="0">
                      <a:moveTo>
                        <a:pt x="15664" y="15907"/>
                      </a:moveTo>
                      <a:cubicBezTo>
                        <a:pt x="11979" y="19362"/>
                        <a:pt x="6184" y="19245"/>
                        <a:pt x="2645" y="15643"/>
                      </a:cubicBezTo>
                      <a:cubicBezTo>
                        <a:pt x="-895" y="12040"/>
                        <a:pt x="-876" y="6285"/>
                        <a:pt x="2690" y="2708"/>
                      </a:cubicBezTo>
                      <a:cubicBezTo>
                        <a:pt x="6256" y="-870"/>
                        <a:pt x="12050" y="-948"/>
                        <a:pt x="15932" y="2757"/>
                      </a:cubicBezTo>
                      <a:cubicBezTo>
                        <a:pt x="19567" y="6700"/>
                        <a:pt x="19350" y="12453"/>
                        <a:pt x="15665" y="15907"/>
                      </a:cubicBezTo>
                      <a:close/>
                    </a:path>
                  </a:pathLst>
                </a:custGeom>
                <a:solidFill>
                  <a:srgbClr val="000000"/>
                </a:solidFill>
                <a:ln w="9525" cap="rnd" cmpd="sng">
                  <a:solidFill>
                    <a:srgbClr val="EEEEE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sp>
          <p:nvSpPr>
            <p:cNvPr id="567" name="Google Shape;567;p6"/>
            <p:cNvSpPr/>
            <p:nvPr/>
          </p:nvSpPr>
          <p:spPr>
            <a:xfrm>
              <a:off x="11215439" y="6002913"/>
              <a:ext cx="72000" cy="3600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568" name="Google Shape;568;p6"/>
            <p:cNvSpPr/>
            <p:nvPr/>
          </p:nvSpPr>
          <p:spPr>
            <a:xfrm>
              <a:off x="11165709" y="5900243"/>
              <a:ext cx="72000" cy="3600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569" name="Google Shape;569;p6"/>
            <p:cNvSpPr/>
            <p:nvPr/>
          </p:nvSpPr>
          <p:spPr>
            <a:xfrm>
              <a:off x="11091915" y="5951578"/>
              <a:ext cx="72000" cy="3600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570" name="Google Shape;570;p6"/>
            <p:cNvSpPr/>
            <p:nvPr/>
          </p:nvSpPr>
          <p:spPr>
            <a:xfrm>
              <a:off x="11037371" y="5901847"/>
              <a:ext cx="72000" cy="3600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571" name="Google Shape;571;p6"/>
            <p:cNvSpPr/>
            <p:nvPr/>
          </p:nvSpPr>
          <p:spPr>
            <a:xfrm>
              <a:off x="11016516" y="6006121"/>
              <a:ext cx="72000" cy="3600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572" name="Google Shape;572;p6"/>
            <p:cNvSpPr/>
            <p:nvPr/>
          </p:nvSpPr>
          <p:spPr>
            <a:xfrm>
              <a:off x="11140040" y="6043018"/>
              <a:ext cx="72000" cy="3600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grpSp>
      <p:grpSp>
        <p:nvGrpSpPr>
          <p:cNvPr id="573" name="Google Shape;573;p6"/>
          <p:cNvGrpSpPr/>
          <p:nvPr/>
        </p:nvGrpSpPr>
        <p:grpSpPr>
          <a:xfrm>
            <a:off x="7345479" y="5812508"/>
            <a:ext cx="821810" cy="727030"/>
            <a:chOff x="6957345" y="1736502"/>
            <a:chExt cx="1199197" cy="1060893"/>
          </a:xfrm>
        </p:grpSpPr>
        <p:sp>
          <p:nvSpPr>
            <p:cNvPr id="574" name="Google Shape;574;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75" name="Google Shape;575;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76" name="Google Shape;576;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77" name="Google Shape;577;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78" name="Google Shape;578;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79" name="Google Shape;579;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80" name="Google Shape;580;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81" name="Google Shape;581;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82" name="Google Shape;582;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83" name="Google Shape;583;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84" name="Google Shape;584;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85" name="Google Shape;585;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86" name="Google Shape;586;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87" name="Google Shape;587;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88" name="Google Shape;588;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89" name="Google Shape;589;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90" name="Google Shape;590;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91" name="Google Shape;591;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92" name="Google Shape;592;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93" name="Google Shape;593;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94" name="Google Shape;594;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95" name="Google Shape;595;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96" name="Google Shape;596;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597" name="Google Shape;597;p6"/>
          <p:cNvGrpSpPr/>
          <p:nvPr/>
        </p:nvGrpSpPr>
        <p:grpSpPr>
          <a:xfrm>
            <a:off x="8242158" y="5943643"/>
            <a:ext cx="821810" cy="727030"/>
            <a:chOff x="6957345" y="1736502"/>
            <a:chExt cx="1199197" cy="1060893"/>
          </a:xfrm>
        </p:grpSpPr>
        <p:sp>
          <p:nvSpPr>
            <p:cNvPr id="598" name="Google Shape;598;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599" name="Google Shape;599;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00" name="Google Shape;600;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01" name="Google Shape;601;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02" name="Google Shape;602;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03" name="Google Shape;603;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04" name="Google Shape;604;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05" name="Google Shape;605;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06" name="Google Shape;606;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07" name="Google Shape;607;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08" name="Google Shape;608;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09" name="Google Shape;609;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10" name="Google Shape;610;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11" name="Google Shape;611;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12" name="Google Shape;612;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13" name="Google Shape;613;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14" name="Google Shape;614;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15" name="Google Shape;615;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16" name="Google Shape;616;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17" name="Google Shape;617;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18" name="Google Shape;618;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19" name="Google Shape;619;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20" name="Google Shape;620;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621" name="Google Shape;621;p6"/>
          <p:cNvGrpSpPr/>
          <p:nvPr/>
        </p:nvGrpSpPr>
        <p:grpSpPr>
          <a:xfrm>
            <a:off x="9160102" y="5791243"/>
            <a:ext cx="821810" cy="727030"/>
            <a:chOff x="6957345" y="1736502"/>
            <a:chExt cx="1199197" cy="1060893"/>
          </a:xfrm>
        </p:grpSpPr>
        <p:sp>
          <p:nvSpPr>
            <p:cNvPr id="622" name="Google Shape;622;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23" name="Google Shape;623;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24" name="Google Shape;624;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25" name="Google Shape;625;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26" name="Google Shape;626;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27" name="Google Shape;627;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28" name="Google Shape;628;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29" name="Google Shape;629;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30" name="Google Shape;630;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31" name="Google Shape;631;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32" name="Google Shape;632;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33" name="Google Shape;633;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34" name="Google Shape;634;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35" name="Google Shape;635;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36" name="Google Shape;636;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37" name="Google Shape;637;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38" name="Google Shape;638;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39" name="Google Shape;639;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40" name="Google Shape;640;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41" name="Google Shape;641;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42" name="Google Shape;642;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43" name="Google Shape;643;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644" name="Google Shape;644;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sp>
        <p:nvSpPr>
          <p:cNvPr id="645" name="Google Shape;645;p6"/>
          <p:cNvSpPr txBox="1">
            <a:spLocks noGrp="1"/>
          </p:cNvSpPr>
          <p:nvPr>
            <p:ph type="title"/>
          </p:nvPr>
        </p:nvSpPr>
        <p:spPr>
          <a:xfrm>
            <a:off x="405675" y="759600"/>
            <a:ext cx="3653700" cy="3436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5000"/>
              <a:buNone/>
              <a:defRPr sz="15000"/>
            </a:lvl1pPr>
            <a:lvl2pPr lvl="1" algn="r" rtl="0">
              <a:spcBef>
                <a:spcPts val="0"/>
              </a:spcBef>
              <a:spcAft>
                <a:spcPts val="0"/>
              </a:spcAft>
              <a:buSzPts val="15000"/>
              <a:buNone/>
              <a:defRPr sz="15000"/>
            </a:lvl2pPr>
            <a:lvl3pPr lvl="2" algn="r" rtl="0">
              <a:spcBef>
                <a:spcPts val="0"/>
              </a:spcBef>
              <a:spcAft>
                <a:spcPts val="0"/>
              </a:spcAft>
              <a:buSzPts val="15000"/>
              <a:buNone/>
              <a:defRPr sz="15000"/>
            </a:lvl3pPr>
            <a:lvl4pPr lvl="3" algn="r" rtl="0">
              <a:spcBef>
                <a:spcPts val="0"/>
              </a:spcBef>
              <a:spcAft>
                <a:spcPts val="0"/>
              </a:spcAft>
              <a:buSzPts val="15000"/>
              <a:buNone/>
              <a:defRPr sz="15000"/>
            </a:lvl4pPr>
            <a:lvl5pPr lvl="4" algn="r" rtl="0">
              <a:spcBef>
                <a:spcPts val="0"/>
              </a:spcBef>
              <a:spcAft>
                <a:spcPts val="0"/>
              </a:spcAft>
              <a:buSzPts val="15000"/>
              <a:buNone/>
              <a:defRPr sz="15000"/>
            </a:lvl5pPr>
            <a:lvl6pPr lvl="5" algn="r" rtl="0">
              <a:spcBef>
                <a:spcPts val="0"/>
              </a:spcBef>
              <a:spcAft>
                <a:spcPts val="0"/>
              </a:spcAft>
              <a:buSzPts val="15000"/>
              <a:buNone/>
              <a:defRPr sz="15000"/>
            </a:lvl6pPr>
            <a:lvl7pPr lvl="6" algn="r" rtl="0">
              <a:spcBef>
                <a:spcPts val="0"/>
              </a:spcBef>
              <a:spcAft>
                <a:spcPts val="0"/>
              </a:spcAft>
              <a:buSzPts val="15000"/>
              <a:buNone/>
              <a:defRPr sz="15000"/>
            </a:lvl7pPr>
            <a:lvl8pPr lvl="7" algn="r" rtl="0">
              <a:spcBef>
                <a:spcPts val="0"/>
              </a:spcBef>
              <a:spcAft>
                <a:spcPts val="0"/>
              </a:spcAft>
              <a:buSzPts val="15000"/>
              <a:buNone/>
              <a:defRPr sz="15000"/>
            </a:lvl8pPr>
            <a:lvl9pPr lvl="8" algn="r" rtl="0">
              <a:spcBef>
                <a:spcPts val="0"/>
              </a:spcBef>
              <a:spcAft>
                <a:spcPts val="0"/>
              </a:spcAft>
              <a:buSzPts val="15000"/>
              <a:buNone/>
              <a:defRPr sz="15000"/>
            </a:lvl9pPr>
          </a:lstStyle>
          <a:p>
            <a:endParaRPr/>
          </a:p>
        </p:txBody>
      </p:sp>
      <p:sp>
        <p:nvSpPr>
          <p:cNvPr id="646" name="Google Shape;646;p6"/>
          <p:cNvSpPr txBox="1">
            <a:spLocks noGrp="1"/>
          </p:cNvSpPr>
          <p:nvPr>
            <p:ph type="body" idx="1"/>
          </p:nvPr>
        </p:nvSpPr>
        <p:spPr>
          <a:xfrm>
            <a:off x="4386975" y="2203625"/>
            <a:ext cx="7389300" cy="20751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647" name="Google Shape;647;p6"/>
          <p:cNvSpPr txBox="1">
            <a:spLocks noGrp="1"/>
          </p:cNvSpPr>
          <p:nvPr>
            <p:ph type="title" idx="2"/>
          </p:nvPr>
        </p:nvSpPr>
        <p:spPr>
          <a:xfrm>
            <a:off x="4386975" y="1279175"/>
            <a:ext cx="73893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5 One column">
  <p:cSld name="CUSTOM_5">
    <p:spTree>
      <p:nvGrpSpPr>
        <p:cNvPr id="1" name="Shape 697"/>
        <p:cNvGrpSpPr/>
        <p:nvPr/>
      </p:nvGrpSpPr>
      <p:grpSpPr>
        <a:xfrm>
          <a:off x="0" y="0"/>
          <a:ext cx="0" cy="0"/>
          <a:chOff x="0" y="0"/>
          <a:chExt cx="0" cy="0"/>
        </a:xfrm>
      </p:grpSpPr>
      <p:sp>
        <p:nvSpPr>
          <p:cNvPr id="698" name="Google Shape;698;p8"/>
          <p:cNvSpPr/>
          <p:nvPr/>
        </p:nvSpPr>
        <p:spPr>
          <a:xfrm>
            <a:off x="0" y="3917482"/>
            <a:ext cx="12186068" cy="1508338"/>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99" name="Google Shape;699;p8"/>
          <p:cNvSpPr/>
          <p:nvPr/>
        </p:nvSpPr>
        <p:spPr>
          <a:xfrm>
            <a:off x="0" y="4451684"/>
            <a:ext cx="12186068" cy="2331155"/>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00" name="Google Shape;700;p8"/>
          <p:cNvSpPr/>
          <p:nvPr/>
        </p:nvSpPr>
        <p:spPr>
          <a:xfrm>
            <a:off x="0" y="5394251"/>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01" name="Google Shape;701;p8"/>
          <p:cNvSpPr/>
          <p:nvPr/>
        </p:nvSpPr>
        <p:spPr>
          <a:xfrm>
            <a:off x="7954205" y="821529"/>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02" name="Google Shape;702;p8"/>
          <p:cNvSpPr/>
          <p:nvPr/>
        </p:nvSpPr>
        <p:spPr>
          <a:xfrm>
            <a:off x="9348264" y="1792076"/>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03" name="Google Shape;703;p8"/>
          <p:cNvSpPr/>
          <p:nvPr/>
        </p:nvSpPr>
        <p:spPr>
          <a:xfrm flipH="1">
            <a:off x="5339067" y="4798194"/>
            <a:ext cx="6852933" cy="1967138"/>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04" name="Google Shape;704;p8"/>
          <p:cNvSpPr/>
          <p:nvPr/>
        </p:nvSpPr>
        <p:spPr>
          <a:xfrm>
            <a:off x="4162926" y="6049477"/>
            <a:ext cx="7807668" cy="73151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05" name="Google Shape;705;p8"/>
          <p:cNvSpPr/>
          <p:nvPr/>
        </p:nvSpPr>
        <p:spPr>
          <a:xfrm>
            <a:off x="0" y="5364284"/>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06" name="Google Shape;706;p8"/>
          <p:cNvSpPr/>
          <p:nvPr/>
        </p:nvSpPr>
        <p:spPr>
          <a:xfrm>
            <a:off x="-4834" y="6362231"/>
            <a:ext cx="12196582"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07" name="Google Shape;707;p8"/>
          <p:cNvSpPr/>
          <p:nvPr/>
        </p:nvSpPr>
        <p:spPr>
          <a:xfrm>
            <a:off x="72014" y="5452707"/>
            <a:ext cx="924595" cy="611148"/>
          </a:xfrm>
          <a:custGeom>
            <a:avLst/>
            <a:gdLst/>
            <a:ahLst/>
            <a:cxnLst/>
            <a:rect l="l" t="t" r="r" b="b"/>
            <a:pathLst>
              <a:path w="1728215" h="1142333" extrusionOk="0">
                <a:moveTo>
                  <a:pt x="1655540" y="0"/>
                </a:moveTo>
                <a:lnTo>
                  <a:pt x="1372934" y="180594"/>
                </a:lnTo>
                <a:cubicBezTo>
                  <a:pt x="1407795" y="194215"/>
                  <a:pt x="1441990" y="209550"/>
                  <a:pt x="1475518" y="226504"/>
                </a:cubicBezTo>
                <a:lnTo>
                  <a:pt x="1728216" y="64961"/>
                </a:lnTo>
                <a:cubicBezTo>
                  <a:pt x="1706404" y="40577"/>
                  <a:pt x="1681925" y="18860"/>
                  <a:pt x="1655540" y="0"/>
                </a:cubicBezTo>
                <a:lnTo>
                  <a:pt x="1655540" y="0"/>
                </a:lnTo>
                <a:close/>
                <a:moveTo>
                  <a:pt x="1122902" y="340328"/>
                </a:moveTo>
                <a:lnTo>
                  <a:pt x="726567" y="593598"/>
                </a:lnTo>
                <a:cubicBezTo>
                  <a:pt x="754380" y="608457"/>
                  <a:pt x="778574" y="630079"/>
                  <a:pt x="796576" y="657130"/>
                </a:cubicBezTo>
                <a:lnTo>
                  <a:pt x="798100" y="659416"/>
                </a:lnTo>
                <a:lnTo>
                  <a:pt x="1197102" y="404432"/>
                </a:lnTo>
                <a:cubicBezTo>
                  <a:pt x="1177290" y="377476"/>
                  <a:pt x="1151858" y="355664"/>
                  <a:pt x="1122902" y="340328"/>
                </a:cubicBezTo>
                <a:lnTo>
                  <a:pt x="1122902" y="340328"/>
                </a:lnTo>
                <a:close/>
                <a:moveTo>
                  <a:pt x="304705" y="863251"/>
                </a:moveTo>
                <a:lnTo>
                  <a:pt x="0" y="1057942"/>
                </a:lnTo>
                <a:cubicBezTo>
                  <a:pt x="4001" y="1076801"/>
                  <a:pt x="10954" y="1095185"/>
                  <a:pt x="20860" y="1112330"/>
                </a:cubicBezTo>
                <a:cubicBezTo>
                  <a:pt x="27051" y="1123093"/>
                  <a:pt x="34290" y="1133094"/>
                  <a:pt x="42386" y="1142333"/>
                </a:cubicBezTo>
                <a:lnTo>
                  <a:pt x="367760" y="934403"/>
                </a:lnTo>
                <a:cubicBezTo>
                  <a:pt x="365951" y="930783"/>
                  <a:pt x="364046" y="927163"/>
                  <a:pt x="362045" y="923639"/>
                </a:cubicBezTo>
                <a:cubicBezTo>
                  <a:pt x="347758" y="898970"/>
                  <a:pt x="327946" y="878396"/>
                  <a:pt x="304705" y="863251"/>
                </a:cubicBezTo>
                <a:close/>
              </a:path>
            </a:pathLst>
          </a:custGeom>
          <a:solidFill>
            <a:srgbClr val="F7AA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708" name="Google Shape;708;p8"/>
          <p:cNvGrpSpPr/>
          <p:nvPr/>
        </p:nvGrpSpPr>
        <p:grpSpPr>
          <a:xfrm>
            <a:off x="0" y="4693902"/>
            <a:ext cx="2251810" cy="1413178"/>
            <a:chOff x="0" y="4693902"/>
            <a:chExt cx="2251810" cy="1413178"/>
          </a:xfrm>
        </p:grpSpPr>
        <p:sp>
          <p:nvSpPr>
            <p:cNvPr id="709" name="Google Shape;709;p8"/>
            <p:cNvSpPr/>
            <p:nvPr/>
          </p:nvSpPr>
          <p:spPr>
            <a:xfrm>
              <a:off x="845797" y="4693902"/>
              <a:ext cx="1331043" cy="1010308"/>
            </a:xfrm>
            <a:custGeom>
              <a:avLst/>
              <a:gdLst/>
              <a:ahLst/>
              <a:cxnLst/>
              <a:rect l="l" t="t" r="r" b="b"/>
              <a:pathLst>
                <a:path w="2487930" h="1888426" extrusionOk="0">
                  <a:moveTo>
                    <a:pt x="1488472" y="96393"/>
                  </a:moveTo>
                  <a:cubicBezTo>
                    <a:pt x="1547622" y="108204"/>
                    <a:pt x="1624203" y="117062"/>
                    <a:pt x="1698117" y="92678"/>
                  </a:cubicBezTo>
                  <a:cubicBezTo>
                    <a:pt x="1676972" y="115919"/>
                    <a:pt x="1656683" y="131921"/>
                    <a:pt x="1633823" y="142970"/>
                  </a:cubicBezTo>
                  <a:cubicBezTo>
                    <a:pt x="1652397" y="150590"/>
                    <a:pt x="1670685" y="158687"/>
                    <a:pt x="1688783" y="167450"/>
                  </a:cubicBezTo>
                  <a:cubicBezTo>
                    <a:pt x="1764221" y="165068"/>
                    <a:pt x="1838135" y="159163"/>
                    <a:pt x="1909763" y="147447"/>
                  </a:cubicBezTo>
                  <a:cubicBezTo>
                    <a:pt x="1861566" y="172498"/>
                    <a:pt x="1811179" y="191453"/>
                    <a:pt x="1758506" y="204311"/>
                  </a:cubicBezTo>
                  <a:cubicBezTo>
                    <a:pt x="1788795" y="221837"/>
                    <a:pt x="1818323" y="240983"/>
                    <a:pt x="1846993" y="261556"/>
                  </a:cubicBezTo>
                  <a:cubicBezTo>
                    <a:pt x="1882426" y="259556"/>
                    <a:pt x="1916335" y="251460"/>
                    <a:pt x="1947863" y="234220"/>
                  </a:cubicBezTo>
                  <a:cubicBezTo>
                    <a:pt x="1927574" y="257366"/>
                    <a:pt x="1903286" y="273272"/>
                    <a:pt x="1875854" y="283178"/>
                  </a:cubicBezTo>
                  <a:cubicBezTo>
                    <a:pt x="1908048" y="307943"/>
                    <a:pt x="1939100" y="334709"/>
                    <a:pt x="1968818" y="363188"/>
                  </a:cubicBezTo>
                  <a:cubicBezTo>
                    <a:pt x="1995106" y="365379"/>
                    <a:pt x="2022539" y="365760"/>
                    <a:pt x="2051304" y="363855"/>
                  </a:cubicBezTo>
                  <a:cubicBezTo>
                    <a:pt x="2031683" y="372618"/>
                    <a:pt x="2011680" y="379762"/>
                    <a:pt x="1991392" y="385382"/>
                  </a:cubicBezTo>
                  <a:cubicBezTo>
                    <a:pt x="2013395" y="407670"/>
                    <a:pt x="2034635" y="431006"/>
                    <a:pt x="2055019" y="455200"/>
                  </a:cubicBezTo>
                  <a:cubicBezTo>
                    <a:pt x="2101691" y="453104"/>
                    <a:pt x="2147126" y="443389"/>
                    <a:pt x="2190369" y="422053"/>
                  </a:cubicBezTo>
                  <a:cubicBezTo>
                    <a:pt x="2160461" y="456533"/>
                    <a:pt x="2123885" y="477488"/>
                    <a:pt x="2083118" y="489680"/>
                  </a:cubicBezTo>
                  <a:cubicBezTo>
                    <a:pt x="2103120" y="515207"/>
                    <a:pt x="2122361" y="541687"/>
                    <a:pt x="2140649" y="569119"/>
                  </a:cubicBezTo>
                  <a:cubicBezTo>
                    <a:pt x="2186559" y="571881"/>
                    <a:pt x="2232470" y="569881"/>
                    <a:pt x="2278475" y="561213"/>
                  </a:cubicBezTo>
                  <a:cubicBezTo>
                    <a:pt x="2242471" y="583121"/>
                    <a:pt x="2202942" y="595217"/>
                    <a:pt x="2160937" y="600647"/>
                  </a:cubicBezTo>
                  <a:cubicBezTo>
                    <a:pt x="2173510" y="620649"/>
                    <a:pt x="2185511" y="641128"/>
                    <a:pt x="2197132" y="661988"/>
                  </a:cubicBezTo>
                  <a:cubicBezTo>
                    <a:pt x="2239328" y="670084"/>
                    <a:pt x="2282857" y="676466"/>
                    <a:pt x="2328482" y="680180"/>
                  </a:cubicBezTo>
                  <a:cubicBezTo>
                    <a:pt x="2293239" y="694182"/>
                    <a:pt x="2257330" y="702469"/>
                    <a:pt x="2220754" y="706755"/>
                  </a:cubicBezTo>
                  <a:cubicBezTo>
                    <a:pt x="2229803" y="724662"/>
                    <a:pt x="2238470" y="742855"/>
                    <a:pt x="2246853" y="761238"/>
                  </a:cubicBezTo>
                  <a:cubicBezTo>
                    <a:pt x="2279619" y="763905"/>
                    <a:pt x="2312385" y="763810"/>
                    <a:pt x="2345150" y="759809"/>
                  </a:cubicBezTo>
                  <a:cubicBezTo>
                    <a:pt x="2317433" y="773240"/>
                    <a:pt x="2288381" y="782003"/>
                    <a:pt x="2258282" y="787051"/>
                  </a:cubicBezTo>
                  <a:cubicBezTo>
                    <a:pt x="2275999" y="828389"/>
                    <a:pt x="2291811" y="871061"/>
                    <a:pt x="2305717" y="914876"/>
                  </a:cubicBezTo>
                  <a:cubicBezTo>
                    <a:pt x="2344579" y="911924"/>
                    <a:pt x="2382393" y="904018"/>
                    <a:pt x="2418969" y="889445"/>
                  </a:cubicBezTo>
                  <a:cubicBezTo>
                    <a:pt x="2394871" y="925640"/>
                    <a:pt x="2361057" y="949071"/>
                    <a:pt x="2320195" y="963454"/>
                  </a:cubicBezTo>
                  <a:cubicBezTo>
                    <a:pt x="2329529" y="996791"/>
                    <a:pt x="2337721" y="1030795"/>
                    <a:pt x="2344674" y="1065276"/>
                  </a:cubicBezTo>
                  <a:cubicBezTo>
                    <a:pt x="2392204" y="1076325"/>
                    <a:pt x="2439924" y="1083564"/>
                    <a:pt x="2487930" y="1086803"/>
                  </a:cubicBezTo>
                  <a:cubicBezTo>
                    <a:pt x="2443639" y="1096518"/>
                    <a:pt x="2398490" y="1102900"/>
                    <a:pt x="2352580" y="1106710"/>
                  </a:cubicBezTo>
                  <a:cubicBezTo>
                    <a:pt x="2367248" y="1190911"/>
                    <a:pt x="2374964" y="1278160"/>
                    <a:pt x="2374964" y="1367504"/>
                  </a:cubicBezTo>
                  <a:cubicBezTo>
                    <a:pt x="2374964" y="1552766"/>
                    <a:pt x="2341817" y="1728978"/>
                    <a:pt x="2282095" y="1888427"/>
                  </a:cubicBez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441895" y="65723"/>
                    <a:pt x="1490472" y="43244"/>
                    <a:pt x="1534192" y="7144"/>
                  </a:cubicBezTo>
                  <a:cubicBezTo>
                    <a:pt x="1511618" y="40100"/>
                    <a:pt x="1482566" y="67151"/>
                    <a:pt x="1446467" y="87630"/>
                  </a:cubicBezTo>
                  <a:cubicBezTo>
                    <a:pt x="1460373" y="90202"/>
                    <a:pt x="1474470" y="93155"/>
                    <a:pt x="1488472" y="96393"/>
                  </a:cubicBezTo>
                  <a:lnTo>
                    <a:pt x="1488472" y="96393"/>
                  </a:ln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10" name="Google Shape;710;p8"/>
            <p:cNvSpPr/>
            <p:nvPr/>
          </p:nvSpPr>
          <p:spPr>
            <a:xfrm>
              <a:off x="845797" y="4693902"/>
              <a:ext cx="936717" cy="1010308"/>
            </a:xfrm>
            <a:custGeom>
              <a:avLst/>
              <a:gdLst/>
              <a:ahLst/>
              <a:cxnLst/>
              <a:rect l="l" t="t" r="r" b="b"/>
              <a:pathLst>
                <a:path w="1750873" h="1888426" extrusionOk="0">
                  <a:moveTo>
                    <a:pt x="737140" y="1888427"/>
                  </a:move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398175" y="76772"/>
                    <a:pt x="1406366" y="74486"/>
                    <a:pt x="1414367" y="71914"/>
                  </a:cubicBezTo>
                  <a:cubicBezTo>
                    <a:pt x="1661636" y="265557"/>
                    <a:pt x="1792034" y="559689"/>
                    <a:pt x="1739265" y="889064"/>
                  </a:cubicBezTo>
                  <a:cubicBezTo>
                    <a:pt x="1664684" y="1352645"/>
                    <a:pt x="1249489" y="1746504"/>
                    <a:pt x="737140" y="1888427"/>
                  </a:cubicBezTo>
                  <a:close/>
                </a:path>
              </a:pathLst>
            </a:custGeom>
            <a:solidFill>
              <a:srgbClr val="FFC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11" name="Google Shape;711;p8"/>
            <p:cNvSpPr/>
            <p:nvPr/>
          </p:nvSpPr>
          <p:spPr>
            <a:xfrm>
              <a:off x="799996" y="5299458"/>
              <a:ext cx="1451815" cy="473356"/>
            </a:xfrm>
            <a:custGeom>
              <a:avLst/>
              <a:gdLst/>
              <a:ahLst/>
              <a:cxnLst/>
              <a:rect l="l" t="t" r="r" b="b"/>
              <a:pathLst>
                <a:path w="2713672" h="884777" extrusionOk="0">
                  <a:moveTo>
                    <a:pt x="81153" y="303181"/>
                  </a:moveTo>
                  <a:lnTo>
                    <a:pt x="2632424" y="303181"/>
                  </a:lnTo>
                  <a:lnTo>
                    <a:pt x="2557939" y="581406"/>
                  </a:lnTo>
                  <a:lnTo>
                    <a:pt x="155734" y="581406"/>
                  </a:lnTo>
                  <a:lnTo>
                    <a:pt x="81153" y="303181"/>
                  </a:lnTo>
                  <a:lnTo>
                    <a:pt x="81153" y="303181"/>
                  </a:lnTo>
                  <a:close/>
                  <a:moveTo>
                    <a:pt x="2476691" y="884777"/>
                  </a:moveTo>
                  <a:lnTo>
                    <a:pt x="2551271" y="606552"/>
                  </a:lnTo>
                  <a:lnTo>
                    <a:pt x="162401" y="606552"/>
                  </a:lnTo>
                  <a:lnTo>
                    <a:pt x="236887" y="884777"/>
                  </a:lnTo>
                  <a:lnTo>
                    <a:pt x="2476691" y="884777"/>
                  </a:lnTo>
                  <a:lnTo>
                    <a:pt x="2476691" y="884777"/>
                  </a:lnTo>
                  <a:close/>
                  <a:moveTo>
                    <a:pt x="2639187" y="278225"/>
                  </a:moveTo>
                  <a:lnTo>
                    <a:pt x="2713673" y="0"/>
                  </a:lnTo>
                  <a:lnTo>
                    <a:pt x="0" y="0"/>
                  </a:lnTo>
                  <a:lnTo>
                    <a:pt x="74485" y="278225"/>
                  </a:lnTo>
                  <a:lnTo>
                    <a:pt x="2639187" y="278225"/>
                  </a:lnTo>
                  <a:close/>
                </a:path>
              </a:pathLst>
            </a:custGeom>
            <a:solidFill>
              <a:srgbClr val="9D5F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12" name="Google Shape;712;p8"/>
            <p:cNvSpPr/>
            <p:nvPr/>
          </p:nvSpPr>
          <p:spPr>
            <a:xfrm>
              <a:off x="886860" y="5299407"/>
              <a:ext cx="1364930" cy="473356"/>
            </a:xfrm>
            <a:custGeom>
              <a:avLst/>
              <a:gdLst/>
              <a:ahLst/>
              <a:cxnLst/>
              <a:rect l="l" t="t" r="r" b="b"/>
              <a:pathLst>
                <a:path w="2551271" h="884777" extrusionOk="0">
                  <a:moveTo>
                    <a:pt x="1835182" y="303276"/>
                  </a:moveTo>
                  <a:lnTo>
                    <a:pt x="2397919" y="303276"/>
                  </a:lnTo>
                  <a:cubicBezTo>
                    <a:pt x="2419922" y="310801"/>
                    <a:pt x="2442305" y="317183"/>
                    <a:pt x="2464975" y="322326"/>
                  </a:cubicBezTo>
                  <a:lnTo>
                    <a:pt x="2417350" y="500253"/>
                  </a:lnTo>
                  <a:cubicBezTo>
                    <a:pt x="2362200" y="459200"/>
                    <a:pt x="2287524" y="448437"/>
                    <a:pt x="2220849" y="477203"/>
                  </a:cubicBezTo>
                  <a:cubicBezTo>
                    <a:pt x="2118170" y="521494"/>
                    <a:pt x="1998440" y="489395"/>
                    <a:pt x="1931670" y="399669"/>
                  </a:cubicBezTo>
                  <a:cubicBezTo>
                    <a:pt x="1903667" y="362331"/>
                    <a:pt x="1871091" y="330137"/>
                    <a:pt x="1835182" y="303276"/>
                  </a:cubicBezTo>
                  <a:lnTo>
                    <a:pt x="1835182" y="303276"/>
                  </a:lnTo>
                  <a:close/>
                  <a:moveTo>
                    <a:pt x="1023842" y="581597"/>
                  </a:moveTo>
                  <a:lnTo>
                    <a:pt x="125921" y="581597"/>
                  </a:lnTo>
                  <a:cubicBezTo>
                    <a:pt x="161449" y="571214"/>
                    <a:pt x="195548" y="554450"/>
                    <a:pt x="226409" y="531495"/>
                  </a:cubicBezTo>
                  <a:cubicBezTo>
                    <a:pt x="440436" y="372142"/>
                    <a:pt x="733616" y="372142"/>
                    <a:pt x="947642" y="531495"/>
                  </a:cubicBezTo>
                  <a:cubicBezTo>
                    <a:pt x="972122" y="549783"/>
                    <a:pt x="997649" y="566452"/>
                    <a:pt x="1023842" y="581597"/>
                  </a:cubicBezTo>
                  <a:lnTo>
                    <a:pt x="1023842" y="581597"/>
                  </a:lnTo>
                  <a:close/>
                  <a:moveTo>
                    <a:pt x="590645" y="95"/>
                  </a:moveTo>
                  <a:cubicBezTo>
                    <a:pt x="606647" y="16383"/>
                    <a:pt x="621697" y="33909"/>
                    <a:pt x="635699" y="52578"/>
                  </a:cubicBezTo>
                  <a:cubicBezTo>
                    <a:pt x="720852" y="166973"/>
                    <a:pt x="840010" y="244221"/>
                    <a:pt x="970502" y="278321"/>
                  </a:cubicBezTo>
                  <a:lnTo>
                    <a:pt x="1279017" y="278321"/>
                  </a:lnTo>
                  <a:cubicBezTo>
                    <a:pt x="1308354" y="270605"/>
                    <a:pt x="1337501" y="260604"/>
                    <a:pt x="1366076" y="248317"/>
                  </a:cubicBezTo>
                  <a:cubicBezTo>
                    <a:pt x="1509713" y="186309"/>
                    <a:pt x="1670399" y="200787"/>
                    <a:pt x="1798034" y="278321"/>
                  </a:cubicBezTo>
                  <a:lnTo>
                    <a:pt x="2335626" y="278321"/>
                  </a:lnTo>
                  <a:cubicBezTo>
                    <a:pt x="2308003" y="265462"/>
                    <a:pt x="2281143" y="250698"/>
                    <a:pt x="2255330" y="233934"/>
                  </a:cubicBezTo>
                  <a:cubicBezTo>
                    <a:pt x="1956435" y="40196"/>
                    <a:pt x="1571625" y="40196"/>
                    <a:pt x="1272826" y="233934"/>
                  </a:cubicBezTo>
                  <a:cubicBezTo>
                    <a:pt x="1219391" y="268510"/>
                    <a:pt x="1153859" y="278892"/>
                    <a:pt x="1092327" y="262414"/>
                  </a:cubicBezTo>
                  <a:cubicBezTo>
                    <a:pt x="1030796" y="245936"/>
                    <a:pt x="979265" y="204216"/>
                    <a:pt x="950309" y="147447"/>
                  </a:cubicBezTo>
                  <a:cubicBezTo>
                    <a:pt x="926306" y="100394"/>
                    <a:pt x="918115" y="49149"/>
                    <a:pt x="923925" y="0"/>
                  </a:cubicBezTo>
                  <a:lnTo>
                    <a:pt x="590645" y="0"/>
                  </a:lnTo>
                  <a:lnTo>
                    <a:pt x="590645" y="95"/>
                  </a:lnTo>
                  <a:close/>
                  <a:moveTo>
                    <a:pt x="2318766" y="868109"/>
                  </a:moveTo>
                  <a:cubicBezTo>
                    <a:pt x="2217325" y="900589"/>
                    <a:pt x="2103882" y="883730"/>
                    <a:pt x="2015014" y="817531"/>
                  </a:cubicBezTo>
                  <a:cubicBezTo>
                    <a:pt x="1867567" y="707803"/>
                    <a:pt x="1683734" y="658463"/>
                    <a:pt x="1501140" y="679799"/>
                  </a:cubicBezTo>
                  <a:cubicBezTo>
                    <a:pt x="1352741" y="697135"/>
                    <a:pt x="1203579" y="671132"/>
                    <a:pt x="1070991" y="606552"/>
                  </a:cubicBezTo>
                  <a:lnTo>
                    <a:pt x="0" y="606552"/>
                  </a:lnTo>
                  <a:lnTo>
                    <a:pt x="74486" y="884777"/>
                  </a:lnTo>
                  <a:lnTo>
                    <a:pt x="113443" y="884777"/>
                  </a:lnTo>
                  <a:lnTo>
                    <a:pt x="183547" y="822960"/>
                  </a:lnTo>
                  <a:cubicBezTo>
                    <a:pt x="341186" y="683895"/>
                    <a:pt x="577691" y="683895"/>
                    <a:pt x="735330" y="822960"/>
                  </a:cubicBezTo>
                  <a:cubicBezTo>
                    <a:pt x="762286" y="846773"/>
                    <a:pt x="791337" y="867442"/>
                    <a:pt x="822008" y="884777"/>
                  </a:cubicBezTo>
                  <a:lnTo>
                    <a:pt x="2314194" y="884777"/>
                  </a:lnTo>
                  <a:lnTo>
                    <a:pt x="2318766" y="868109"/>
                  </a:lnTo>
                  <a:lnTo>
                    <a:pt x="2318766" y="868109"/>
                  </a:lnTo>
                  <a:close/>
                  <a:moveTo>
                    <a:pt x="1092137" y="95"/>
                  </a:moveTo>
                  <a:lnTo>
                    <a:pt x="1325213" y="95"/>
                  </a:lnTo>
                  <a:cubicBezTo>
                    <a:pt x="1305211" y="46673"/>
                    <a:pt x="1259396" y="76962"/>
                    <a:pt x="1208627" y="76962"/>
                  </a:cubicBezTo>
                  <a:cubicBezTo>
                    <a:pt x="1157954" y="76867"/>
                    <a:pt x="1112139" y="46673"/>
                    <a:pt x="1092137" y="95"/>
                  </a:cubicBezTo>
                  <a:lnTo>
                    <a:pt x="1092137" y="95"/>
                  </a:lnTo>
                  <a:close/>
                  <a:moveTo>
                    <a:pt x="2244662" y="95"/>
                  </a:moveTo>
                  <a:lnTo>
                    <a:pt x="2551271" y="95"/>
                  </a:lnTo>
                  <a:lnTo>
                    <a:pt x="2511362" y="149066"/>
                  </a:lnTo>
                  <a:cubicBezTo>
                    <a:pt x="2420303" y="103251"/>
                    <a:pt x="2331339" y="53530"/>
                    <a:pt x="2244662" y="95"/>
                  </a:cubicBezTo>
                  <a:close/>
                </a:path>
              </a:pathLst>
            </a:custGeom>
            <a:solidFill>
              <a:srgbClr val="8A4F1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13" name="Google Shape;713;p8"/>
            <p:cNvSpPr/>
            <p:nvPr/>
          </p:nvSpPr>
          <p:spPr>
            <a:xfrm>
              <a:off x="1562978"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14" name="Google Shape;714;p8"/>
            <p:cNvSpPr/>
            <p:nvPr/>
          </p:nvSpPr>
          <p:spPr>
            <a:xfrm>
              <a:off x="1301263" y="49641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15" name="Google Shape;715;p8"/>
            <p:cNvSpPr/>
            <p:nvPr/>
          </p:nvSpPr>
          <p:spPr>
            <a:xfrm>
              <a:off x="1041739" y="51362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16" name="Google Shape;716;p8"/>
            <p:cNvSpPr/>
            <p:nvPr/>
          </p:nvSpPr>
          <p:spPr>
            <a:xfrm>
              <a:off x="1301263" y="51725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17" name="Google Shape;717;p8"/>
            <p:cNvSpPr/>
            <p:nvPr/>
          </p:nvSpPr>
          <p:spPr>
            <a:xfrm>
              <a:off x="1506376" y="50110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18" name="Google Shape;718;p8"/>
            <p:cNvSpPr/>
            <p:nvPr/>
          </p:nvSpPr>
          <p:spPr>
            <a:xfrm>
              <a:off x="1396891" y="50818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19" name="Google Shape;719;p8"/>
            <p:cNvSpPr/>
            <p:nvPr/>
          </p:nvSpPr>
          <p:spPr>
            <a:xfrm>
              <a:off x="1139914" y="50110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20" name="Google Shape;720;p8"/>
            <p:cNvSpPr/>
            <p:nvPr/>
          </p:nvSpPr>
          <p:spPr>
            <a:xfrm>
              <a:off x="1326991"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21" name="Google Shape;721;p8"/>
            <p:cNvSpPr/>
            <p:nvPr/>
          </p:nvSpPr>
          <p:spPr>
            <a:xfrm>
              <a:off x="1536689"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22" name="Google Shape;722;p8"/>
            <p:cNvSpPr/>
            <p:nvPr/>
          </p:nvSpPr>
          <p:spPr>
            <a:xfrm>
              <a:off x="1782203" y="51808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23" name="Google Shape;723;p8"/>
            <p:cNvSpPr/>
            <p:nvPr/>
          </p:nvSpPr>
          <p:spPr>
            <a:xfrm>
              <a:off x="1905596"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24" name="Google Shape;724;p8"/>
            <p:cNvSpPr/>
            <p:nvPr/>
          </p:nvSpPr>
          <p:spPr>
            <a:xfrm>
              <a:off x="1964134" y="52088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25" name="Google Shape;725;p8"/>
            <p:cNvSpPr/>
            <p:nvPr/>
          </p:nvSpPr>
          <p:spPr>
            <a:xfrm>
              <a:off x="1744043" y="50621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26" name="Google Shape;726;p8"/>
            <p:cNvSpPr/>
            <p:nvPr/>
          </p:nvSpPr>
          <p:spPr>
            <a:xfrm>
              <a:off x="1796824" y="49823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27" name="Google Shape;727;p8"/>
            <p:cNvSpPr/>
            <p:nvPr/>
          </p:nvSpPr>
          <p:spPr>
            <a:xfrm>
              <a:off x="1712304" y="48824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28" name="Google Shape;728;p8"/>
            <p:cNvSpPr/>
            <p:nvPr/>
          </p:nvSpPr>
          <p:spPr>
            <a:xfrm>
              <a:off x="1636800" y="47933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29" name="Google Shape;729;p8"/>
            <p:cNvSpPr/>
            <p:nvPr/>
          </p:nvSpPr>
          <p:spPr>
            <a:xfrm>
              <a:off x="1441214" y="47752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30" name="Google Shape;730;p8"/>
            <p:cNvSpPr/>
            <p:nvPr/>
          </p:nvSpPr>
          <p:spPr>
            <a:xfrm>
              <a:off x="1499294" y="51906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731" name="Google Shape;731;p8"/>
            <p:cNvGrpSpPr/>
            <p:nvPr/>
          </p:nvGrpSpPr>
          <p:grpSpPr>
            <a:xfrm>
              <a:off x="849237" y="5545365"/>
              <a:ext cx="1353262" cy="561715"/>
              <a:chOff x="5508021" y="3839241"/>
              <a:chExt cx="2529934" cy="1050131"/>
            </a:xfrm>
          </p:grpSpPr>
          <p:grpSp>
            <p:nvGrpSpPr>
              <p:cNvPr id="732" name="Google Shape;732;p8"/>
              <p:cNvGrpSpPr/>
              <p:nvPr/>
            </p:nvGrpSpPr>
            <p:grpSpPr>
              <a:xfrm>
                <a:off x="5508021" y="3839241"/>
                <a:ext cx="1050130" cy="1050131"/>
                <a:chOff x="5508021" y="3839241"/>
                <a:chExt cx="1050130" cy="1050131"/>
              </a:xfrm>
            </p:grpSpPr>
            <p:sp>
              <p:nvSpPr>
                <p:cNvPr id="733" name="Google Shape;733;p8"/>
                <p:cNvSpPr/>
                <p:nvPr/>
              </p:nvSpPr>
              <p:spPr>
                <a:xfrm>
                  <a:off x="5554122" y="3885342"/>
                  <a:ext cx="957834" cy="957929"/>
                </a:xfrm>
                <a:custGeom>
                  <a:avLst/>
                  <a:gdLst/>
                  <a:ahLst/>
                  <a:cxnLst/>
                  <a:rect l="l" t="t" r="r" b="b"/>
                  <a:pathLst>
                    <a:path w="957834" h="957929" extrusionOk="0">
                      <a:moveTo>
                        <a:pt x="513588" y="0"/>
                      </a:moveTo>
                      <a:lnTo>
                        <a:pt x="444341" y="0"/>
                      </a:lnTo>
                      <a:lnTo>
                        <a:pt x="444341" y="395478"/>
                      </a:lnTo>
                      <a:lnTo>
                        <a:pt x="164783" y="115824"/>
                      </a:lnTo>
                      <a:lnTo>
                        <a:pt x="115824" y="164783"/>
                      </a:lnTo>
                      <a:lnTo>
                        <a:pt x="395478" y="444341"/>
                      </a:lnTo>
                      <a:lnTo>
                        <a:pt x="0" y="444341"/>
                      </a:lnTo>
                      <a:lnTo>
                        <a:pt x="0" y="513588"/>
                      </a:lnTo>
                      <a:lnTo>
                        <a:pt x="395478" y="513588"/>
                      </a:lnTo>
                      <a:lnTo>
                        <a:pt x="115824" y="793147"/>
                      </a:lnTo>
                      <a:lnTo>
                        <a:pt x="164783" y="842105"/>
                      </a:lnTo>
                      <a:lnTo>
                        <a:pt x="444341" y="562451"/>
                      </a:lnTo>
                      <a:lnTo>
                        <a:pt x="444341" y="957929"/>
                      </a:lnTo>
                      <a:lnTo>
                        <a:pt x="513588" y="957929"/>
                      </a:lnTo>
                      <a:lnTo>
                        <a:pt x="513588" y="562451"/>
                      </a:lnTo>
                      <a:lnTo>
                        <a:pt x="793147" y="842105"/>
                      </a:lnTo>
                      <a:lnTo>
                        <a:pt x="842105" y="793147"/>
                      </a:lnTo>
                      <a:lnTo>
                        <a:pt x="562451" y="513588"/>
                      </a:lnTo>
                      <a:lnTo>
                        <a:pt x="957834" y="513588"/>
                      </a:lnTo>
                      <a:lnTo>
                        <a:pt x="957834" y="444341"/>
                      </a:lnTo>
                      <a:lnTo>
                        <a:pt x="562451" y="444341"/>
                      </a:lnTo>
                      <a:lnTo>
                        <a:pt x="842105" y="164783"/>
                      </a:lnTo>
                      <a:lnTo>
                        <a:pt x="793147" y="115824"/>
                      </a:lnTo>
                      <a:lnTo>
                        <a:pt x="513588" y="395478"/>
                      </a:lnTo>
                      <a:close/>
                    </a:path>
                  </a:pathLst>
                </a:custGeom>
                <a:solidFill>
                  <a:srgbClr val="BF70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34" name="Google Shape;734;p8"/>
                <p:cNvSpPr/>
                <p:nvPr/>
              </p:nvSpPr>
              <p:spPr>
                <a:xfrm>
                  <a:off x="5554122" y="3885342"/>
                  <a:ext cx="957929" cy="957929"/>
                </a:xfrm>
                <a:custGeom>
                  <a:avLst/>
                  <a:gdLst/>
                  <a:ahLst/>
                  <a:cxnLst/>
                  <a:rect l="l" t="t" r="r" b="b"/>
                  <a:pathLst>
                    <a:path w="957929" h="957929" extrusionOk="0">
                      <a:moveTo>
                        <a:pt x="513588" y="0"/>
                      </a:moveTo>
                      <a:lnTo>
                        <a:pt x="444437" y="0"/>
                      </a:lnTo>
                      <a:lnTo>
                        <a:pt x="444437" y="83344"/>
                      </a:lnTo>
                      <a:cubicBezTo>
                        <a:pt x="455867" y="82391"/>
                        <a:pt x="467392" y="81820"/>
                        <a:pt x="479012" y="81820"/>
                      </a:cubicBezTo>
                      <a:cubicBezTo>
                        <a:pt x="490633" y="81820"/>
                        <a:pt x="502158" y="82296"/>
                        <a:pt x="513588" y="83344"/>
                      </a:cubicBezTo>
                      <a:lnTo>
                        <a:pt x="513588" y="0"/>
                      </a:lnTo>
                      <a:lnTo>
                        <a:pt x="513588"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474" y="613029"/>
                        <a:pt x="380809" y="625983"/>
                      </a:cubicBezTo>
                      <a:lnTo>
                        <a:pt x="444341" y="562451"/>
                      </a:lnTo>
                      <a:lnTo>
                        <a:pt x="444341" y="652272"/>
                      </a:lnTo>
                      <a:cubicBezTo>
                        <a:pt x="455485" y="654463"/>
                        <a:pt x="467106" y="655701"/>
                        <a:pt x="478917" y="655701"/>
                      </a:cubicBezTo>
                      <a:cubicBezTo>
                        <a:pt x="490728" y="655701"/>
                        <a:pt x="502349" y="654558"/>
                        <a:pt x="513493" y="652272"/>
                      </a:cubicBezTo>
                      <a:lnTo>
                        <a:pt x="513493" y="562451"/>
                      </a:lnTo>
                      <a:lnTo>
                        <a:pt x="577025" y="625983"/>
                      </a:lnTo>
                      <a:cubicBezTo>
                        <a:pt x="596360" y="613029"/>
                        <a:pt x="613029" y="596360"/>
                        <a:pt x="625983" y="577024"/>
                      </a:cubicBezTo>
                      <a:lnTo>
                        <a:pt x="562451" y="513493"/>
                      </a:lnTo>
                      <a:lnTo>
                        <a:pt x="652272" y="513493"/>
                      </a:lnTo>
                      <a:cubicBezTo>
                        <a:pt x="654463" y="502348"/>
                        <a:pt x="655701" y="490728"/>
                        <a:pt x="655701" y="478917"/>
                      </a:cubicBezTo>
                      <a:cubicBezTo>
                        <a:pt x="655701" y="467106"/>
                        <a:pt x="654558" y="455486"/>
                        <a:pt x="652272" y="444341"/>
                      </a:cubicBezTo>
                      <a:lnTo>
                        <a:pt x="562451" y="444341"/>
                      </a:lnTo>
                      <a:lnTo>
                        <a:pt x="625983" y="380809"/>
                      </a:lnTo>
                      <a:cubicBezTo>
                        <a:pt x="613029" y="361474"/>
                        <a:pt x="596360" y="344805"/>
                        <a:pt x="577025" y="331851"/>
                      </a:cubicBezTo>
                      <a:lnTo>
                        <a:pt x="513493" y="395383"/>
                      </a:lnTo>
                      <a:lnTo>
                        <a:pt x="513493" y="305562"/>
                      </a:lnTo>
                      <a:cubicBezTo>
                        <a:pt x="502349" y="303371"/>
                        <a:pt x="490728" y="302133"/>
                        <a:pt x="478917" y="302133"/>
                      </a:cubicBezTo>
                      <a:cubicBezTo>
                        <a:pt x="467106" y="302228"/>
                        <a:pt x="455581" y="303371"/>
                        <a:pt x="444341" y="305562"/>
                      </a:cubicBezTo>
                      <a:lnTo>
                        <a:pt x="444341" y="305562"/>
                      </a:lnTo>
                      <a:close/>
                      <a:moveTo>
                        <a:pt x="223742" y="174784"/>
                      </a:moveTo>
                      <a:lnTo>
                        <a:pt x="164783" y="115824"/>
                      </a:lnTo>
                      <a:lnTo>
                        <a:pt x="115824" y="164783"/>
                      </a:lnTo>
                      <a:lnTo>
                        <a:pt x="174784" y="223742"/>
                      </a:lnTo>
                      <a:cubicBezTo>
                        <a:pt x="189643" y="206026"/>
                        <a:pt x="206026" y="189643"/>
                        <a:pt x="223742" y="174784"/>
                      </a:cubicBezTo>
                      <a:lnTo>
                        <a:pt x="223742" y="174784"/>
                      </a:lnTo>
                      <a:close/>
                      <a:moveTo>
                        <a:pt x="83344" y="444341"/>
                      </a:moveTo>
                      <a:lnTo>
                        <a:pt x="0" y="444341"/>
                      </a:lnTo>
                      <a:lnTo>
                        <a:pt x="0" y="513493"/>
                      </a:lnTo>
                      <a:lnTo>
                        <a:pt x="83344" y="513493"/>
                      </a:lnTo>
                      <a:cubicBezTo>
                        <a:pt x="82391" y="502063"/>
                        <a:pt x="81820" y="490538"/>
                        <a:pt x="81820" y="478917"/>
                      </a:cubicBezTo>
                      <a:cubicBezTo>
                        <a:pt x="81820" y="467296"/>
                        <a:pt x="82391" y="455771"/>
                        <a:pt x="83344" y="444341"/>
                      </a:cubicBezTo>
                      <a:lnTo>
                        <a:pt x="83344" y="444341"/>
                      </a:lnTo>
                      <a:close/>
                      <a:moveTo>
                        <a:pt x="174784" y="734282"/>
                      </a:moveTo>
                      <a:lnTo>
                        <a:pt x="115824" y="793147"/>
                      </a:lnTo>
                      <a:lnTo>
                        <a:pt x="164783"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282" y="783146"/>
                      </a:moveTo>
                      <a:lnTo>
                        <a:pt x="793147" y="842010"/>
                      </a:lnTo>
                      <a:lnTo>
                        <a:pt x="842105" y="793052"/>
                      </a:lnTo>
                      <a:lnTo>
                        <a:pt x="783241" y="734187"/>
                      </a:lnTo>
                      <a:cubicBezTo>
                        <a:pt x="768286" y="751904"/>
                        <a:pt x="751903" y="768287"/>
                        <a:pt x="734282" y="783146"/>
                      </a:cubicBezTo>
                      <a:lnTo>
                        <a:pt x="734282"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5" y="223742"/>
                      </a:moveTo>
                      <a:lnTo>
                        <a:pt x="842010" y="164783"/>
                      </a:lnTo>
                      <a:lnTo>
                        <a:pt x="793051" y="115824"/>
                      </a:lnTo>
                      <a:lnTo>
                        <a:pt x="734187" y="174784"/>
                      </a:lnTo>
                      <a:cubicBezTo>
                        <a:pt x="751903" y="189643"/>
                        <a:pt x="768286" y="206026"/>
                        <a:pt x="783145" y="223742"/>
                      </a:cubicBezTo>
                      <a:close/>
                    </a:path>
                  </a:pathLst>
                </a:custGeom>
                <a:solidFill>
                  <a:srgbClr val="9E561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35" name="Google Shape;735;p8"/>
                <p:cNvSpPr/>
                <p:nvPr/>
              </p:nvSpPr>
              <p:spPr>
                <a:xfrm>
                  <a:off x="5508116"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95" y="235077"/>
                        <a:pt x="234982" y="0"/>
                        <a:pt x="525018" y="0"/>
                      </a:cubicBezTo>
                      <a:lnTo>
                        <a:pt x="525018" y="0"/>
                      </a:lnTo>
                      <a:close/>
                      <a:moveTo>
                        <a:pt x="525018" y="383953"/>
                      </a:moveTo>
                      <a:cubicBezTo>
                        <a:pt x="447104" y="383953"/>
                        <a:pt x="383953" y="447103"/>
                        <a:pt x="383953" y="525018"/>
                      </a:cubicBezTo>
                      <a:cubicBezTo>
                        <a:pt x="383953" y="602932"/>
                        <a:pt x="447104" y="666083"/>
                        <a:pt x="525018" y="666083"/>
                      </a:cubicBezTo>
                      <a:cubicBezTo>
                        <a:pt x="602933" y="666083"/>
                        <a:pt x="666083" y="602932"/>
                        <a:pt x="666083" y="525018"/>
                      </a:cubicBezTo>
                      <a:cubicBezTo>
                        <a:pt x="666083" y="447103"/>
                        <a:pt x="602933" y="383953"/>
                        <a:pt x="525018" y="383953"/>
                      </a:cubicBezTo>
                      <a:lnTo>
                        <a:pt x="525018" y="383953"/>
                      </a:lnTo>
                      <a:close/>
                      <a:moveTo>
                        <a:pt x="525018" y="92297"/>
                      </a:moveTo>
                      <a:cubicBezTo>
                        <a:pt x="285941" y="92297"/>
                        <a:pt x="92202" y="286036"/>
                        <a:pt x="92202" y="525113"/>
                      </a:cubicBezTo>
                      <a:cubicBezTo>
                        <a:pt x="92202" y="764191"/>
                        <a:pt x="285941" y="957929"/>
                        <a:pt x="525018" y="957929"/>
                      </a:cubicBezTo>
                      <a:cubicBezTo>
                        <a:pt x="764000" y="957929"/>
                        <a:pt x="957834" y="764191"/>
                        <a:pt x="957834" y="525113"/>
                      </a:cubicBezTo>
                      <a:cubicBezTo>
                        <a:pt x="957834" y="286036"/>
                        <a:pt x="764000" y="92297"/>
                        <a:pt x="525018" y="92297"/>
                      </a:cubicBezTo>
                      <a:close/>
                    </a:path>
                  </a:pathLst>
                </a:custGeom>
                <a:solidFill>
                  <a:srgbClr val="D98E5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36" name="Google Shape;736;p8"/>
                <p:cNvSpPr/>
                <p:nvPr/>
              </p:nvSpPr>
              <p:spPr>
                <a:xfrm>
                  <a:off x="5508021" y="3912012"/>
                  <a:ext cx="1048035" cy="977360"/>
                </a:xfrm>
                <a:custGeom>
                  <a:avLst/>
                  <a:gdLst/>
                  <a:ahLst/>
                  <a:cxnLst/>
                  <a:rect l="l" t="t" r="r" b="b"/>
                  <a:pathLst>
                    <a:path w="1048035" h="977360" extrusionOk="0">
                      <a:moveTo>
                        <a:pt x="791813" y="0"/>
                      </a:moveTo>
                      <a:cubicBezTo>
                        <a:pt x="884492" y="54769"/>
                        <a:pt x="958882" y="137160"/>
                        <a:pt x="1003649" y="235934"/>
                      </a:cubicBezTo>
                      <a:cubicBezTo>
                        <a:pt x="980884" y="243078"/>
                        <a:pt x="956977" y="246793"/>
                        <a:pt x="932593" y="246793"/>
                      </a:cubicBezTo>
                      <a:cubicBezTo>
                        <a:pt x="923449" y="246793"/>
                        <a:pt x="914305" y="246221"/>
                        <a:pt x="905256" y="245173"/>
                      </a:cubicBezTo>
                      <a:cubicBezTo>
                        <a:pt x="855726" y="154495"/>
                        <a:pt x="774668" y="83439"/>
                        <a:pt x="676847" y="46863"/>
                      </a:cubicBezTo>
                      <a:cubicBezTo>
                        <a:pt x="716185" y="34290"/>
                        <a:pt x="754666" y="18574"/>
                        <a:pt x="791813" y="0"/>
                      </a:cubicBezTo>
                      <a:lnTo>
                        <a:pt x="791813" y="0"/>
                      </a:lnTo>
                      <a:close/>
                      <a:moveTo>
                        <a:pt x="1048036" y="498919"/>
                      </a:moveTo>
                      <a:cubicBezTo>
                        <a:pt x="1039463" y="596551"/>
                        <a:pt x="1004126" y="686562"/>
                        <a:pt x="949452" y="761524"/>
                      </a:cubicBezTo>
                      <a:cubicBezTo>
                        <a:pt x="915543" y="757142"/>
                        <a:pt x="882015" y="749713"/>
                        <a:pt x="849059" y="739235"/>
                      </a:cubicBezTo>
                      <a:cubicBezTo>
                        <a:pt x="901351" y="680180"/>
                        <a:pt x="937832" y="606743"/>
                        <a:pt x="951643" y="525685"/>
                      </a:cubicBezTo>
                      <a:cubicBezTo>
                        <a:pt x="984599" y="521399"/>
                        <a:pt x="1017079" y="512445"/>
                        <a:pt x="1048036" y="498919"/>
                      </a:cubicBezTo>
                      <a:lnTo>
                        <a:pt x="1048036" y="498919"/>
                      </a:lnTo>
                      <a:close/>
                      <a:moveTo>
                        <a:pt x="782765" y="909828"/>
                      </a:moveTo>
                      <a:cubicBezTo>
                        <a:pt x="706660" y="952786"/>
                        <a:pt x="618744" y="977360"/>
                        <a:pt x="525113" y="977360"/>
                      </a:cubicBezTo>
                      <a:cubicBezTo>
                        <a:pt x="397097" y="977360"/>
                        <a:pt x="279844" y="931545"/>
                        <a:pt x="188785" y="855440"/>
                      </a:cubicBezTo>
                      <a:cubicBezTo>
                        <a:pt x="227933" y="842867"/>
                        <a:pt x="268129" y="833437"/>
                        <a:pt x="308800" y="827246"/>
                      </a:cubicBezTo>
                      <a:cubicBezTo>
                        <a:pt x="372427" y="864108"/>
                        <a:pt x="446342" y="885158"/>
                        <a:pt x="525113" y="885158"/>
                      </a:cubicBezTo>
                      <a:cubicBezTo>
                        <a:pt x="576548" y="885158"/>
                        <a:pt x="625793" y="876205"/>
                        <a:pt x="671608" y="859726"/>
                      </a:cubicBezTo>
                      <a:cubicBezTo>
                        <a:pt x="709993" y="873252"/>
                        <a:pt x="747236" y="890016"/>
                        <a:pt x="782765" y="909828"/>
                      </a:cubicBezTo>
                      <a:lnTo>
                        <a:pt x="782765"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7" y="70104"/>
                        <a:pt x="261652" y="72771"/>
                        <a:pt x="309277" y="77057"/>
                      </a:cubicBezTo>
                      <a:cubicBezTo>
                        <a:pt x="212979"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9" y="448246"/>
                        <a:pt x="666179" y="452342"/>
                      </a:cubicBezTo>
                      <a:cubicBezTo>
                        <a:pt x="666179" y="530257"/>
                        <a:pt x="603028" y="593408"/>
                        <a:pt x="525113" y="593408"/>
                      </a:cubicBezTo>
                      <a:cubicBezTo>
                        <a:pt x="447294" y="593408"/>
                        <a:pt x="384238" y="530447"/>
                        <a:pt x="383953" y="452723"/>
                      </a:cubicBezTo>
                      <a:close/>
                    </a:path>
                  </a:pathLst>
                </a:custGeom>
                <a:solidFill>
                  <a:srgbClr val="F7AA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737" name="Google Shape;737;p8"/>
              <p:cNvGrpSpPr/>
              <p:nvPr/>
            </p:nvGrpSpPr>
            <p:grpSpPr>
              <a:xfrm>
                <a:off x="6987920" y="3839241"/>
                <a:ext cx="1050035" cy="1050131"/>
                <a:chOff x="6987920" y="3839241"/>
                <a:chExt cx="1050035" cy="1050131"/>
              </a:xfrm>
            </p:grpSpPr>
            <p:sp>
              <p:nvSpPr>
                <p:cNvPr id="738" name="Google Shape;738;p8"/>
                <p:cNvSpPr/>
                <p:nvPr/>
              </p:nvSpPr>
              <p:spPr>
                <a:xfrm>
                  <a:off x="7034021" y="3885342"/>
                  <a:ext cx="957833" cy="957929"/>
                </a:xfrm>
                <a:custGeom>
                  <a:avLst/>
                  <a:gdLst/>
                  <a:ahLst/>
                  <a:cxnLst/>
                  <a:rect l="l" t="t" r="r" b="b"/>
                  <a:pathLst>
                    <a:path w="957833" h="957929" extrusionOk="0">
                      <a:moveTo>
                        <a:pt x="513493" y="0"/>
                      </a:moveTo>
                      <a:lnTo>
                        <a:pt x="444341" y="0"/>
                      </a:lnTo>
                      <a:lnTo>
                        <a:pt x="444341" y="395478"/>
                      </a:lnTo>
                      <a:lnTo>
                        <a:pt x="164782" y="115824"/>
                      </a:lnTo>
                      <a:lnTo>
                        <a:pt x="115824" y="164783"/>
                      </a:lnTo>
                      <a:lnTo>
                        <a:pt x="395383" y="444341"/>
                      </a:lnTo>
                      <a:lnTo>
                        <a:pt x="0" y="444341"/>
                      </a:lnTo>
                      <a:lnTo>
                        <a:pt x="0" y="513588"/>
                      </a:lnTo>
                      <a:lnTo>
                        <a:pt x="395383" y="513588"/>
                      </a:lnTo>
                      <a:lnTo>
                        <a:pt x="115824" y="793147"/>
                      </a:lnTo>
                      <a:lnTo>
                        <a:pt x="164782" y="842105"/>
                      </a:lnTo>
                      <a:lnTo>
                        <a:pt x="444341" y="562451"/>
                      </a:lnTo>
                      <a:lnTo>
                        <a:pt x="444341" y="957929"/>
                      </a:lnTo>
                      <a:lnTo>
                        <a:pt x="513493" y="957929"/>
                      </a:lnTo>
                      <a:lnTo>
                        <a:pt x="513493" y="562451"/>
                      </a:lnTo>
                      <a:lnTo>
                        <a:pt x="793147" y="842105"/>
                      </a:lnTo>
                      <a:lnTo>
                        <a:pt x="842010" y="793147"/>
                      </a:lnTo>
                      <a:lnTo>
                        <a:pt x="562451" y="513588"/>
                      </a:lnTo>
                      <a:lnTo>
                        <a:pt x="957834" y="513588"/>
                      </a:lnTo>
                      <a:lnTo>
                        <a:pt x="957834" y="444341"/>
                      </a:lnTo>
                      <a:lnTo>
                        <a:pt x="562451" y="444341"/>
                      </a:lnTo>
                      <a:lnTo>
                        <a:pt x="842010" y="164783"/>
                      </a:lnTo>
                      <a:lnTo>
                        <a:pt x="793147" y="115824"/>
                      </a:lnTo>
                      <a:lnTo>
                        <a:pt x="513493" y="395478"/>
                      </a:lnTo>
                      <a:close/>
                    </a:path>
                  </a:pathLst>
                </a:custGeom>
                <a:solidFill>
                  <a:srgbClr val="BF70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39" name="Google Shape;739;p8"/>
                <p:cNvSpPr/>
                <p:nvPr/>
              </p:nvSpPr>
              <p:spPr>
                <a:xfrm>
                  <a:off x="7034021" y="3885342"/>
                  <a:ext cx="957929" cy="957929"/>
                </a:xfrm>
                <a:custGeom>
                  <a:avLst/>
                  <a:gdLst/>
                  <a:ahLst/>
                  <a:cxnLst/>
                  <a:rect l="l" t="t" r="r" b="b"/>
                  <a:pathLst>
                    <a:path w="957929" h="957929" extrusionOk="0">
                      <a:moveTo>
                        <a:pt x="513493" y="0"/>
                      </a:moveTo>
                      <a:lnTo>
                        <a:pt x="444341" y="0"/>
                      </a:lnTo>
                      <a:lnTo>
                        <a:pt x="444341" y="83344"/>
                      </a:lnTo>
                      <a:cubicBezTo>
                        <a:pt x="455771" y="82391"/>
                        <a:pt x="467296" y="81820"/>
                        <a:pt x="478917" y="81820"/>
                      </a:cubicBezTo>
                      <a:cubicBezTo>
                        <a:pt x="490538" y="81820"/>
                        <a:pt x="502063" y="82296"/>
                        <a:pt x="513493" y="83344"/>
                      </a:cubicBezTo>
                      <a:lnTo>
                        <a:pt x="513493" y="0"/>
                      </a:lnTo>
                      <a:lnTo>
                        <a:pt x="513493"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379" y="613029"/>
                        <a:pt x="380809" y="625983"/>
                      </a:cubicBezTo>
                      <a:lnTo>
                        <a:pt x="444341" y="562451"/>
                      </a:lnTo>
                      <a:lnTo>
                        <a:pt x="444341" y="652272"/>
                      </a:lnTo>
                      <a:cubicBezTo>
                        <a:pt x="455485" y="654463"/>
                        <a:pt x="467106" y="655701"/>
                        <a:pt x="478917" y="655701"/>
                      </a:cubicBezTo>
                      <a:cubicBezTo>
                        <a:pt x="490728" y="655701"/>
                        <a:pt x="502348" y="654558"/>
                        <a:pt x="513493" y="652272"/>
                      </a:cubicBezTo>
                      <a:lnTo>
                        <a:pt x="513493" y="562451"/>
                      </a:lnTo>
                      <a:lnTo>
                        <a:pt x="577024" y="625983"/>
                      </a:lnTo>
                      <a:cubicBezTo>
                        <a:pt x="596360" y="613029"/>
                        <a:pt x="613029" y="596360"/>
                        <a:pt x="625983" y="577024"/>
                      </a:cubicBezTo>
                      <a:lnTo>
                        <a:pt x="562451" y="513493"/>
                      </a:lnTo>
                      <a:lnTo>
                        <a:pt x="652272" y="513493"/>
                      </a:lnTo>
                      <a:cubicBezTo>
                        <a:pt x="654463" y="502348"/>
                        <a:pt x="655606" y="490728"/>
                        <a:pt x="655606" y="478917"/>
                      </a:cubicBezTo>
                      <a:cubicBezTo>
                        <a:pt x="655606" y="467106"/>
                        <a:pt x="654463" y="455486"/>
                        <a:pt x="652272" y="444341"/>
                      </a:cubicBezTo>
                      <a:lnTo>
                        <a:pt x="562451" y="444341"/>
                      </a:lnTo>
                      <a:lnTo>
                        <a:pt x="625983" y="380809"/>
                      </a:lnTo>
                      <a:cubicBezTo>
                        <a:pt x="613029" y="361474"/>
                        <a:pt x="596455" y="344805"/>
                        <a:pt x="577024" y="331851"/>
                      </a:cubicBezTo>
                      <a:lnTo>
                        <a:pt x="513493" y="395383"/>
                      </a:lnTo>
                      <a:lnTo>
                        <a:pt x="513493" y="305562"/>
                      </a:lnTo>
                      <a:cubicBezTo>
                        <a:pt x="502348" y="303371"/>
                        <a:pt x="490728" y="302133"/>
                        <a:pt x="478917" y="302133"/>
                      </a:cubicBezTo>
                      <a:cubicBezTo>
                        <a:pt x="467106" y="302228"/>
                        <a:pt x="455485" y="303371"/>
                        <a:pt x="444341" y="305562"/>
                      </a:cubicBezTo>
                      <a:lnTo>
                        <a:pt x="444341" y="305562"/>
                      </a:lnTo>
                      <a:close/>
                      <a:moveTo>
                        <a:pt x="223647" y="174784"/>
                      </a:moveTo>
                      <a:lnTo>
                        <a:pt x="164687" y="115824"/>
                      </a:lnTo>
                      <a:lnTo>
                        <a:pt x="115729" y="164783"/>
                      </a:lnTo>
                      <a:lnTo>
                        <a:pt x="174688" y="223742"/>
                      </a:lnTo>
                      <a:cubicBezTo>
                        <a:pt x="189643" y="206026"/>
                        <a:pt x="206026" y="189643"/>
                        <a:pt x="223647" y="174784"/>
                      </a:cubicBezTo>
                      <a:lnTo>
                        <a:pt x="223647" y="174784"/>
                      </a:lnTo>
                      <a:close/>
                      <a:moveTo>
                        <a:pt x="83344" y="444341"/>
                      </a:moveTo>
                      <a:lnTo>
                        <a:pt x="0" y="444341"/>
                      </a:lnTo>
                      <a:lnTo>
                        <a:pt x="0" y="513493"/>
                      </a:lnTo>
                      <a:lnTo>
                        <a:pt x="83344" y="513493"/>
                      </a:lnTo>
                      <a:cubicBezTo>
                        <a:pt x="82391" y="502063"/>
                        <a:pt x="81820" y="490538"/>
                        <a:pt x="81820" y="478917"/>
                      </a:cubicBezTo>
                      <a:cubicBezTo>
                        <a:pt x="81820" y="467296"/>
                        <a:pt x="82296" y="455771"/>
                        <a:pt x="83344" y="444341"/>
                      </a:cubicBezTo>
                      <a:lnTo>
                        <a:pt x="83344" y="444341"/>
                      </a:lnTo>
                      <a:close/>
                      <a:moveTo>
                        <a:pt x="174784" y="734282"/>
                      </a:moveTo>
                      <a:lnTo>
                        <a:pt x="115824" y="793147"/>
                      </a:lnTo>
                      <a:lnTo>
                        <a:pt x="164782"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187" y="783146"/>
                      </a:moveTo>
                      <a:lnTo>
                        <a:pt x="793147" y="842010"/>
                      </a:lnTo>
                      <a:lnTo>
                        <a:pt x="842105" y="793052"/>
                      </a:lnTo>
                      <a:lnTo>
                        <a:pt x="783146" y="734282"/>
                      </a:lnTo>
                      <a:cubicBezTo>
                        <a:pt x="768287" y="751904"/>
                        <a:pt x="751904" y="768287"/>
                        <a:pt x="734187" y="783146"/>
                      </a:cubicBezTo>
                      <a:lnTo>
                        <a:pt x="734187"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6" y="223742"/>
                      </a:moveTo>
                      <a:lnTo>
                        <a:pt x="842105" y="164783"/>
                      </a:lnTo>
                      <a:lnTo>
                        <a:pt x="793147" y="115824"/>
                      </a:lnTo>
                      <a:lnTo>
                        <a:pt x="734187" y="174784"/>
                      </a:lnTo>
                      <a:cubicBezTo>
                        <a:pt x="751904" y="189643"/>
                        <a:pt x="768287" y="206026"/>
                        <a:pt x="783146" y="223742"/>
                      </a:cubicBezTo>
                      <a:close/>
                    </a:path>
                  </a:pathLst>
                </a:custGeom>
                <a:solidFill>
                  <a:srgbClr val="9E561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40" name="Google Shape;740;p8"/>
                <p:cNvSpPr/>
                <p:nvPr/>
              </p:nvSpPr>
              <p:spPr>
                <a:xfrm>
                  <a:off x="6987920"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0" y="235077"/>
                        <a:pt x="235077" y="0"/>
                        <a:pt x="525018" y="0"/>
                      </a:cubicBezTo>
                      <a:lnTo>
                        <a:pt x="525018" y="0"/>
                      </a:lnTo>
                      <a:close/>
                      <a:moveTo>
                        <a:pt x="525018" y="383953"/>
                      </a:moveTo>
                      <a:cubicBezTo>
                        <a:pt x="447103" y="383953"/>
                        <a:pt x="383953" y="447103"/>
                        <a:pt x="383953" y="525018"/>
                      </a:cubicBezTo>
                      <a:cubicBezTo>
                        <a:pt x="383953" y="602932"/>
                        <a:pt x="447103" y="666083"/>
                        <a:pt x="525018" y="666083"/>
                      </a:cubicBezTo>
                      <a:cubicBezTo>
                        <a:pt x="602932" y="666083"/>
                        <a:pt x="666083" y="602932"/>
                        <a:pt x="666083" y="525018"/>
                      </a:cubicBezTo>
                      <a:cubicBezTo>
                        <a:pt x="666178" y="447103"/>
                        <a:pt x="602932" y="383953"/>
                        <a:pt x="525018" y="383953"/>
                      </a:cubicBezTo>
                      <a:lnTo>
                        <a:pt x="525018" y="383953"/>
                      </a:lnTo>
                      <a:close/>
                      <a:moveTo>
                        <a:pt x="525018" y="92297"/>
                      </a:moveTo>
                      <a:cubicBezTo>
                        <a:pt x="285940" y="92297"/>
                        <a:pt x="92202" y="286036"/>
                        <a:pt x="92202" y="525113"/>
                      </a:cubicBezTo>
                      <a:cubicBezTo>
                        <a:pt x="92202" y="764191"/>
                        <a:pt x="285940" y="957929"/>
                        <a:pt x="525018" y="957929"/>
                      </a:cubicBezTo>
                      <a:cubicBezTo>
                        <a:pt x="764000" y="957929"/>
                        <a:pt x="957834" y="764191"/>
                        <a:pt x="957834" y="525113"/>
                      </a:cubicBezTo>
                      <a:cubicBezTo>
                        <a:pt x="957834" y="286036"/>
                        <a:pt x="764095" y="92297"/>
                        <a:pt x="525018" y="92297"/>
                      </a:cubicBezTo>
                      <a:close/>
                    </a:path>
                  </a:pathLst>
                </a:custGeom>
                <a:solidFill>
                  <a:srgbClr val="D98E5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41" name="Google Shape;741;p8"/>
                <p:cNvSpPr/>
                <p:nvPr/>
              </p:nvSpPr>
              <p:spPr>
                <a:xfrm>
                  <a:off x="6987920" y="3912012"/>
                  <a:ext cx="1048035" cy="977360"/>
                </a:xfrm>
                <a:custGeom>
                  <a:avLst/>
                  <a:gdLst/>
                  <a:ahLst/>
                  <a:cxnLst/>
                  <a:rect l="l" t="t" r="r" b="b"/>
                  <a:pathLst>
                    <a:path w="1048035" h="977360" extrusionOk="0">
                      <a:moveTo>
                        <a:pt x="791813" y="0"/>
                      </a:moveTo>
                      <a:cubicBezTo>
                        <a:pt x="884491" y="54769"/>
                        <a:pt x="958882" y="137160"/>
                        <a:pt x="1003554" y="235934"/>
                      </a:cubicBezTo>
                      <a:cubicBezTo>
                        <a:pt x="980789" y="243078"/>
                        <a:pt x="956881" y="246793"/>
                        <a:pt x="932497" y="246793"/>
                      </a:cubicBezTo>
                      <a:cubicBezTo>
                        <a:pt x="923353" y="246793"/>
                        <a:pt x="914209" y="246221"/>
                        <a:pt x="905161" y="245173"/>
                      </a:cubicBezTo>
                      <a:cubicBezTo>
                        <a:pt x="855631" y="154495"/>
                        <a:pt x="774573" y="83439"/>
                        <a:pt x="676751" y="46863"/>
                      </a:cubicBezTo>
                      <a:cubicBezTo>
                        <a:pt x="716185" y="34290"/>
                        <a:pt x="754666" y="18574"/>
                        <a:pt x="791813" y="0"/>
                      </a:cubicBezTo>
                      <a:lnTo>
                        <a:pt x="791813" y="0"/>
                      </a:lnTo>
                      <a:close/>
                      <a:moveTo>
                        <a:pt x="1048036" y="498919"/>
                      </a:moveTo>
                      <a:cubicBezTo>
                        <a:pt x="1039463" y="596551"/>
                        <a:pt x="1004125" y="686562"/>
                        <a:pt x="949452" y="761524"/>
                      </a:cubicBezTo>
                      <a:cubicBezTo>
                        <a:pt x="915543" y="757142"/>
                        <a:pt x="882015" y="749713"/>
                        <a:pt x="849058" y="739235"/>
                      </a:cubicBezTo>
                      <a:cubicBezTo>
                        <a:pt x="901351" y="680180"/>
                        <a:pt x="937736" y="606743"/>
                        <a:pt x="951643" y="525685"/>
                      </a:cubicBezTo>
                      <a:cubicBezTo>
                        <a:pt x="984599" y="521399"/>
                        <a:pt x="1017080" y="512445"/>
                        <a:pt x="1048036" y="498919"/>
                      </a:cubicBezTo>
                      <a:lnTo>
                        <a:pt x="1048036" y="498919"/>
                      </a:lnTo>
                      <a:close/>
                      <a:moveTo>
                        <a:pt x="782669" y="909828"/>
                      </a:moveTo>
                      <a:cubicBezTo>
                        <a:pt x="706564" y="952786"/>
                        <a:pt x="618649" y="977360"/>
                        <a:pt x="525018" y="977360"/>
                      </a:cubicBezTo>
                      <a:cubicBezTo>
                        <a:pt x="397002" y="977360"/>
                        <a:pt x="279749" y="931545"/>
                        <a:pt x="188595" y="855440"/>
                      </a:cubicBezTo>
                      <a:cubicBezTo>
                        <a:pt x="227743" y="842867"/>
                        <a:pt x="267938" y="833437"/>
                        <a:pt x="308610" y="827246"/>
                      </a:cubicBezTo>
                      <a:cubicBezTo>
                        <a:pt x="372237" y="864108"/>
                        <a:pt x="446151" y="885158"/>
                        <a:pt x="524923" y="885158"/>
                      </a:cubicBezTo>
                      <a:cubicBezTo>
                        <a:pt x="576358" y="885158"/>
                        <a:pt x="625602" y="876205"/>
                        <a:pt x="671417" y="859726"/>
                      </a:cubicBezTo>
                      <a:cubicBezTo>
                        <a:pt x="709993" y="873252"/>
                        <a:pt x="747141" y="890016"/>
                        <a:pt x="782669" y="909828"/>
                      </a:cubicBezTo>
                      <a:lnTo>
                        <a:pt x="782669"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6" y="70104"/>
                        <a:pt x="261651" y="72771"/>
                        <a:pt x="309276" y="77057"/>
                      </a:cubicBezTo>
                      <a:cubicBezTo>
                        <a:pt x="212884"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8" y="448246"/>
                        <a:pt x="666178" y="452342"/>
                      </a:cubicBezTo>
                      <a:cubicBezTo>
                        <a:pt x="666178" y="530257"/>
                        <a:pt x="603028" y="593408"/>
                        <a:pt x="525113" y="593408"/>
                      </a:cubicBezTo>
                      <a:cubicBezTo>
                        <a:pt x="447199" y="593408"/>
                        <a:pt x="384143" y="530447"/>
                        <a:pt x="383953" y="452723"/>
                      </a:cubicBezTo>
                      <a:close/>
                    </a:path>
                  </a:pathLst>
                </a:custGeom>
                <a:solidFill>
                  <a:srgbClr val="F7AA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sp>
          <p:nvSpPr>
            <p:cNvPr id="742" name="Google Shape;742;p8"/>
            <p:cNvSpPr/>
            <p:nvPr/>
          </p:nvSpPr>
          <p:spPr>
            <a:xfrm rot="-1954443">
              <a:off x="-97283" y="5681492"/>
              <a:ext cx="1408533" cy="50150"/>
            </a:xfrm>
            <a:custGeom>
              <a:avLst/>
              <a:gdLst/>
              <a:ahLst/>
              <a:cxnLst/>
              <a:rect l="l" t="t" r="r" b="b"/>
              <a:pathLst>
                <a:path w="2637701" h="93914" extrusionOk="0">
                  <a:moveTo>
                    <a:pt x="0" y="0"/>
                  </a:moveTo>
                  <a:lnTo>
                    <a:pt x="2637702" y="0"/>
                  </a:lnTo>
                  <a:lnTo>
                    <a:pt x="2637702" y="93914"/>
                  </a:lnTo>
                  <a:lnTo>
                    <a:pt x="0" y="93914"/>
                  </a:lnTo>
                  <a:close/>
                </a:path>
              </a:pathLst>
            </a:custGeom>
            <a:solidFill>
              <a:srgbClr val="D98E5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43" name="Google Shape;743;p8"/>
            <p:cNvSpPr/>
            <p:nvPr/>
          </p:nvSpPr>
          <p:spPr>
            <a:xfrm>
              <a:off x="1124630" y="53538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744" name="Google Shape;744;p8"/>
          <p:cNvGrpSpPr/>
          <p:nvPr/>
        </p:nvGrpSpPr>
        <p:grpSpPr>
          <a:xfrm rot="-370135">
            <a:off x="6959943" y="5134839"/>
            <a:ext cx="1218523" cy="1264566"/>
            <a:chOff x="2362009" y="2723845"/>
            <a:chExt cx="709332" cy="736134"/>
          </a:xfrm>
        </p:grpSpPr>
        <p:sp>
          <p:nvSpPr>
            <p:cNvPr id="745" name="Google Shape;745;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46" name="Google Shape;746;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47" name="Google Shape;747;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48" name="Google Shape;748;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49" name="Google Shape;749;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50" name="Google Shape;750;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751" name="Google Shape;751;p8"/>
          <p:cNvGrpSpPr/>
          <p:nvPr/>
        </p:nvGrpSpPr>
        <p:grpSpPr>
          <a:xfrm>
            <a:off x="8370088" y="3118815"/>
            <a:ext cx="3249525" cy="2760354"/>
            <a:chOff x="8763303" y="3646951"/>
            <a:chExt cx="2515891" cy="2137159"/>
          </a:xfrm>
        </p:grpSpPr>
        <p:sp>
          <p:nvSpPr>
            <p:cNvPr id="752" name="Google Shape;752;p8"/>
            <p:cNvSpPr/>
            <p:nvPr/>
          </p:nvSpPr>
          <p:spPr>
            <a:xfrm>
              <a:off x="9392154" y="3646951"/>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753" name="Google Shape;753;p8"/>
            <p:cNvGrpSpPr/>
            <p:nvPr/>
          </p:nvGrpSpPr>
          <p:grpSpPr>
            <a:xfrm>
              <a:off x="9438030" y="3761294"/>
              <a:ext cx="1037688" cy="1278462"/>
              <a:chOff x="2409244" y="2857703"/>
              <a:chExt cx="604080" cy="744244"/>
            </a:xfrm>
          </p:grpSpPr>
          <p:sp>
            <p:nvSpPr>
              <p:cNvPr id="754" name="Google Shape;754;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55" name="Google Shape;755;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56" name="Google Shape;756;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sp>
          <p:nvSpPr>
            <p:cNvPr id="757" name="Google Shape;757;p8"/>
            <p:cNvSpPr/>
            <p:nvPr/>
          </p:nvSpPr>
          <p:spPr>
            <a:xfrm>
              <a:off x="10194259" y="4391304"/>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758" name="Google Shape;758;p8"/>
            <p:cNvGrpSpPr/>
            <p:nvPr/>
          </p:nvGrpSpPr>
          <p:grpSpPr>
            <a:xfrm>
              <a:off x="10240135" y="4505647"/>
              <a:ext cx="1037688" cy="1278462"/>
              <a:chOff x="2409244" y="2857703"/>
              <a:chExt cx="604080" cy="744244"/>
            </a:xfrm>
          </p:grpSpPr>
          <p:sp>
            <p:nvSpPr>
              <p:cNvPr id="759" name="Google Shape;759;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60" name="Google Shape;760;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61" name="Google Shape;761;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sp>
          <p:nvSpPr>
            <p:cNvPr id="762" name="Google Shape;762;p8"/>
            <p:cNvSpPr/>
            <p:nvPr/>
          </p:nvSpPr>
          <p:spPr>
            <a:xfrm>
              <a:off x="8763303" y="4259759"/>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0CB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763" name="Google Shape;763;p8"/>
            <p:cNvGrpSpPr/>
            <p:nvPr/>
          </p:nvGrpSpPr>
          <p:grpSpPr>
            <a:xfrm>
              <a:off x="8809179" y="4374102"/>
              <a:ext cx="1037688" cy="1278462"/>
              <a:chOff x="2409244" y="2857703"/>
              <a:chExt cx="604080" cy="744244"/>
            </a:xfrm>
          </p:grpSpPr>
          <p:sp>
            <p:nvSpPr>
              <p:cNvPr id="764" name="Google Shape;764;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65" name="Google Shape;765;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66" name="Google Shape;766;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grpSp>
        <p:nvGrpSpPr>
          <p:cNvPr id="767" name="Google Shape;767;p8"/>
          <p:cNvGrpSpPr/>
          <p:nvPr/>
        </p:nvGrpSpPr>
        <p:grpSpPr>
          <a:xfrm>
            <a:off x="11462316" y="5169533"/>
            <a:ext cx="516322" cy="535832"/>
            <a:chOff x="2362009" y="2723845"/>
            <a:chExt cx="709332" cy="736134"/>
          </a:xfrm>
        </p:grpSpPr>
        <p:sp>
          <p:nvSpPr>
            <p:cNvPr id="768" name="Google Shape;768;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69" name="Google Shape;769;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70" name="Google Shape;770;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71" name="Google Shape;771;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72" name="Google Shape;772;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73" name="Google Shape;773;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774" name="Google Shape;774;p8"/>
          <p:cNvGrpSpPr/>
          <p:nvPr/>
        </p:nvGrpSpPr>
        <p:grpSpPr>
          <a:xfrm>
            <a:off x="7879419" y="5403464"/>
            <a:ext cx="1218490" cy="1264531"/>
            <a:chOff x="2362009" y="2723845"/>
            <a:chExt cx="709332" cy="736134"/>
          </a:xfrm>
        </p:grpSpPr>
        <p:sp>
          <p:nvSpPr>
            <p:cNvPr id="775" name="Google Shape;775;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76" name="Google Shape;776;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77" name="Google Shape;777;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78" name="Google Shape;778;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79" name="Google Shape;779;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780" name="Google Shape;780;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781" name="Google Shape;781;p8"/>
          <p:cNvGrpSpPr/>
          <p:nvPr/>
        </p:nvGrpSpPr>
        <p:grpSpPr>
          <a:xfrm rot="820229" flipH="1">
            <a:off x="2991144" y="4219134"/>
            <a:ext cx="296746" cy="1523040"/>
            <a:chOff x="1910182" y="1410071"/>
            <a:chExt cx="546202" cy="2803361"/>
          </a:xfrm>
        </p:grpSpPr>
        <p:sp>
          <p:nvSpPr>
            <p:cNvPr id="782" name="Google Shape;782;p8"/>
            <p:cNvSpPr/>
            <p:nvPr/>
          </p:nvSpPr>
          <p:spPr>
            <a:xfrm>
              <a:off x="2082844" y="1921408"/>
              <a:ext cx="108692" cy="1730017"/>
            </a:xfrm>
            <a:custGeom>
              <a:avLst/>
              <a:gdLst/>
              <a:ahLst/>
              <a:cxnLst/>
              <a:rect l="l" t="t" r="r" b="b"/>
              <a:pathLst>
                <a:path w="4642" h="73885" extrusionOk="0">
                  <a:moveTo>
                    <a:pt x="1205" y="0"/>
                  </a:moveTo>
                  <a:lnTo>
                    <a:pt x="0" y="59"/>
                  </a:lnTo>
                  <a:lnTo>
                    <a:pt x="3437" y="73885"/>
                  </a:lnTo>
                  <a:lnTo>
                    <a:pt x="4642" y="73855"/>
                  </a:lnTo>
                  <a:lnTo>
                    <a:pt x="1205" y="0"/>
                  </a:lnTo>
                  <a:close/>
                </a:path>
              </a:pathLst>
            </a:custGeom>
            <a:solidFill>
              <a:srgbClr val="5232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83" name="Google Shape;783;p8"/>
            <p:cNvSpPr/>
            <p:nvPr/>
          </p:nvSpPr>
          <p:spPr>
            <a:xfrm>
              <a:off x="1910182" y="3625200"/>
              <a:ext cx="546202" cy="578585"/>
            </a:xfrm>
            <a:custGeom>
              <a:avLst/>
              <a:gdLst/>
              <a:ahLst/>
              <a:cxnLst/>
              <a:rect l="l" t="t" r="r" b="b"/>
              <a:pathLst>
                <a:path w="23327" h="24710" extrusionOk="0">
                  <a:moveTo>
                    <a:pt x="17730" y="1"/>
                  </a:moveTo>
                  <a:cubicBezTo>
                    <a:pt x="17676" y="1"/>
                    <a:pt x="17622" y="2"/>
                    <a:pt x="17568" y="3"/>
                  </a:cubicBezTo>
                  <a:lnTo>
                    <a:pt x="4965" y="415"/>
                  </a:lnTo>
                  <a:cubicBezTo>
                    <a:pt x="2174" y="503"/>
                    <a:pt x="0" y="2823"/>
                    <a:pt x="118" y="5614"/>
                  </a:cubicBezTo>
                  <a:lnTo>
                    <a:pt x="882" y="23211"/>
                  </a:lnTo>
                  <a:lnTo>
                    <a:pt x="2086" y="22565"/>
                  </a:lnTo>
                  <a:lnTo>
                    <a:pt x="1322" y="5585"/>
                  </a:lnTo>
                  <a:cubicBezTo>
                    <a:pt x="1234" y="3470"/>
                    <a:pt x="2879" y="1707"/>
                    <a:pt x="4995" y="1619"/>
                  </a:cubicBezTo>
                  <a:lnTo>
                    <a:pt x="17598" y="1208"/>
                  </a:lnTo>
                  <a:cubicBezTo>
                    <a:pt x="17634" y="1207"/>
                    <a:pt x="17670" y="1206"/>
                    <a:pt x="17706" y="1206"/>
                  </a:cubicBezTo>
                  <a:cubicBezTo>
                    <a:pt x="19744" y="1206"/>
                    <a:pt x="21448" y="2830"/>
                    <a:pt x="21534" y="4880"/>
                  </a:cubicBezTo>
                  <a:lnTo>
                    <a:pt x="22122" y="24710"/>
                  </a:lnTo>
                  <a:lnTo>
                    <a:pt x="23326" y="24680"/>
                  </a:lnTo>
                  <a:lnTo>
                    <a:pt x="22739" y="4851"/>
                  </a:lnTo>
                  <a:cubicBezTo>
                    <a:pt x="22652" y="2143"/>
                    <a:pt x="20420" y="1"/>
                    <a:pt x="17730" y="1"/>
                  </a:cubicBezTo>
                  <a:close/>
                </a:path>
              </a:pathLst>
            </a:custGeom>
            <a:solidFill>
              <a:srgbClr val="5232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84" name="Google Shape;784;p8"/>
            <p:cNvSpPr/>
            <p:nvPr/>
          </p:nvSpPr>
          <p:spPr>
            <a:xfrm>
              <a:off x="2246562" y="3640396"/>
              <a:ext cx="52988" cy="546202"/>
            </a:xfrm>
            <a:custGeom>
              <a:avLst/>
              <a:gdLst/>
              <a:ahLst/>
              <a:cxnLst/>
              <a:rect l="l" t="t" r="r" b="b"/>
              <a:pathLst>
                <a:path w="2263" h="23327" extrusionOk="0">
                  <a:moveTo>
                    <a:pt x="1205" y="1"/>
                  </a:moveTo>
                  <a:lnTo>
                    <a:pt x="0" y="30"/>
                  </a:lnTo>
                  <a:lnTo>
                    <a:pt x="1058" y="23326"/>
                  </a:lnTo>
                  <a:lnTo>
                    <a:pt x="2262" y="23268"/>
                  </a:lnTo>
                  <a:lnTo>
                    <a:pt x="1205" y="1"/>
                  </a:lnTo>
                  <a:close/>
                </a:path>
              </a:pathLst>
            </a:custGeom>
            <a:solidFill>
              <a:srgbClr val="5232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85" name="Google Shape;785;p8"/>
            <p:cNvSpPr/>
            <p:nvPr/>
          </p:nvSpPr>
          <p:spPr>
            <a:xfrm>
              <a:off x="2078700" y="3642457"/>
              <a:ext cx="53012" cy="570975"/>
            </a:xfrm>
            <a:custGeom>
              <a:avLst/>
              <a:gdLst/>
              <a:ahLst/>
              <a:cxnLst/>
              <a:rect l="l" t="t" r="r" b="b"/>
              <a:pathLst>
                <a:path w="2264" h="24385" extrusionOk="0">
                  <a:moveTo>
                    <a:pt x="1205" y="1"/>
                  </a:moveTo>
                  <a:lnTo>
                    <a:pt x="1" y="59"/>
                  </a:lnTo>
                  <a:lnTo>
                    <a:pt x="1147" y="24384"/>
                  </a:lnTo>
                  <a:lnTo>
                    <a:pt x="2263" y="23943"/>
                  </a:lnTo>
                  <a:lnTo>
                    <a:pt x="1205" y="1"/>
                  </a:lnTo>
                  <a:close/>
                </a:path>
              </a:pathLst>
            </a:custGeom>
            <a:solidFill>
              <a:srgbClr val="5232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86" name="Google Shape;786;p8"/>
            <p:cNvSpPr/>
            <p:nvPr/>
          </p:nvSpPr>
          <p:spPr>
            <a:xfrm>
              <a:off x="2058071" y="1410071"/>
              <a:ext cx="146554" cy="1959555"/>
            </a:xfrm>
            <a:custGeom>
              <a:avLst/>
              <a:gdLst/>
              <a:ahLst/>
              <a:cxnLst/>
              <a:rect l="l" t="t" r="r" b="b"/>
              <a:pathLst>
                <a:path w="6259" h="83688" extrusionOk="0">
                  <a:moveTo>
                    <a:pt x="1735" y="1"/>
                  </a:moveTo>
                  <a:cubicBezTo>
                    <a:pt x="1686" y="1"/>
                    <a:pt x="1637" y="4"/>
                    <a:pt x="1587" y="11"/>
                  </a:cubicBezTo>
                  <a:cubicBezTo>
                    <a:pt x="676" y="99"/>
                    <a:pt x="1" y="1215"/>
                    <a:pt x="59" y="2508"/>
                  </a:cubicBezTo>
                  <a:lnTo>
                    <a:pt x="2997" y="81563"/>
                  </a:lnTo>
                  <a:cubicBezTo>
                    <a:pt x="3025" y="82756"/>
                    <a:pt x="3708" y="83687"/>
                    <a:pt x="4527" y="83687"/>
                  </a:cubicBezTo>
                  <a:cubicBezTo>
                    <a:pt x="4575" y="83687"/>
                    <a:pt x="4623" y="83684"/>
                    <a:pt x="4672" y="83678"/>
                  </a:cubicBezTo>
                  <a:cubicBezTo>
                    <a:pt x="5582" y="83560"/>
                    <a:pt x="6258" y="82444"/>
                    <a:pt x="6199" y="81181"/>
                  </a:cubicBezTo>
                  <a:lnTo>
                    <a:pt x="3262" y="2126"/>
                  </a:lnTo>
                  <a:cubicBezTo>
                    <a:pt x="3234" y="906"/>
                    <a:pt x="2552" y="1"/>
                    <a:pt x="1735" y="1"/>
                  </a:cubicBezTo>
                  <a:close/>
                </a:path>
              </a:pathLst>
            </a:custGeom>
            <a:solidFill>
              <a:srgbClr val="EBC59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87" name="Google Shape;787;p8"/>
            <p:cNvSpPr/>
            <p:nvPr/>
          </p:nvSpPr>
          <p:spPr>
            <a:xfrm>
              <a:off x="2124804" y="3223539"/>
              <a:ext cx="79822" cy="146086"/>
            </a:xfrm>
            <a:custGeom>
              <a:avLst/>
              <a:gdLst/>
              <a:ahLst/>
              <a:cxnLst/>
              <a:rect l="l" t="t" r="r" b="b"/>
              <a:pathLst>
                <a:path w="3409" h="6239" extrusionOk="0">
                  <a:moveTo>
                    <a:pt x="3232" y="1"/>
                  </a:moveTo>
                  <a:cubicBezTo>
                    <a:pt x="3085" y="206"/>
                    <a:pt x="2909" y="383"/>
                    <a:pt x="2703" y="530"/>
                  </a:cubicBezTo>
                  <a:cubicBezTo>
                    <a:pt x="2358" y="791"/>
                    <a:pt x="1984" y="908"/>
                    <a:pt x="1607" y="908"/>
                  </a:cubicBezTo>
                  <a:cubicBezTo>
                    <a:pt x="1052" y="908"/>
                    <a:pt x="490" y="655"/>
                    <a:pt x="0" y="236"/>
                  </a:cubicBezTo>
                  <a:lnTo>
                    <a:pt x="0" y="236"/>
                  </a:lnTo>
                  <a:lnTo>
                    <a:pt x="147" y="4114"/>
                  </a:lnTo>
                  <a:cubicBezTo>
                    <a:pt x="203" y="5307"/>
                    <a:pt x="861" y="6238"/>
                    <a:pt x="1702" y="6238"/>
                  </a:cubicBezTo>
                  <a:cubicBezTo>
                    <a:pt x="1751" y="6238"/>
                    <a:pt x="1801" y="6235"/>
                    <a:pt x="1851" y="6229"/>
                  </a:cubicBezTo>
                  <a:cubicBezTo>
                    <a:pt x="2732" y="6141"/>
                    <a:pt x="3408" y="4995"/>
                    <a:pt x="3379" y="3732"/>
                  </a:cubicBezTo>
                  <a:lnTo>
                    <a:pt x="3232" y="1"/>
                  </a:lnTo>
                  <a:close/>
                </a:path>
              </a:pathLst>
            </a:custGeom>
            <a:solidFill>
              <a:srgbClr val="EBC59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788" name="Google Shape;788;p8"/>
          <p:cNvGrpSpPr/>
          <p:nvPr/>
        </p:nvGrpSpPr>
        <p:grpSpPr>
          <a:xfrm>
            <a:off x="2318324" y="5530588"/>
            <a:ext cx="1293850" cy="687587"/>
            <a:chOff x="998197" y="4846302"/>
            <a:chExt cx="1293850" cy="687587"/>
          </a:xfrm>
        </p:grpSpPr>
        <p:sp>
          <p:nvSpPr>
            <p:cNvPr id="789" name="Google Shape;789;p8"/>
            <p:cNvSpPr/>
            <p:nvPr/>
          </p:nvSpPr>
          <p:spPr>
            <a:xfrm>
              <a:off x="998197" y="4846302"/>
              <a:ext cx="1293850" cy="531097"/>
            </a:xfrm>
            <a:custGeom>
              <a:avLst/>
              <a:gdLst/>
              <a:ahLst/>
              <a:cxnLst/>
              <a:rect l="l" t="t" r="r" b="b"/>
              <a:pathLst>
                <a:path w="1293850" h="531097" extrusionOk="0">
                  <a:moveTo>
                    <a:pt x="680040" y="0"/>
                  </a:moveTo>
                  <a:cubicBezTo>
                    <a:pt x="690281" y="12839"/>
                    <a:pt x="696853" y="25678"/>
                    <a:pt x="697515" y="38516"/>
                  </a:cubicBezTo>
                  <a:cubicBezTo>
                    <a:pt x="713003" y="39077"/>
                    <a:pt x="728338" y="40249"/>
                    <a:pt x="743469" y="42184"/>
                  </a:cubicBezTo>
                  <a:cubicBezTo>
                    <a:pt x="771236" y="35154"/>
                    <a:pt x="797218" y="23130"/>
                    <a:pt x="820603" y="3821"/>
                  </a:cubicBezTo>
                  <a:cubicBezTo>
                    <a:pt x="808529" y="21449"/>
                    <a:pt x="792990" y="35918"/>
                    <a:pt x="773681" y="46871"/>
                  </a:cubicBezTo>
                  <a:cubicBezTo>
                    <a:pt x="781119" y="48247"/>
                    <a:pt x="788659" y="49827"/>
                    <a:pt x="796149" y="51559"/>
                  </a:cubicBezTo>
                  <a:cubicBezTo>
                    <a:pt x="827787" y="57876"/>
                    <a:pt x="868748" y="62614"/>
                    <a:pt x="908283" y="49572"/>
                  </a:cubicBezTo>
                  <a:cubicBezTo>
                    <a:pt x="896973" y="62003"/>
                    <a:pt x="886121" y="70562"/>
                    <a:pt x="873893" y="76472"/>
                  </a:cubicBezTo>
                  <a:cubicBezTo>
                    <a:pt x="883828" y="80547"/>
                    <a:pt x="893610" y="84878"/>
                    <a:pt x="903290" y="89565"/>
                  </a:cubicBezTo>
                  <a:cubicBezTo>
                    <a:pt x="943640" y="88291"/>
                    <a:pt x="983175" y="85133"/>
                    <a:pt x="1021487" y="78866"/>
                  </a:cubicBezTo>
                  <a:cubicBezTo>
                    <a:pt x="995708" y="92265"/>
                    <a:pt x="968757" y="102404"/>
                    <a:pt x="940583" y="109281"/>
                  </a:cubicBezTo>
                  <a:cubicBezTo>
                    <a:pt x="956784" y="118656"/>
                    <a:pt x="972578" y="128896"/>
                    <a:pt x="987913" y="139900"/>
                  </a:cubicBezTo>
                  <a:cubicBezTo>
                    <a:pt x="1006865" y="138831"/>
                    <a:pt x="1025002" y="134500"/>
                    <a:pt x="1041866" y="125279"/>
                  </a:cubicBezTo>
                  <a:cubicBezTo>
                    <a:pt x="1031014" y="137659"/>
                    <a:pt x="1018023" y="146167"/>
                    <a:pt x="1003350" y="151466"/>
                  </a:cubicBezTo>
                  <a:cubicBezTo>
                    <a:pt x="1020570" y="164712"/>
                    <a:pt x="1037179" y="179028"/>
                    <a:pt x="1053074" y="194261"/>
                  </a:cubicBezTo>
                  <a:cubicBezTo>
                    <a:pt x="1067135" y="195433"/>
                    <a:pt x="1081809" y="195637"/>
                    <a:pt x="1097194" y="194618"/>
                  </a:cubicBezTo>
                  <a:cubicBezTo>
                    <a:pt x="1086699" y="199305"/>
                    <a:pt x="1076000" y="203126"/>
                    <a:pt x="1065149" y="206132"/>
                  </a:cubicBezTo>
                  <a:cubicBezTo>
                    <a:pt x="1076918" y="218053"/>
                    <a:pt x="1088278" y="230535"/>
                    <a:pt x="1099181" y="243476"/>
                  </a:cubicBezTo>
                  <a:cubicBezTo>
                    <a:pt x="1124145" y="242355"/>
                    <a:pt x="1148447" y="237159"/>
                    <a:pt x="1171577" y="225747"/>
                  </a:cubicBezTo>
                  <a:cubicBezTo>
                    <a:pt x="1155580" y="244189"/>
                    <a:pt x="1136016" y="255397"/>
                    <a:pt x="1114211" y="261919"/>
                  </a:cubicBezTo>
                  <a:cubicBezTo>
                    <a:pt x="1124909" y="275572"/>
                    <a:pt x="1135201" y="289736"/>
                    <a:pt x="1144983" y="304409"/>
                  </a:cubicBezTo>
                  <a:cubicBezTo>
                    <a:pt x="1169539" y="305886"/>
                    <a:pt x="1194096" y="304816"/>
                    <a:pt x="1218703" y="300180"/>
                  </a:cubicBezTo>
                  <a:cubicBezTo>
                    <a:pt x="1199445" y="311898"/>
                    <a:pt x="1178302" y="318368"/>
                    <a:pt x="1155834" y="321272"/>
                  </a:cubicBezTo>
                  <a:cubicBezTo>
                    <a:pt x="1162559" y="331971"/>
                    <a:pt x="1168978" y="342925"/>
                    <a:pt x="1175194" y="354082"/>
                  </a:cubicBezTo>
                  <a:cubicBezTo>
                    <a:pt x="1197764" y="358413"/>
                    <a:pt x="1221046" y="361826"/>
                    <a:pt x="1245450" y="363813"/>
                  </a:cubicBezTo>
                  <a:cubicBezTo>
                    <a:pt x="1226600" y="371302"/>
                    <a:pt x="1207393" y="375735"/>
                    <a:pt x="1187829" y="378027"/>
                  </a:cubicBezTo>
                  <a:cubicBezTo>
                    <a:pt x="1192669" y="387605"/>
                    <a:pt x="1197305" y="397336"/>
                    <a:pt x="1201789" y="407169"/>
                  </a:cubicBezTo>
                  <a:cubicBezTo>
                    <a:pt x="1219315" y="408595"/>
                    <a:pt x="1236840" y="408544"/>
                    <a:pt x="1254366" y="406404"/>
                  </a:cubicBezTo>
                  <a:cubicBezTo>
                    <a:pt x="1239540" y="413588"/>
                    <a:pt x="1224001" y="418275"/>
                    <a:pt x="1207902" y="420975"/>
                  </a:cubicBezTo>
                  <a:cubicBezTo>
                    <a:pt x="1217378" y="443086"/>
                    <a:pt x="1225836" y="465910"/>
                    <a:pt x="1233274" y="489346"/>
                  </a:cubicBezTo>
                  <a:cubicBezTo>
                    <a:pt x="1254060" y="487767"/>
                    <a:pt x="1274286" y="483538"/>
                    <a:pt x="1293850" y="475744"/>
                  </a:cubicBezTo>
                  <a:cubicBezTo>
                    <a:pt x="1280960" y="495103"/>
                    <a:pt x="1262874" y="507636"/>
                    <a:pt x="1241018" y="515329"/>
                  </a:cubicBezTo>
                  <a:lnTo>
                    <a:pt x="1244808" y="531097"/>
                  </a:lnTo>
                  <a:lnTo>
                    <a:pt x="51471" y="531097"/>
                  </a:lnTo>
                  <a:lnTo>
                    <a:pt x="0" y="497396"/>
                  </a:lnTo>
                  <a:cubicBezTo>
                    <a:pt x="42439" y="513037"/>
                    <a:pt x="82687" y="516501"/>
                    <a:pt x="120897" y="508451"/>
                  </a:cubicBezTo>
                  <a:cubicBezTo>
                    <a:pt x="127418" y="485933"/>
                    <a:pt x="134908" y="463975"/>
                    <a:pt x="143263" y="442577"/>
                  </a:cubicBezTo>
                  <a:cubicBezTo>
                    <a:pt x="112389" y="437991"/>
                    <a:pt x="82687" y="430706"/>
                    <a:pt x="53443" y="422351"/>
                  </a:cubicBezTo>
                  <a:cubicBezTo>
                    <a:pt x="87883" y="423217"/>
                    <a:pt x="122324" y="419957"/>
                    <a:pt x="156764" y="410328"/>
                  </a:cubicBezTo>
                  <a:cubicBezTo>
                    <a:pt x="163489" y="395247"/>
                    <a:pt x="170673" y="380523"/>
                    <a:pt x="178264" y="366106"/>
                  </a:cubicBezTo>
                  <a:cubicBezTo>
                    <a:pt x="141990" y="359941"/>
                    <a:pt x="107243" y="346440"/>
                    <a:pt x="74383" y="324431"/>
                  </a:cubicBezTo>
                  <a:cubicBezTo>
                    <a:pt x="116210" y="336709"/>
                    <a:pt x="157070" y="337422"/>
                    <a:pt x="197471" y="332022"/>
                  </a:cubicBezTo>
                  <a:cubicBezTo>
                    <a:pt x="203227" y="322444"/>
                    <a:pt x="209188" y="313069"/>
                    <a:pt x="215302" y="303848"/>
                  </a:cubicBezTo>
                  <a:cubicBezTo>
                    <a:pt x="172507" y="296512"/>
                    <a:pt x="130526"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2" y="226205"/>
                    <a:pt x="241285" y="225900"/>
                    <a:pt x="285049" y="216321"/>
                  </a:cubicBezTo>
                  <a:cubicBezTo>
                    <a:pt x="294780" y="206030"/>
                    <a:pt x="304816" y="196044"/>
                    <a:pt x="315158" y="186517"/>
                  </a:cubicBezTo>
                  <a:cubicBezTo>
                    <a:pt x="287749" y="179487"/>
                    <a:pt x="263600" y="167463"/>
                    <a:pt x="243017" y="150192"/>
                  </a:cubicBezTo>
                  <a:cubicBezTo>
                    <a:pt x="279240"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8" y="112033"/>
                  </a:cubicBezTo>
                  <a:cubicBezTo>
                    <a:pt x="425102" y="105868"/>
                    <a:pt x="435648" y="100111"/>
                    <a:pt x="446346"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699" y="22468"/>
                    <a:pt x="548343" y="3872"/>
                  </a:cubicBezTo>
                  <a:cubicBezTo>
                    <a:pt x="560162" y="24556"/>
                    <a:pt x="575905" y="37293"/>
                    <a:pt x="593787" y="45598"/>
                  </a:cubicBezTo>
                  <a:cubicBezTo>
                    <a:pt x="621349" y="40860"/>
                    <a:pt x="649574" y="38312"/>
                    <a:pt x="678257" y="38211"/>
                  </a:cubicBezTo>
                  <a:cubicBezTo>
                    <a:pt x="680855" y="26544"/>
                    <a:pt x="681773" y="14011"/>
                    <a:pt x="680040" y="0"/>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90" name="Google Shape;790;p8"/>
            <p:cNvSpPr/>
            <p:nvPr/>
          </p:nvSpPr>
          <p:spPr>
            <a:xfrm>
              <a:off x="998197" y="4846303"/>
              <a:ext cx="936500" cy="512255"/>
            </a:xfrm>
            <a:custGeom>
              <a:avLst/>
              <a:gdLst/>
              <a:ahLst/>
              <a:cxnLst/>
              <a:rect l="l" t="t" r="r" b="b"/>
              <a:pathLst>
                <a:path w="936500" h="561375" extrusionOk="0">
                  <a:moveTo>
                    <a:pt x="680041" y="0"/>
                  </a:moveTo>
                  <a:cubicBezTo>
                    <a:pt x="690281" y="12839"/>
                    <a:pt x="696853" y="25678"/>
                    <a:pt x="697516" y="38516"/>
                  </a:cubicBezTo>
                  <a:cubicBezTo>
                    <a:pt x="713003" y="39077"/>
                    <a:pt x="728338" y="40249"/>
                    <a:pt x="743469" y="42184"/>
                  </a:cubicBezTo>
                  <a:cubicBezTo>
                    <a:pt x="747851" y="41064"/>
                    <a:pt x="752232" y="39841"/>
                    <a:pt x="756512" y="38465"/>
                  </a:cubicBezTo>
                  <a:cubicBezTo>
                    <a:pt x="888770" y="142040"/>
                    <a:pt x="958517" y="299365"/>
                    <a:pt x="930292" y="475540"/>
                  </a:cubicBezTo>
                  <a:lnTo>
                    <a:pt x="908378" y="561375"/>
                  </a:lnTo>
                  <a:lnTo>
                    <a:pt x="107734" y="561375"/>
                  </a:lnTo>
                  <a:lnTo>
                    <a:pt x="109027" y="555017"/>
                  </a:lnTo>
                  <a:cubicBezTo>
                    <a:pt x="69746" y="542891"/>
                    <a:pt x="33268" y="523939"/>
                    <a:pt x="0" y="497396"/>
                  </a:cubicBezTo>
                  <a:cubicBezTo>
                    <a:pt x="42439" y="513037"/>
                    <a:pt x="82687" y="516501"/>
                    <a:pt x="120897" y="508451"/>
                  </a:cubicBezTo>
                  <a:cubicBezTo>
                    <a:pt x="127418" y="485933"/>
                    <a:pt x="134908" y="463975"/>
                    <a:pt x="143263" y="442577"/>
                  </a:cubicBezTo>
                  <a:cubicBezTo>
                    <a:pt x="112389" y="437991"/>
                    <a:pt x="82687" y="430706"/>
                    <a:pt x="53443" y="422351"/>
                  </a:cubicBezTo>
                  <a:cubicBezTo>
                    <a:pt x="87884" y="423217"/>
                    <a:pt x="122324" y="419957"/>
                    <a:pt x="156764" y="410328"/>
                  </a:cubicBezTo>
                  <a:cubicBezTo>
                    <a:pt x="163489" y="395247"/>
                    <a:pt x="170673" y="380523"/>
                    <a:pt x="178264" y="366106"/>
                  </a:cubicBezTo>
                  <a:cubicBezTo>
                    <a:pt x="141989" y="359941"/>
                    <a:pt x="107243" y="346440"/>
                    <a:pt x="74383" y="324431"/>
                  </a:cubicBezTo>
                  <a:cubicBezTo>
                    <a:pt x="116210" y="336709"/>
                    <a:pt x="157070" y="337422"/>
                    <a:pt x="197471" y="332022"/>
                  </a:cubicBezTo>
                  <a:cubicBezTo>
                    <a:pt x="203228" y="322444"/>
                    <a:pt x="209188" y="313069"/>
                    <a:pt x="215302" y="303848"/>
                  </a:cubicBezTo>
                  <a:cubicBezTo>
                    <a:pt x="172507" y="296512"/>
                    <a:pt x="130527"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3" y="226205"/>
                    <a:pt x="241285" y="225900"/>
                    <a:pt x="285049" y="216321"/>
                  </a:cubicBezTo>
                  <a:cubicBezTo>
                    <a:pt x="294780" y="206030"/>
                    <a:pt x="304816" y="196044"/>
                    <a:pt x="315158" y="186517"/>
                  </a:cubicBezTo>
                  <a:cubicBezTo>
                    <a:pt x="287749" y="179487"/>
                    <a:pt x="263600" y="167463"/>
                    <a:pt x="243018" y="150192"/>
                  </a:cubicBezTo>
                  <a:cubicBezTo>
                    <a:pt x="279241"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9" y="112033"/>
                  </a:cubicBezTo>
                  <a:cubicBezTo>
                    <a:pt x="425102" y="105868"/>
                    <a:pt x="435648" y="100111"/>
                    <a:pt x="446347"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700" y="22468"/>
                    <a:pt x="548343" y="3872"/>
                  </a:cubicBezTo>
                  <a:cubicBezTo>
                    <a:pt x="560163" y="24556"/>
                    <a:pt x="575905" y="37293"/>
                    <a:pt x="593787" y="45598"/>
                  </a:cubicBezTo>
                  <a:cubicBezTo>
                    <a:pt x="621350" y="40860"/>
                    <a:pt x="649575" y="38312"/>
                    <a:pt x="678257" y="38211"/>
                  </a:cubicBezTo>
                  <a:cubicBezTo>
                    <a:pt x="680856" y="26544"/>
                    <a:pt x="681773" y="14011"/>
                    <a:pt x="680041" y="0"/>
                  </a:cubicBezTo>
                  <a:close/>
                </a:path>
              </a:pathLst>
            </a:custGeom>
            <a:solidFill>
              <a:srgbClr val="FFC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91" name="Google Shape;791;p8"/>
            <p:cNvSpPr/>
            <p:nvPr/>
          </p:nvSpPr>
          <p:spPr>
            <a:xfrm>
              <a:off x="1715378"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92" name="Google Shape;792;p8"/>
            <p:cNvSpPr/>
            <p:nvPr/>
          </p:nvSpPr>
          <p:spPr>
            <a:xfrm>
              <a:off x="1453663" y="51165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93" name="Google Shape;793;p8"/>
            <p:cNvSpPr/>
            <p:nvPr/>
          </p:nvSpPr>
          <p:spPr>
            <a:xfrm>
              <a:off x="1194139" y="52886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94" name="Google Shape;794;p8"/>
            <p:cNvSpPr/>
            <p:nvPr/>
          </p:nvSpPr>
          <p:spPr>
            <a:xfrm>
              <a:off x="1453663" y="53249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95" name="Google Shape;795;p8"/>
            <p:cNvSpPr/>
            <p:nvPr/>
          </p:nvSpPr>
          <p:spPr>
            <a:xfrm>
              <a:off x="1658776" y="51634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96" name="Google Shape;796;p8"/>
            <p:cNvSpPr/>
            <p:nvPr/>
          </p:nvSpPr>
          <p:spPr>
            <a:xfrm>
              <a:off x="1549291" y="52342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97" name="Google Shape;797;p8"/>
            <p:cNvSpPr/>
            <p:nvPr/>
          </p:nvSpPr>
          <p:spPr>
            <a:xfrm>
              <a:off x="1292314" y="51634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98" name="Google Shape;798;p8"/>
            <p:cNvSpPr/>
            <p:nvPr/>
          </p:nvSpPr>
          <p:spPr>
            <a:xfrm>
              <a:off x="1479391"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99" name="Google Shape;799;p8"/>
            <p:cNvSpPr/>
            <p:nvPr/>
          </p:nvSpPr>
          <p:spPr>
            <a:xfrm>
              <a:off x="1689089"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00" name="Google Shape;800;p8"/>
            <p:cNvSpPr/>
            <p:nvPr/>
          </p:nvSpPr>
          <p:spPr>
            <a:xfrm>
              <a:off x="1934603" y="53332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01" name="Google Shape;801;p8"/>
            <p:cNvSpPr/>
            <p:nvPr/>
          </p:nvSpPr>
          <p:spPr>
            <a:xfrm>
              <a:off x="2057996"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02" name="Google Shape;802;p8"/>
            <p:cNvSpPr/>
            <p:nvPr/>
          </p:nvSpPr>
          <p:spPr>
            <a:xfrm>
              <a:off x="2116534" y="53612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03" name="Google Shape;803;p8"/>
            <p:cNvSpPr/>
            <p:nvPr/>
          </p:nvSpPr>
          <p:spPr>
            <a:xfrm>
              <a:off x="1896443" y="52145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04" name="Google Shape;804;p8"/>
            <p:cNvSpPr/>
            <p:nvPr/>
          </p:nvSpPr>
          <p:spPr>
            <a:xfrm>
              <a:off x="1949224" y="51347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05" name="Google Shape;805;p8"/>
            <p:cNvSpPr/>
            <p:nvPr/>
          </p:nvSpPr>
          <p:spPr>
            <a:xfrm>
              <a:off x="1864704" y="50348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06" name="Google Shape;806;p8"/>
            <p:cNvSpPr/>
            <p:nvPr/>
          </p:nvSpPr>
          <p:spPr>
            <a:xfrm>
              <a:off x="1789200" y="49457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07" name="Google Shape;807;p8"/>
            <p:cNvSpPr/>
            <p:nvPr/>
          </p:nvSpPr>
          <p:spPr>
            <a:xfrm>
              <a:off x="1593614" y="49276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08" name="Google Shape;808;p8"/>
            <p:cNvSpPr/>
            <p:nvPr/>
          </p:nvSpPr>
          <p:spPr>
            <a:xfrm>
              <a:off x="1651694" y="53430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09" name="Google Shape;809;p8"/>
            <p:cNvSpPr/>
            <p:nvPr/>
          </p:nvSpPr>
          <p:spPr>
            <a:xfrm>
              <a:off x="1277030" y="55062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810" name="Google Shape;810;p8"/>
          <p:cNvSpPr txBox="1">
            <a:spLocks noGrp="1"/>
          </p:cNvSpPr>
          <p:nvPr>
            <p:ph type="subTitle" idx="1"/>
          </p:nvPr>
        </p:nvSpPr>
        <p:spPr>
          <a:xfrm>
            <a:off x="771920" y="1643175"/>
            <a:ext cx="75981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811" name="Google Shape;811;p8"/>
          <p:cNvSpPr txBox="1">
            <a:spLocks noGrp="1"/>
          </p:cNvSpPr>
          <p:nvPr>
            <p:ph type="title"/>
          </p:nvPr>
        </p:nvSpPr>
        <p:spPr>
          <a:xfrm>
            <a:off x="720400" y="593375"/>
            <a:ext cx="75981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812" name="Google Shape;812;p8"/>
          <p:cNvSpPr txBox="1">
            <a:spLocks noGrp="1"/>
          </p:cNvSpPr>
          <p:nvPr>
            <p:ph type="body" idx="2"/>
          </p:nvPr>
        </p:nvSpPr>
        <p:spPr>
          <a:xfrm>
            <a:off x="771925" y="2303350"/>
            <a:ext cx="7598100" cy="24948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15 Timeline">
  <p:cSld name="CUSTOM_14">
    <p:spTree>
      <p:nvGrpSpPr>
        <p:cNvPr id="1" name="Shape 1236"/>
        <p:cNvGrpSpPr/>
        <p:nvPr/>
      </p:nvGrpSpPr>
      <p:grpSpPr>
        <a:xfrm>
          <a:off x="0" y="0"/>
          <a:ext cx="0" cy="0"/>
          <a:chOff x="0" y="0"/>
          <a:chExt cx="0" cy="0"/>
        </a:xfrm>
      </p:grpSpPr>
      <p:sp>
        <p:nvSpPr>
          <p:cNvPr id="1237" name="Google Shape;1237;p18"/>
          <p:cNvSpPr txBox="1">
            <a:spLocks noGrp="1"/>
          </p:cNvSpPr>
          <p:nvPr>
            <p:ph type="subTitle" idx="1"/>
          </p:nvPr>
        </p:nvSpPr>
        <p:spPr>
          <a:xfrm>
            <a:off x="415600" y="2316000"/>
            <a:ext cx="19977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1238" name="Google Shape;1238;p18"/>
          <p:cNvSpPr txBox="1">
            <a:spLocks noGrp="1"/>
          </p:cNvSpPr>
          <p:nvPr>
            <p:ph type="subTitle" idx="2"/>
          </p:nvPr>
        </p:nvSpPr>
        <p:spPr>
          <a:xfrm>
            <a:off x="2775377" y="2316000"/>
            <a:ext cx="19977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1239" name="Google Shape;1239;p18"/>
          <p:cNvSpPr txBox="1">
            <a:spLocks noGrp="1"/>
          </p:cNvSpPr>
          <p:nvPr>
            <p:ph type="subTitle" idx="3"/>
          </p:nvPr>
        </p:nvSpPr>
        <p:spPr>
          <a:xfrm>
            <a:off x="5135153" y="2342500"/>
            <a:ext cx="19977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1240" name="Google Shape;1240;p18"/>
          <p:cNvSpPr txBox="1">
            <a:spLocks noGrp="1"/>
          </p:cNvSpPr>
          <p:nvPr>
            <p:ph type="subTitle" idx="4"/>
          </p:nvPr>
        </p:nvSpPr>
        <p:spPr>
          <a:xfrm>
            <a:off x="7494930" y="2342500"/>
            <a:ext cx="19977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1241" name="Google Shape;1241;p18"/>
          <p:cNvSpPr txBox="1">
            <a:spLocks noGrp="1"/>
          </p:cNvSpPr>
          <p:nvPr>
            <p:ph type="subTitle" idx="5"/>
          </p:nvPr>
        </p:nvSpPr>
        <p:spPr>
          <a:xfrm>
            <a:off x="9854707" y="2316000"/>
            <a:ext cx="19977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1242" name="Google Shape;1242;p18"/>
          <p:cNvSpPr txBox="1">
            <a:spLocks noGrp="1"/>
          </p:cNvSpPr>
          <p:nvPr>
            <p:ph type="title"/>
          </p:nvPr>
        </p:nvSpPr>
        <p:spPr>
          <a:xfrm>
            <a:off x="415600" y="974367"/>
            <a:ext cx="113607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243" name="Google Shape;1243;p18"/>
          <p:cNvSpPr txBox="1">
            <a:spLocks noGrp="1"/>
          </p:cNvSpPr>
          <p:nvPr>
            <p:ph type="body" idx="6"/>
          </p:nvPr>
        </p:nvSpPr>
        <p:spPr>
          <a:xfrm>
            <a:off x="415600" y="3238625"/>
            <a:ext cx="1997700" cy="23301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1244" name="Google Shape;1244;p18"/>
          <p:cNvSpPr txBox="1">
            <a:spLocks noGrp="1"/>
          </p:cNvSpPr>
          <p:nvPr>
            <p:ph type="body" idx="7"/>
          </p:nvPr>
        </p:nvSpPr>
        <p:spPr>
          <a:xfrm>
            <a:off x="2775375" y="3238625"/>
            <a:ext cx="1997700" cy="23301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245" name="Google Shape;1245;p18"/>
          <p:cNvSpPr txBox="1">
            <a:spLocks noGrp="1"/>
          </p:cNvSpPr>
          <p:nvPr>
            <p:ph type="body" idx="8"/>
          </p:nvPr>
        </p:nvSpPr>
        <p:spPr>
          <a:xfrm>
            <a:off x="5135150" y="3238625"/>
            <a:ext cx="1997700" cy="23301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246" name="Google Shape;1246;p18"/>
          <p:cNvSpPr txBox="1">
            <a:spLocks noGrp="1"/>
          </p:cNvSpPr>
          <p:nvPr>
            <p:ph type="body" idx="9"/>
          </p:nvPr>
        </p:nvSpPr>
        <p:spPr>
          <a:xfrm>
            <a:off x="7494925" y="3238625"/>
            <a:ext cx="1997700" cy="23301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247" name="Google Shape;1247;p18"/>
          <p:cNvSpPr txBox="1">
            <a:spLocks noGrp="1"/>
          </p:cNvSpPr>
          <p:nvPr>
            <p:ph type="body" idx="13"/>
          </p:nvPr>
        </p:nvSpPr>
        <p:spPr>
          <a:xfrm>
            <a:off x="9854700" y="3238625"/>
            <a:ext cx="1997700" cy="23301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17 Title and text right">
  <p:cSld name="CUSTOM_16">
    <p:spTree>
      <p:nvGrpSpPr>
        <p:cNvPr id="1" name="Shape 1398"/>
        <p:cNvGrpSpPr/>
        <p:nvPr/>
      </p:nvGrpSpPr>
      <p:grpSpPr>
        <a:xfrm>
          <a:off x="0" y="0"/>
          <a:ext cx="0" cy="0"/>
          <a:chOff x="0" y="0"/>
          <a:chExt cx="0" cy="0"/>
        </a:xfrm>
      </p:grpSpPr>
      <p:sp>
        <p:nvSpPr>
          <p:cNvPr id="1399" name="Google Shape;1399;p20"/>
          <p:cNvSpPr txBox="1">
            <a:spLocks noGrp="1"/>
          </p:cNvSpPr>
          <p:nvPr>
            <p:ph type="title"/>
          </p:nvPr>
        </p:nvSpPr>
        <p:spPr>
          <a:xfrm>
            <a:off x="5978200" y="974375"/>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400" name="Google Shape;1400;p20"/>
          <p:cNvSpPr txBox="1">
            <a:spLocks noGrp="1"/>
          </p:cNvSpPr>
          <p:nvPr>
            <p:ph type="body" idx="1"/>
          </p:nvPr>
        </p:nvSpPr>
        <p:spPr>
          <a:xfrm>
            <a:off x="5978300" y="2508425"/>
            <a:ext cx="5581500" cy="31068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1401" name="Google Shape;1401;p20"/>
          <p:cNvSpPr/>
          <p:nvPr/>
        </p:nvSpPr>
        <p:spPr>
          <a:xfrm>
            <a:off x="-25065" y="3375950"/>
            <a:ext cx="12271684"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402" name="Google Shape;1402;p20"/>
          <p:cNvSpPr/>
          <p:nvPr/>
        </p:nvSpPr>
        <p:spPr>
          <a:xfrm>
            <a:off x="-25065" y="4225484"/>
            <a:ext cx="12271684"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403" name="Google Shape;1403;p20"/>
          <p:cNvSpPr/>
          <p:nvPr/>
        </p:nvSpPr>
        <p:spPr>
          <a:xfrm>
            <a:off x="-25075" y="5394245"/>
            <a:ext cx="12271684"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404" name="Google Shape;1404;p20"/>
          <p:cNvSpPr/>
          <p:nvPr/>
        </p:nvSpPr>
        <p:spPr>
          <a:xfrm flipH="1">
            <a:off x="5360323" y="5606713"/>
            <a:ext cx="6895498" cy="1160687"/>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405" name="Google Shape;1405;p20"/>
          <p:cNvSpPr/>
          <p:nvPr/>
        </p:nvSpPr>
        <p:spPr>
          <a:xfrm>
            <a:off x="4166619" y="6261224"/>
            <a:ext cx="7861535" cy="5197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06" name="Google Shape;1406;p20"/>
          <p:cNvSpPr/>
          <p:nvPr/>
        </p:nvSpPr>
        <p:spPr>
          <a:xfrm>
            <a:off x="-25075" y="5364278"/>
            <a:ext cx="6895498"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407" name="Google Shape;1407;p20"/>
          <p:cNvSpPr/>
          <p:nvPr/>
        </p:nvSpPr>
        <p:spPr>
          <a:xfrm>
            <a:off x="-4442" y="6362271"/>
            <a:ext cx="12280990"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nvGrpSpPr>
          <p:cNvPr id="1408" name="Google Shape;1408;p20"/>
          <p:cNvGrpSpPr/>
          <p:nvPr/>
        </p:nvGrpSpPr>
        <p:grpSpPr>
          <a:xfrm>
            <a:off x="-78488" y="4129597"/>
            <a:ext cx="1515116" cy="1543007"/>
            <a:chOff x="-1652170" y="987304"/>
            <a:chExt cx="1875144" cy="1909663"/>
          </a:xfrm>
        </p:grpSpPr>
        <p:sp>
          <p:nvSpPr>
            <p:cNvPr id="1409" name="Google Shape;1409;p20"/>
            <p:cNvSpPr/>
            <p:nvPr/>
          </p:nvSpPr>
          <p:spPr>
            <a:xfrm>
              <a:off x="-145415"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10" name="Google Shape;1410;p20"/>
            <p:cNvSpPr/>
            <p:nvPr/>
          </p:nvSpPr>
          <p:spPr>
            <a:xfrm>
              <a:off x="-126223"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11" name="Google Shape;1411;p20"/>
            <p:cNvSpPr/>
            <p:nvPr/>
          </p:nvSpPr>
          <p:spPr>
            <a:xfrm>
              <a:off x="-344255"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12" name="Google Shape;1412;p20"/>
            <p:cNvSpPr/>
            <p:nvPr/>
          </p:nvSpPr>
          <p:spPr>
            <a:xfrm>
              <a:off x="-675606"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13" name="Google Shape;1413;p20"/>
            <p:cNvSpPr/>
            <p:nvPr/>
          </p:nvSpPr>
          <p:spPr>
            <a:xfrm>
              <a:off x="-654753" y="1039768"/>
              <a:ext cx="136981"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14" name="Google Shape;1414;p20"/>
            <p:cNvSpPr/>
            <p:nvPr/>
          </p:nvSpPr>
          <p:spPr>
            <a:xfrm>
              <a:off x="-891645"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15" name="Google Shape;1415;p20"/>
            <p:cNvSpPr/>
            <p:nvPr/>
          </p:nvSpPr>
          <p:spPr>
            <a:xfrm>
              <a:off x="-112632"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16" name="Google Shape;1416;p20"/>
            <p:cNvSpPr/>
            <p:nvPr/>
          </p:nvSpPr>
          <p:spPr>
            <a:xfrm>
              <a:off x="-97485"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17" name="Google Shape;1417;p20"/>
            <p:cNvSpPr/>
            <p:nvPr/>
          </p:nvSpPr>
          <p:spPr>
            <a:xfrm>
              <a:off x="-269556"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18" name="Google Shape;1418;p20"/>
            <p:cNvSpPr/>
            <p:nvPr/>
          </p:nvSpPr>
          <p:spPr>
            <a:xfrm>
              <a:off x="-401132"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19" name="Google Shape;1419;p20"/>
            <p:cNvSpPr/>
            <p:nvPr/>
          </p:nvSpPr>
          <p:spPr>
            <a:xfrm>
              <a:off x="-381940"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20" name="Google Shape;1420;p20"/>
            <p:cNvSpPr/>
            <p:nvPr/>
          </p:nvSpPr>
          <p:spPr>
            <a:xfrm>
              <a:off x="-599972"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21" name="Google Shape;1421;p20"/>
            <p:cNvSpPr/>
            <p:nvPr/>
          </p:nvSpPr>
          <p:spPr>
            <a:xfrm>
              <a:off x="-238455"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22" name="Google Shape;1422;p20"/>
            <p:cNvSpPr/>
            <p:nvPr/>
          </p:nvSpPr>
          <p:spPr>
            <a:xfrm>
              <a:off x="-226988"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23" name="Google Shape;1423;p20"/>
            <p:cNvSpPr/>
            <p:nvPr/>
          </p:nvSpPr>
          <p:spPr>
            <a:xfrm>
              <a:off x="-357262"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24" name="Google Shape;1424;p20"/>
            <p:cNvSpPr/>
            <p:nvPr/>
          </p:nvSpPr>
          <p:spPr>
            <a:xfrm>
              <a:off x="-534758"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25" name="Google Shape;1425;p20"/>
            <p:cNvSpPr/>
            <p:nvPr/>
          </p:nvSpPr>
          <p:spPr>
            <a:xfrm>
              <a:off x="-519611"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26" name="Google Shape;1426;p20"/>
            <p:cNvSpPr/>
            <p:nvPr/>
          </p:nvSpPr>
          <p:spPr>
            <a:xfrm>
              <a:off x="-691682"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27" name="Google Shape;1427;p20"/>
            <p:cNvSpPr/>
            <p:nvPr/>
          </p:nvSpPr>
          <p:spPr>
            <a:xfrm>
              <a:off x="-717446"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28" name="Google Shape;1428;p20"/>
            <p:cNvSpPr/>
            <p:nvPr/>
          </p:nvSpPr>
          <p:spPr>
            <a:xfrm>
              <a:off x="-705979"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29" name="Google Shape;1429;p20"/>
            <p:cNvSpPr/>
            <p:nvPr/>
          </p:nvSpPr>
          <p:spPr>
            <a:xfrm>
              <a:off x="-836253"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30" name="Google Shape;1430;p20"/>
            <p:cNvSpPr/>
            <p:nvPr/>
          </p:nvSpPr>
          <p:spPr>
            <a:xfrm>
              <a:off x="-905940"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31" name="Google Shape;1431;p20"/>
            <p:cNvSpPr/>
            <p:nvPr/>
          </p:nvSpPr>
          <p:spPr>
            <a:xfrm>
              <a:off x="-886748"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32" name="Google Shape;1432;p20"/>
            <p:cNvSpPr/>
            <p:nvPr/>
          </p:nvSpPr>
          <p:spPr>
            <a:xfrm>
              <a:off x="-1104780"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33" name="Google Shape;1433;p20"/>
            <p:cNvSpPr/>
            <p:nvPr/>
          </p:nvSpPr>
          <p:spPr>
            <a:xfrm>
              <a:off x="-1436131"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34" name="Google Shape;1434;p20"/>
            <p:cNvSpPr/>
            <p:nvPr/>
          </p:nvSpPr>
          <p:spPr>
            <a:xfrm>
              <a:off x="-1415278" y="1039768"/>
              <a:ext cx="136982"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35" name="Google Shape;1435;p20"/>
            <p:cNvSpPr/>
            <p:nvPr/>
          </p:nvSpPr>
          <p:spPr>
            <a:xfrm>
              <a:off x="-1652170"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a:effectLst>
              <a:outerShdw blurRad="215900" dist="203200" dir="18900000" algn="bl" rotWithShape="0">
                <a:srgbClr val="000000">
                  <a:alpha val="1373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36" name="Google Shape;1436;p20"/>
            <p:cNvSpPr/>
            <p:nvPr/>
          </p:nvSpPr>
          <p:spPr>
            <a:xfrm>
              <a:off x="-873157"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37" name="Google Shape;1437;p20"/>
            <p:cNvSpPr/>
            <p:nvPr/>
          </p:nvSpPr>
          <p:spPr>
            <a:xfrm>
              <a:off x="-858010"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38" name="Google Shape;1438;p20"/>
            <p:cNvSpPr/>
            <p:nvPr/>
          </p:nvSpPr>
          <p:spPr>
            <a:xfrm>
              <a:off x="-1030081"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39" name="Google Shape;1439;p20"/>
            <p:cNvSpPr/>
            <p:nvPr/>
          </p:nvSpPr>
          <p:spPr>
            <a:xfrm>
              <a:off x="-1161657"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40" name="Google Shape;1440;p20"/>
            <p:cNvSpPr/>
            <p:nvPr/>
          </p:nvSpPr>
          <p:spPr>
            <a:xfrm>
              <a:off x="-1142465"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41" name="Google Shape;1441;p20"/>
            <p:cNvSpPr/>
            <p:nvPr/>
          </p:nvSpPr>
          <p:spPr>
            <a:xfrm>
              <a:off x="-1360497"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42" name="Google Shape;1442;p20"/>
            <p:cNvSpPr/>
            <p:nvPr/>
          </p:nvSpPr>
          <p:spPr>
            <a:xfrm>
              <a:off x="-998980"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43" name="Google Shape;1443;p20"/>
            <p:cNvSpPr/>
            <p:nvPr/>
          </p:nvSpPr>
          <p:spPr>
            <a:xfrm>
              <a:off x="-987513"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44" name="Google Shape;1444;p20"/>
            <p:cNvSpPr/>
            <p:nvPr/>
          </p:nvSpPr>
          <p:spPr>
            <a:xfrm>
              <a:off x="-1117787"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45" name="Google Shape;1445;p20"/>
            <p:cNvSpPr/>
            <p:nvPr/>
          </p:nvSpPr>
          <p:spPr>
            <a:xfrm>
              <a:off x="-1295283"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46" name="Google Shape;1446;p20"/>
            <p:cNvSpPr/>
            <p:nvPr/>
          </p:nvSpPr>
          <p:spPr>
            <a:xfrm>
              <a:off x="-1280136"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47" name="Google Shape;1447;p20"/>
            <p:cNvSpPr/>
            <p:nvPr/>
          </p:nvSpPr>
          <p:spPr>
            <a:xfrm>
              <a:off x="-1452207"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48" name="Google Shape;1448;p20"/>
            <p:cNvSpPr/>
            <p:nvPr/>
          </p:nvSpPr>
          <p:spPr>
            <a:xfrm>
              <a:off x="-1477971"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49" name="Google Shape;1449;p20"/>
            <p:cNvSpPr/>
            <p:nvPr/>
          </p:nvSpPr>
          <p:spPr>
            <a:xfrm>
              <a:off x="-1466504"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50" name="Google Shape;1450;p20"/>
            <p:cNvSpPr/>
            <p:nvPr/>
          </p:nvSpPr>
          <p:spPr>
            <a:xfrm>
              <a:off x="-1596778"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grpSp>
      <p:grpSp>
        <p:nvGrpSpPr>
          <p:cNvPr id="1451" name="Google Shape;1451;p20"/>
          <p:cNvGrpSpPr/>
          <p:nvPr/>
        </p:nvGrpSpPr>
        <p:grpSpPr>
          <a:xfrm flipH="1">
            <a:off x="-45321" y="4889703"/>
            <a:ext cx="1514080" cy="1314974"/>
            <a:chOff x="0" y="2616032"/>
            <a:chExt cx="3849683" cy="3975132"/>
          </a:xfrm>
        </p:grpSpPr>
        <p:sp>
          <p:nvSpPr>
            <p:cNvPr id="1452" name="Google Shape;1452;p20"/>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53" name="Google Shape;1453;p20"/>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54" name="Google Shape;1454;p20"/>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55" name="Google Shape;1455;p20"/>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56" name="Google Shape;1456;p20"/>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457" name="Google Shape;1457;p20"/>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grpSp>
      <p:grpSp>
        <p:nvGrpSpPr>
          <p:cNvPr id="1458" name="Google Shape;1458;p20"/>
          <p:cNvGrpSpPr/>
          <p:nvPr/>
        </p:nvGrpSpPr>
        <p:grpSpPr>
          <a:xfrm>
            <a:off x="7320405" y="5812508"/>
            <a:ext cx="821810" cy="727030"/>
            <a:chOff x="6957345" y="1736502"/>
            <a:chExt cx="1199197" cy="1060893"/>
          </a:xfrm>
        </p:grpSpPr>
        <p:sp>
          <p:nvSpPr>
            <p:cNvPr id="1459" name="Google Shape;1459;p20"/>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60" name="Google Shape;1460;p20"/>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61" name="Google Shape;1461;p20"/>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62" name="Google Shape;1462;p20"/>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63" name="Google Shape;1463;p20"/>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64" name="Google Shape;1464;p20"/>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65" name="Google Shape;1465;p20"/>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66" name="Google Shape;1466;p20"/>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67" name="Google Shape;1467;p20"/>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68" name="Google Shape;1468;p20"/>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69" name="Google Shape;1469;p20"/>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70" name="Google Shape;1470;p20"/>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71" name="Google Shape;1471;p20"/>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72" name="Google Shape;1472;p20"/>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73" name="Google Shape;1473;p20"/>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74" name="Google Shape;1474;p20"/>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75" name="Google Shape;1475;p20"/>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76" name="Google Shape;1476;p20"/>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77" name="Google Shape;1477;p20"/>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78" name="Google Shape;1478;p20"/>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79" name="Google Shape;1479;p20"/>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80" name="Google Shape;1480;p20"/>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81" name="Google Shape;1481;p20"/>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1482" name="Google Shape;1482;p20"/>
          <p:cNvGrpSpPr/>
          <p:nvPr/>
        </p:nvGrpSpPr>
        <p:grpSpPr>
          <a:xfrm>
            <a:off x="8217084" y="5943643"/>
            <a:ext cx="821810" cy="727030"/>
            <a:chOff x="6957345" y="1736502"/>
            <a:chExt cx="1199197" cy="1060893"/>
          </a:xfrm>
        </p:grpSpPr>
        <p:sp>
          <p:nvSpPr>
            <p:cNvPr id="1483" name="Google Shape;1483;p20"/>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84" name="Google Shape;1484;p20"/>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85" name="Google Shape;1485;p20"/>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86" name="Google Shape;1486;p20"/>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87" name="Google Shape;1487;p20"/>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88" name="Google Shape;1488;p20"/>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89" name="Google Shape;1489;p20"/>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90" name="Google Shape;1490;p20"/>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91" name="Google Shape;1491;p20"/>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92" name="Google Shape;1492;p20"/>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93" name="Google Shape;1493;p20"/>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94" name="Google Shape;1494;p20"/>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95" name="Google Shape;1495;p20"/>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96" name="Google Shape;1496;p20"/>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97" name="Google Shape;1497;p20"/>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98" name="Google Shape;1498;p20"/>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499" name="Google Shape;1499;p20"/>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00" name="Google Shape;1500;p20"/>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01" name="Google Shape;1501;p20"/>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02" name="Google Shape;1502;p20"/>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03" name="Google Shape;1503;p20"/>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04" name="Google Shape;1504;p20"/>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05" name="Google Shape;1505;p20"/>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1506" name="Google Shape;1506;p20"/>
          <p:cNvGrpSpPr/>
          <p:nvPr/>
        </p:nvGrpSpPr>
        <p:grpSpPr>
          <a:xfrm>
            <a:off x="9135028" y="5791243"/>
            <a:ext cx="821810" cy="727030"/>
            <a:chOff x="6957345" y="1736502"/>
            <a:chExt cx="1199197" cy="1060893"/>
          </a:xfrm>
        </p:grpSpPr>
        <p:sp>
          <p:nvSpPr>
            <p:cNvPr id="1507" name="Google Shape;1507;p20"/>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08" name="Google Shape;1508;p20"/>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09" name="Google Shape;1509;p20"/>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10" name="Google Shape;1510;p20"/>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11" name="Google Shape;1511;p20"/>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12" name="Google Shape;1512;p20"/>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13" name="Google Shape;1513;p20"/>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14" name="Google Shape;1514;p20"/>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15" name="Google Shape;1515;p20"/>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16" name="Google Shape;1516;p20"/>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17" name="Google Shape;1517;p20"/>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18" name="Google Shape;1518;p20"/>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19" name="Google Shape;1519;p20"/>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20" name="Google Shape;1520;p20"/>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21" name="Google Shape;1521;p20"/>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22" name="Google Shape;1522;p20"/>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23" name="Google Shape;1523;p20"/>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24" name="Google Shape;1524;p20"/>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25" name="Google Shape;1525;p20"/>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26" name="Google Shape;1526;p20"/>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27" name="Google Shape;1527;p20"/>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28" name="Google Shape;1528;p20"/>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29" name="Google Shape;1529;p20"/>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1530" name="Google Shape;1530;p20"/>
          <p:cNvGrpSpPr/>
          <p:nvPr/>
        </p:nvGrpSpPr>
        <p:grpSpPr>
          <a:xfrm>
            <a:off x="10289668" y="4193424"/>
            <a:ext cx="1087172" cy="1395808"/>
            <a:chOff x="3534651" y="0"/>
            <a:chExt cx="862629" cy="1107520"/>
          </a:xfrm>
        </p:grpSpPr>
        <p:sp>
          <p:nvSpPr>
            <p:cNvPr id="1531" name="Google Shape;1531;p20"/>
            <p:cNvSpPr/>
            <p:nvPr/>
          </p:nvSpPr>
          <p:spPr>
            <a:xfrm>
              <a:off x="3534651" y="0"/>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532" name="Google Shape;1532;p20"/>
            <p:cNvGrpSpPr/>
            <p:nvPr/>
          </p:nvGrpSpPr>
          <p:grpSpPr>
            <a:xfrm>
              <a:off x="3571225" y="91032"/>
              <a:ext cx="825052" cy="1016489"/>
              <a:chOff x="2409243" y="2857703"/>
              <a:chExt cx="604080" cy="744244"/>
            </a:xfrm>
          </p:grpSpPr>
          <p:sp>
            <p:nvSpPr>
              <p:cNvPr id="1533" name="Google Shape;1533;p20"/>
              <p:cNvSpPr/>
              <p:nvPr/>
            </p:nvSpPr>
            <p:spPr>
              <a:xfrm rot="-1561164">
                <a:off x="2535890" y="2901206"/>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34" name="Google Shape;1534;p20"/>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35" name="Google Shape;1535;p20"/>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grpSp>
        <p:nvGrpSpPr>
          <p:cNvPr id="1536" name="Google Shape;1536;p20"/>
          <p:cNvGrpSpPr/>
          <p:nvPr/>
        </p:nvGrpSpPr>
        <p:grpSpPr>
          <a:xfrm>
            <a:off x="9453804" y="4253664"/>
            <a:ext cx="1087172" cy="1395809"/>
            <a:chOff x="4293487" y="-1448942"/>
            <a:chExt cx="862629" cy="1107521"/>
          </a:xfrm>
        </p:grpSpPr>
        <p:sp>
          <p:nvSpPr>
            <p:cNvPr id="1537" name="Google Shape;1537;p20"/>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538" name="Google Shape;1538;p20"/>
            <p:cNvGrpSpPr/>
            <p:nvPr/>
          </p:nvGrpSpPr>
          <p:grpSpPr>
            <a:xfrm>
              <a:off x="4330063" y="-1357909"/>
              <a:ext cx="825052" cy="1016489"/>
              <a:chOff x="2409244" y="2857703"/>
              <a:chExt cx="604080" cy="744244"/>
            </a:xfrm>
          </p:grpSpPr>
          <p:sp>
            <p:nvSpPr>
              <p:cNvPr id="1539" name="Google Shape;1539;p20"/>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40" name="Google Shape;1540;p20"/>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41" name="Google Shape;1541;p20"/>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grpSp>
        <p:nvGrpSpPr>
          <p:cNvPr id="1542" name="Google Shape;1542;p20"/>
          <p:cNvGrpSpPr/>
          <p:nvPr/>
        </p:nvGrpSpPr>
        <p:grpSpPr>
          <a:xfrm>
            <a:off x="11011984" y="4590737"/>
            <a:ext cx="1087172" cy="1395809"/>
            <a:chOff x="4293487" y="-1448942"/>
            <a:chExt cx="862629" cy="1107521"/>
          </a:xfrm>
        </p:grpSpPr>
        <p:sp>
          <p:nvSpPr>
            <p:cNvPr id="1543" name="Google Shape;1543;p20"/>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544" name="Google Shape;1544;p20"/>
            <p:cNvGrpSpPr/>
            <p:nvPr/>
          </p:nvGrpSpPr>
          <p:grpSpPr>
            <a:xfrm>
              <a:off x="4330063" y="-1357909"/>
              <a:ext cx="825052" cy="1016489"/>
              <a:chOff x="2409244" y="2857703"/>
              <a:chExt cx="604080" cy="744244"/>
            </a:xfrm>
          </p:grpSpPr>
          <p:sp>
            <p:nvSpPr>
              <p:cNvPr id="1545" name="Google Shape;1545;p20"/>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46" name="Google Shape;1546;p20"/>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47" name="Google Shape;1547;p20"/>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18 Custom Layout 1">
  <p:cSld name="CUSTOM_17">
    <p:spTree>
      <p:nvGrpSpPr>
        <p:cNvPr id="1" name="Shape 1548"/>
        <p:cNvGrpSpPr/>
        <p:nvPr/>
      </p:nvGrpSpPr>
      <p:grpSpPr>
        <a:xfrm>
          <a:off x="0" y="0"/>
          <a:ext cx="0" cy="0"/>
          <a:chOff x="0" y="0"/>
          <a:chExt cx="0" cy="0"/>
        </a:xfrm>
      </p:grpSpPr>
      <p:sp>
        <p:nvSpPr>
          <p:cNvPr id="1549" name="Google Shape;1549;p21"/>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1550" name="Google Shape;1550;p21"/>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1551" name="Google Shape;1551;p21"/>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49250">
              <a:lnSpc>
                <a:spcPct val="100000"/>
              </a:lnSpc>
              <a:spcBef>
                <a:spcPts val="0"/>
              </a:spcBef>
              <a:spcAft>
                <a:spcPts val="0"/>
              </a:spcAft>
              <a:buSzPts val="1900"/>
              <a:buChar char="●"/>
              <a:defRPr/>
            </a:lvl1pPr>
            <a:lvl2pPr marL="914400" lvl="1" indent="-349250">
              <a:lnSpc>
                <a:spcPct val="100000"/>
              </a:lnSpc>
              <a:spcBef>
                <a:spcPts val="0"/>
              </a:spcBef>
              <a:spcAft>
                <a:spcPts val="0"/>
              </a:spcAft>
              <a:buSzPts val="1900"/>
              <a:buChar char="○"/>
              <a:defRPr/>
            </a:lvl2pPr>
            <a:lvl3pPr marL="1371600" lvl="2" indent="-349250">
              <a:lnSpc>
                <a:spcPct val="100000"/>
              </a:lnSpc>
              <a:spcBef>
                <a:spcPts val="0"/>
              </a:spcBef>
              <a:spcAft>
                <a:spcPts val="0"/>
              </a:spcAft>
              <a:buSzPts val="1900"/>
              <a:buChar char="■"/>
              <a:defRPr/>
            </a:lvl3pPr>
            <a:lvl4pPr marL="1828800" lvl="3" indent="-349250">
              <a:lnSpc>
                <a:spcPct val="100000"/>
              </a:lnSpc>
              <a:spcBef>
                <a:spcPts val="0"/>
              </a:spcBef>
              <a:spcAft>
                <a:spcPts val="0"/>
              </a:spcAft>
              <a:buSzPts val="1900"/>
              <a:buChar char="●"/>
              <a:defRPr/>
            </a:lvl4pPr>
            <a:lvl5pPr marL="2286000" lvl="4" indent="-349250">
              <a:lnSpc>
                <a:spcPct val="100000"/>
              </a:lnSpc>
              <a:spcBef>
                <a:spcPts val="0"/>
              </a:spcBef>
              <a:spcAft>
                <a:spcPts val="0"/>
              </a:spcAft>
              <a:buSzPts val="1900"/>
              <a:buChar char="○"/>
              <a:defRPr/>
            </a:lvl5pPr>
            <a:lvl6pPr marL="2743200" lvl="5" indent="-349250">
              <a:lnSpc>
                <a:spcPct val="100000"/>
              </a:lnSpc>
              <a:spcBef>
                <a:spcPts val="0"/>
              </a:spcBef>
              <a:spcAft>
                <a:spcPts val="0"/>
              </a:spcAft>
              <a:buSzPts val="1900"/>
              <a:buChar char="■"/>
              <a:defRPr/>
            </a:lvl6pPr>
            <a:lvl7pPr marL="3200400" lvl="6" indent="-349250">
              <a:lnSpc>
                <a:spcPct val="100000"/>
              </a:lnSpc>
              <a:spcBef>
                <a:spcPts val="0"/>
              </a:spcBef>
              <a:spcAft>
                <a:spcPts val="0"/>
              </a:spcAft>
              <a:buSzPts val="1900"/>
              <a:buChar char="●"/>
              <a:defRPr/>
            </a:lvl7pPr>
            <a:lvl8pPr marL="3657600" lvl="7" indent="-349250">
              <a:lnSpc>
                <a:spcPct val="100000"/>
              </a:lnSpc>
              <a:spcBef>
                <a:spcPts val="0"/>
              </a:spcBef>
              <a:spcAft>
                <a:spcPts val="0"/>
              </a:spcAft>
              <a:buSzPts val="1900"/>
              <a:buChar char="○"/>
              <a:defRPr/>
            </a:lvl8pPr>
            <a:lvl9pPr marL="4114800" lvl="8" indent="-349250">
              <a:lnSpc>
                <a:spcPct val="100000"/>
              </a:lnSpc>
              <a:spcBef>
                <a:spcPts val="0"/>
              </a:spcBef>
              <a:spcAft>
                <a:spcPts val="0"/>
              </a:spcAft>
              <a:buSzPts val="1900"/>
              <a:buChar char="■"/>
              <a:defRPr/>
            </a:lvl9pPr>
          </a:lstStyle>
          <a:p>
            <a:endParaRPr/>
          </a:p>
        </p:txBody>
      </p:sp>
      <p:sp>
        <p:nvSpPr>
          <p:cNvPr id="1552" name="Google Shape;1552;p21"/>
          <p:cNvSpPr/>
          <p:nvPr/>
        </p:nvSpPr>
        <p:spPr>
          <a:xfrm flipH="1">
            <a:off x="3799" y="4945772"/>
            <a:ext cx="6933632" cy="189285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53" name="Google Shape;1553;p21"/>
          <p:cNvSpPr/>
          <p:nvPr/>
        </p:nvSpPr>
        <p:spPr>
          <a:xfrm flipH="1">
            <a:off x="1877264" y="171011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54" name="Google Shape;1554;p21"/>
          <p:cNvSpPr/>
          <p:nvPr/>
        </p:nvSpPr>
        <p:spPr>
          <a:xfrm flipH="1">
            <a:off x="2348" y="3334875"/>
            <a:ext cx="5864243" cy="2348582"/>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55" name="Google Shape;1555;p21"/>
          <p:cNvSpPr/>
          <p:nvPr/>
        </p:nvSpPr>
        <p:spPr>
          <a:xfrm flipH="1">
            <a:off x="4303" y="3922564"/>
            <a:ext cx="5387528" cy="2083363"/>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1556" name="Google Shape;1556;p21"/>
          <p:cNvGrpSpPr/>
          <p:nvPr/>
        </p:nvGrpSpPr>
        <p:grpSpPr>
          <a:xfrm flipH="1">
            <a:off x="397797" y="3412000"/>
            <a:ext cx="5073011" cy="2860940"/>
            <a:chOff x="3561111" y="2215514"/>
            <a:chExt cx="4900040" cy="2763392"/>
          </a:xfrm>
        </p:grpSpPr>
        <p:sp>
          <p:nvSpPr>
            <p:cNvPr id="1557" name="Google Shape;1557;p21"/>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000000">
                <a:alpha val="150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58" name="Google Shape;1558;p21"/>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59" name="Google Shape;1559;p21"/>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60" name="Google Shape;1560;p21"/>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61" name="Google Shape;1561;p21"/>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62" name="Google Shape;1562;p21"/>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63" name="Google Shape;1563;p21"/>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64" name="Google Shape;1564;p21"/>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65" name="Google Shape;1565;p21"/>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66" name="Google Shape;1566;p21"/>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67" name="Google Shape;1567;p21"/>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68" name="Google Shape;1568;p21"/>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69" name="Google Shape;1569;p21"/>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70" name="Google Shape;1570;p21"/>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71" name="Google Shape;1571;p21"/>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72" name="Google Shape;1572;p21"/>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73" name="Google Shape;1573;p21"/>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74" name="Google Shape;1574;p21"/>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75" name="Google Shape;1575;p21"/>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76" name="Google Shape;1576;p21"/>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77" name="Google Shape;1577;p21"/>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78" name="Google Shape;1578;p21"/>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79" name="Google Shape;1579;p21"/>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1580" name="Google Shape;1580;p21"/>
          <p:cNvGrpSpPr/>
          <p:nvPr/>
        </p:nvGrpSpPr>
        <p:grpSpPr>
          <a:xfrm flipH="1">
            <a:off x="3184" y="5088578"/>
            <a:ext cx="1103704" cy="1495842"/>
            <a:chOff x="0" y="2616032"/>
            <a:chExt cx="3849683" cy="3975132"/>
          </a:xfrm>
        </p:grpSpPr>
        <p:sp>
          <p:nvSpPr>
            <p:cNvPr id="1581" name="Google Shape;1581;p21"/>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582" name="Google Shape;1582;p21"/>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583" name="Google Shape;1583;p21"/>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584" name="Google Shape;1584;p21"/>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585" name="Google Shape;1585;p21"/>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sp>
          <p:nvSpPr>
            <p:cNvPr id="1586" name="Google Shape;1586;p21"/>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dirty="0">
                <a:solidFill>
                  <a:srgbClr val="FFFFFF"/>
                </a:solidFill>
                <a:latin typeface="Calibri"/>
                <a:ea typeface="Calibri"/>
                <a:cs typeface="Calibri"/>
                <a:sym typeface="Calibri"/>
              </a:endParaRPr>
            </a:p>
          </p:txBody>
        </p:sp>
      </p:grpSp>
      <p:grpSp>
        <p:nvGrpSpPr>
          <p:cNvPr id="1587" name="Google Shape;1587;p21"/>
          <p:cNvGrpSpPr/>
          <p:nvPr/>
        </p:nvGrpSpPr>
        <p:grpSpPr>
          <a:xfrm>
            <a:off x="921342" y="5683595"/>
            <a:ext cx="697486" cy="723841"/>
            <a:chOff x="2362009" y="2723845"/>
            <a:chExt cx="709332" cy="736134"/>
          </a:xfrm>
        </p:grpSpPr>
        <p:sp>
          <p:nvSpPr>
            <p:cNvPr id="1588" name="Google Shape;1588;p2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89" name="Google Shape;1589;p2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90" name="Google Shape;1590;p2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91" name="Google Shape;1591;p2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92" name="Google Shape;1592;p2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93" name="Google Shape;1593;p2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1594" name="Google Shape;1594;p21"/>
          <p:cNvGrpSpPr/>
          <p:nvPr/>
        </p:nvGrpSpPr>
        <p:grpSpPr>
          <a:xfrm>
            <a:off x="523889" y="5891122"/>
            <a:ext cx="697486" cy="723841"/>
            <a:chOff x="2362009" y="2723845"/>
            <a:chExt cx="709332" cy="736134"/>
          </a:xfrm>
        </p:grpSpPr>
        <p:sp>
          <p:nvSpPr>
            <p:cNvPr id="1595" name="Google Shape;1595;p2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D5E08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96" name="Google Shape;1596;p2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97" name="Google Shape;1597;p2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D5E08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98" name="Google Shape;1598;p2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599" name="Google Shape;1599;p2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D5E088"/>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600" name="Google Shape;1600;p2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grpSp>
        <p:nvGrpSpPr>
          <p:cNvPr id="1601" name="Google Shape;1601;p21"/>
          <p:cNvGrpSpPr/>
          <p:nvPr/>
        </p:nvGrpSpPr>
        <p:grpSpPr>
          <a:xfrm>
            <a:off x="187549" y="6084010"/>
            <a:ext cx="697486" cy="723841"/>
            <a:chOff x="2362009" y="2723845"/>
            <a:chExt cx="709332" cy="736134"/>
          </a:xfrm>
        </p:grpSpPr>
        <p:sp>
          <p:nvSpPr>
            <p:cNvPr id="1602" name="Google Shape;1602;p2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603" name="Google Shape;1603;p2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604" name="Google Shape;1604;p2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605" name="Google Shape;1605;p2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606" name="Google Shape;1606;p2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sp>
          <p:nvSpPr>
            <p:cNvPr id="1607" name="Google Shape;1607;p2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a:buNone/>
              </a:pPr>
              <a:endParaRPr sz="1800" dirty="0">
                <a:solidFill>
                  <a:srgbClr val="000000"/>
                </a:solidFill>
                <a:latin typeface="Calibri"/>
                <a:ea typeface="Calibri"/>
                <a:cs typeface="Calibri"/>
                <a:sym typeface="Calibri"/>
              </a:endParaRPr>
            </a:p>
          </p:txBody>
        </p:sp>
      </p:grpSp>
      <p:sp>
        <p:nvSpPr>
          <p:cNvPr id="1608" name="Google Shape;1608;p21"/>
          <p:cNvSpPr/>
          <p:nvPr/>
        </p:nvSpPr>
        <p:spPr>
          <a:xfrm>
            <a:off x="523906" y="727175"/>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สไลด์ชื่อเรื่อง">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25D7EC94-E50E-45E8-B185-7F4CA53C5293}"/>
              </a:ext>
            </a:extLst>
          </p:cNvPr>
          <p:cNvSpPr>
            <a:spLocks noGrp="1"/>
          </p:cNvSpPr>
          <p:nvPr>
            <p:ph type="ctrTitle"/>
          </p:nvPr>
        </p:nvSpPr>
        <p:spPr>
          <a:xfrm>
            <a:off x="1524000" y="1122363"/>
            <a:ext cx="9144000" cy="2387600"/>
          </a:xfrm>
        </p:spPr>
        <p:txBody>
          <a:bodyPr anchor="b"/>
          <a:lstStyle>
            <a:lvl1pPr algn="ctr">
              <a:defRPr sz="6000"/>
            </a:lvl1pPr>
          </a:lstStyle>
          <a:p>
            <a:r>
              <a:rPr lang="th-TH"/>
              <a:t>คลิกเพื่อแก้ไขสไตล์ชื่อเรื่องต้นแบบ</a:t>
            </a:r>
          </a:p>
        </p:txBody>
      </p:sp>
      <p:sp>
        <p:nvSpPr>
          <p:cNvPr id="3" name="ชื่อเรื่องรอง 2">
            <a:extLst>
              <a:ext uri="{FF2B5EF4-FFF2-40B4-BE49-F238E27FC236}">
                <a16:creationId xmlns:a16="http://schemas.microsoft.com/office/drawing/2014/main" id="{2DC25593-2BC3-4D56-9F37-35E14C7585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h-TH"/>
              <a:t>คลิกเพื่อแก้ไขสไตล์ชื่อเรื่องรองต้นแบบ</a:t>
            </a:r>
          </a:p>
        </p:txBody>
      </p:sp>
      <p:sp>
        <p:nvSpPr>
          <p:cNvPr id="4" name="ตัวแทนวันที่ 3">
            <a:extLst>
              <a:ext uri="{FF2B5EF4-FFF2-40B4-BE49-F238E27FC236}">
                <a16:creationId xmlns:a16="http://schemas.microsoft.com/office/drawing/2014/main" id="{CC29F5C5-DEF4-4329-8872-BE683E4DFA23}"/>
              </a:ext>
            </a:extLst>
          </p:cNvPr>
          <p:cNvSpPr>
            <a:spLocks noGrp="1"/>
          </p:cNvSpPr>
          <p:nvPr>
            <p:ph type="dt" sz="half" idx="10"/>
          </p:nvPr>
        </p:nvSpPr>
        <p:spPr/>
        <p:txBody>
          <a:bodyPr/>
          <a:lstStyle/>
          <a:p>
            <a:fld id="{E11F9135-533D-44ED-8ED7-6A049D269F49}" type="datetimeFigureOut">
              <a:rPr lang="th-TH" smtClean="0"/>
              <a:t>19/11/64</a:t>
            </a:fld>
            <a:endParaRPr lang="th-TH"/>
          </a:p>
        </p:txBody>
      </p:sp>
      <p:sp>
        <p:nvSpPr>
          <p:cNvPr id="5" name="ตัวแทนท้ายกระดาษ 4">
            <a:extLst>
              <a:ext uri="{FF2B5EF4-FFF2-40B4-BE49-F238E27FC236}">
                <a16:creationId xmlns:a16="http://schemas.microsoft.com/office/drawing/2014/main" id="{8713365E-C1FC-4500-963B-6034AC7DCFA9}"/>
              </a:ext>
            </a:extLst>
          </p:cNvPr>
          <p:cNvSpPr>
            <a:spLocks noGrp="1"/>
          </p:cNvSpPr>
          <p:nvPr>
            <p:ph type="ftr" sz="quarter" idx="11"/>
          </p:nvPr>
        </p:nvSpPr>
        <p:spPr/>
        <p:txBody>
          <a:bodyPr/>
          <a:lstStyle/>
          <a:p>
            <a:endParaRPr lang="th-TH"/>
          </a:p>
        </p:txBody>
      </p:sp>
      <p:sp>
        <p:nvSpPr>
          <p:cNvPr id="6" name="ตัวแทนหมายเลขสไลด์ 5">
            <a:extLst>
              <a:ext uri="{FF2B5EF4-FFF2-40B4-BE49-F238E27FC236}">
                <a16:creationId xmlns:a16="http://schemas.microsoft.com/office/drawing/2014/main" id="{1430E159-7E2F-41AE-8422-40CF591A6B0F}"/>
              </a:ext>
            </a:extLst>
          </p:cNvPr>
          <p:cNvSpPr>
            <a:spLocks noGrp="1"/>
          </p:cNvSpPr>
          <p:nvPr>
            <p:ph type="sldNum" sz="quarter" idx="12"/>
          </p:nvPr>
        </p:nvSpPr>
        <p:spPr/>
        <p:txBody>
          <a:bodyPr/>
          <a:lstStyle/>
          <a:p>
            <a:fld id="{421F51EA-D78F-4940-A57D-4E273023D9BC}" type="slidenum">
              <a:rPr lang="th-TH" smtClean="0"/>
              <a:t>‹#›</a:t>
            </a:fld>
            <a:endParaRPr lang="th-TH"/>
          </a:p>
        </p:txBody>
      </p:sp>
    </p:spTree>
    <p:extLst>
      <p:ext uri="{BB962C8B-B14F-4D97-AF65-F5344CB8AC3E}">
        <p14:creationId xmlns:p14="http://schemas.microsoft.com/office/powerpoint/2010/main" val="3370138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1pPr>
            <a:lvl2pPr lvl="1">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2pPr>
            <a:lvl3pPr lvl="2">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3pPr>
            <a:lvl4pPr lvl="3">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4pPr>
            <a:lvl5pPr lvl="4">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5pPr>
            <a:lvl6pPr lvl="5">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6pPr>
            <a:lvl7pPr lvl="6">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7pPr>
            <a:lvl8pPr lvl="7">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8pPr>
            <a:lvl9pPr lvl="8">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DM Sans"/>
              <a:buChar char="●"/>
              <a:defRPr sz="1900">
                <a:solidFill>
                  <a:schemeClr val="dk2"/>
                </a:solidFill>
                <a:latin typeface="DM Sans"/>
                <a:ea typeface="DM Sans"/>
                <a:cs typeface="DM Sans"/>
                <a:sym typeface="DM Sans"/>
              </a:defRPr>
            </a:lvl1pPr>
            <a:lvl2pPr marL="914400" lvl="1"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2pPr>
            <a:lvl3pPr marL="1371600" lvl="2"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3pPr>
            <a:lvl4pPr marL="1828800" lvl="3"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4pPr>
            <a:lvl5pPr marL="2286000" lvl="4"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5pPr>
            <a:lvl6pPr marL="2743200" lvl="5"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6pPr>
            <a:lvl7pPr marL="3200400" lvl="6"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7pPr>
            <a:lvl8pPr marL="3657600" lvl="7"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8pPr>
            <a:lvl9pPr marL="4114800" lvl="8" indent="-349250">
              <a:lnSpc>
                <a:spcPct val="115000"/>
              </a:lnSpc>
              <a:spcBef>
                <a:spcPts val="2100"/>
              </a:spcBef>
              <a:spcAft>
                <a:spcPts val="2100"/>
              </a:spcAft>
              <a:buClr>
                <a:schemeClr val="dk2"/>
              </a:buClr>
              <a:buSzPts val="1900"/>
              <a:buFont typeface="DM Sans"/>
              <a:buChar char="■"/>
              <a:defRPr sz="1900">
                <a:solidFill>
                  <a:schemeClr val="dk2"/>
                </a:solidFill>
                <a:latin typeface="DM Sans"/>
                <a:ea typeface="DM Sans"/>
                <a:cs typeface="DM Sans"/>
                <a:sym typeface="DM San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
        <p:nvSpPr>
          <p:cNvPr id="9" name="Google Shape;9;p1"/>
          <p:cNvSpPr txBox="1"/>
          <p:nvPr/>
        </p:nvSpPr>
        <p:spPr>
          <a:xfrm rot="5400000">
            <a:off x="-679350" y="55977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0C294"/>
                </a:solidFill>
                <a:latin typeface="Barlow Condensed"/>
                <a:ea typeface="Barlow Condensed"/>
                <a:cs typeface="Barlow Condensed"/>
                <a:sym typeface="Barlow Condensed"/>
              </a:rPr>
              <a:t>SLIDESMANIA.COM</a:t>
            </a:r>
            <a:endParaRPr dirty="0">
              <a:solidFill>
                <a:srgbClr val="E0C294"/>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4" r:id="rId5"/>
    <p:sldLayoutId id="2147483664" r:id="rId6"/>
    <p:sldLayoutId id="2147483666" r:id="rId7"/>
    <p:sldLayoutId id="214748366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ชื่อเรื่อง 1">
            <a:extLst>
              <a:ext uri="{FF2B5EF4-FFF2-40B4-BE49-F238E27FC236}">
                <a16:creationId xmlns:a16="http://schemas.microsoft.com/office/drawing/2014/main" id="{400282A0-9799-4FF4-9048-D9220F0B33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h-TH"/>
              <a:t>คลิกเพื่อแก้ไขสไตล์ชื่อเรื่องต้นแบบ</a:t>
            </a:r>
          </a:p>
        </p:txBody>
      </p:sp>
      <p:sp>
        <p:nvSpPr>
          <p:cNvPr id="3" name="ตัวแทนข้อความ 2">
            <a:extLst>
              <a:ext uri="{FF2B5EF4-FFF2-40B4-BE49-F238E27FC236}">
                <a16:creationId xmlns:a16="http://schemas.microsoft.com/office/drawing/2014/main" id="{5E0AE12C-43AC-410D-9921-8E5850031D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วันที่ 3">
            <a:extLst>
              <a:ext uri="{FF2B5EF4-FFF2-40B4-BE49-F238E27FC236}">
                <a16:creationId xmlns:a16="http://schemas.microsoft.com/office/drawing/2014/main" id="{BB816206-5465-4ACF-9B0D-B2EFF463B8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1F9135-533D-44ED-8ED7-6A049D269F49}" type="datetimeFigureOut">
              <a:rPr lang="th-TH" smtClean="0"/>
              <a:t>19/11/64</a:t>
            </a:fld>
            <a:endParaRPr lang="th-TH"/>
          </a:p>
        </p:txBody>
      </p:sp>
      <p:sp>
        <p:nvSpPr>
          <p:cNvPr id="5" name="ตัวแทนท้ายกระดาษ 4">
            <a:extLst>
              <a:ext uri="{FF2B5EF4-FFF2-40B4-BE49-F238E27FC236}">
                <a16:creationId xmlns:a16="http://schemas.microsoft.com/office/drawing/2014/main" id="{AECBACDB-80B4-4D19-B18E-695DCA6331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ตัวแทนหมายเลขสไลด์ 5">
            <a:extLst>
              <a:ext uri="{FF2B5EF4-FFF2-40B4-BE49-F238E27FC236}">
                <a16:creationId xmlns:a16="http://schemas.microsoft.com/office/drawing/2014/main" id="{530AD9D0-32E4-4872-9C5B-86B73D3EB9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1F51EA-D78F-4940-A57D-4E273023D9BC}" type="slidenum">
              <a:rPr lang="th-TH" smtClean="0"/>
              <a:t>‹#›</a:t>
            </a:fld>
            <a:endParaRPr lang="th-TH"/>
          </a:p>
        </p:txBody>
      </p:sp>
    </p:spTree>
    <p:extLst>
      <p:ext uri="{BB962C8B-B14F-4D97-AF65-F5344CB8AC3E}">
        <p14:creationId xmlns:p14="http://schemas.microsoft.com/office/powerpoint/2010/main" val="128991431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audio" Target="../media/media10.mp3"/><Relationship Id="rId13" Type="http://schemas.microsoft.com/office/2007/relationships/media" Target="../media/media13.mp3"/><Relationship Id="rId18" Type="http://schemas.openxmlformats.org/officeDocument/2006/relationships/image" Target="../media/image25.png"/><Relationship Id="rId3" Type="http://schemas.microsoft.com/office/2007/relationships/media" Target="../media/media8.mp3"/><Relationship Id="rId21" Type="http://schemas.openxmlformats.org/officeDocument/2006/relationships/image" Target="../media/image28.png"/><Relationship Id="rId7" Type="http://schemas.microsoft.com/office/2007/relationships/media" Target="../media/media10.mp3"/><Relationship Id="rId12" Type="http://schemas.openxmlformats.org/officeDocument/2006/relationships/audio" Target="../media/media12.mp3"/><Relationship Id="rId17" Type="http://schemas.openxmlformats.org/officeDocument/2006/relationships/image" Target="../media/image2.png"/><Relationship Id="rId2" Type="http://schemas.openxmlformats.org/officeDocument/2006/relationships/audio" Target="../media/media7.mp3"/><Relationship Id="rId16" Type="http://schemas.openxmlformats.org/officeDocument/2006/relationships/notesSlide" Target="../notesSlides/notesSlide9.xml"/><Relationship Id="rId20" Type="http://schemas.openxmlformats.org/officeDocument/2006/relationships/image" Target="../media/image27.jpeg"/><Relationship Id="rId1" Type="http://schemas.microsoft.com/office/2007/relationships/media" Target="../media/media7.mp3"/><Relationship Id="rId6" Type="http://schemas.openxmlformats.org/officeDocument/2006/relationships/audio" Target="../media/media9.mp3"/><Relationship Id="rId11" Type="http://schemas.microsoft.com/office/2007/relationships/media" Target="../media/media12.mp3"/><Relationship Id="rId24" Type="http://schemas.openxmlformats.org/officeDocument/2006/relationships/image" Target="../media/image31.jpeg"/><Relationship Id="rId5" Type="http://schemas.microsoft.com/office/2007/relationships/media" Target="../media/media9.mp3"/><Relationship Id="rId15" Type="http://schemas.openxmlformats.org/officeDocument/2006/relationships/slideLayout" Target="../slideLayouts/slideLayout3.xml"/><Relationship Id="rId23" Type="http://schemas.openxmlformats.org/officeDocument/2006/relationships/image" Target="../media/image30.jpeg"/><Relationship Id="rId10" Type="http://schemas.openxmlformats.org/officeDocument/2006/relationships/audio" Target="../media/media11.mp3"/><Relationship Id="rId19" Type="http://schemas.openxmlformats.org/officeDocument/2006/relationships/image" Target="../media/image26.jpeg"/><Relationship Id="rId4" Type="http://schemas.openxmlformats.org/officeDocument/2006/relationships/audio" Target="../media/media8.mp3"/><Relationship Id="rId9" Type="http://schemas.microsoft.com/office/2007/relationships/media" Target="../media/media11.mp3"/><Relationship Id="rId14" Type="http://schemas.openxmlformats.org/officeDocument/2006/relationships/audio" Target="../media/media13.mp3"/><Relationship Id="rId22"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jp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2.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NULL" TargetMode="External"/><Relationship Id="rId7" Type="http://schemas.openxmlformats.org/officeDocument/2006/relationships/image" Target="../media/image49.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audio" Target="../media/audio2.wav"/><Relationship Id="rId5" Type="http://schemas.openxmlformats.org/officeDocument/2006/relationships/slideLayout" Target="../slideLayouts/slideLayout10.xml"/><Relationship Id="rId4" Type="http://schemas.microsoft.com/office/2007/relationships/media" Target="../media/media17.mp3"/><Relationship Id="rId9" Type="http://schemas.openxmlformats.org/officeDocument/2006/relationships/image" Target="../media/image2.png"/></Relationships>
</file>

<file path=ppt/slides/_rels/slide3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NULL" TargetMode="External"/><Relationship Id="rId7" Type="http://schemas.openxmlformats.org/officeDocument/2006/relationships/image" Target="../media/image49.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audio" Target="../media/audio2.wav"/><Relationship Id="rId5" Type="http://schemas.openxmlformats.org/officeDocument/2006/relationships/slideLayout" Target="../slideLayouts/slideLayout10.xml"/><Relationship Id="rId4" Type="http://schemas.microsoft.com/office/2007/relationships/media" Target="../media/media17.mp3"/><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png"/><Relationship Id="rId18" Type="http://schemas.openxmlformats.org/officeDocument/2006/relationships/image" Target="../media/image7.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notesSlide" Target="../notesSlides/notesSlide4.xml"/><Relationship Id="rId17" Type="http://schemas.openxmlformats.org/officeDocument/2006/relationships/image" Target="../media/image6.jpeg"/><Relationship Id="rId2" Type="http://schemas.openxmlformats.org/officeDocument/2006/relationships/audio" Target="../media/media1.mp3"/><Relationship Id="rId16" Type="http://schemas.openxmlformats.org/officeDocument/2006/relationships/image" Target="../media/image5.jpe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3.xml"/><Relationship Id="rId5" Type="http://schemas.microsoft.com/office/2007/relationships/media" Target="../media/media3.mp3"/><Relationship Id="rId15" Type="http://schemas.openxmlformats.org/officeDocument/2006/relationships/image" Target="../media/image4.jpeg"/><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image" Target="../media/image3.jpeg"/></Relationships>
</file>

<file path=ppt/slides/_rels/slide4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NULL" TargetMode="External"/><Relationship Id="rId7" Type="http://schemas.openxmlformats.org/officeDocument/2006/relationships/image" Target="../media/image49.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audio" Target="../media/audio2.wav"/><Relationship Id="rId5" Type="http://schemas.openxmlformats.org/officeDocument/2006/relationships/slideLayout" Target="../slideLayouts/slideLayout10.xml"/><Relationship Id="rId4" Type="http://schemas.microsoft.com/office/2007/relationships/media" Target="../media/media17.mp3"/><Relationship Id="rId9"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NULL" TargetMode="External"/><Relationship Id="rId7" Type="http://schemas.openxmlformats.org/officeDocument/2006/relationships/image" Target="../media/image49.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audio" Target="../media/audio2.wav"/><Relationship Id="rId5" Type="http://schemas.openxmlformats.org/officeDocument/2006/relationships/slideLayout" Target="../slideLayouts/slideLayout10.xml"/><Relationship Id="rId4" Type="http://schemas.microsoft.com/office/2007/relationships/media" Target="../media/media17.mp3"/><Relationship Id="rId9"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NULL" TargetMode="External"/><Relationship Id="rId7" Type="http://schemas.openxmlformats.org/officeDocument/2006/relationships/image" Target="../media/image49.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audio" Target="../media/audio2.wav"/><Relationship Id="rId5" Type="http://schemas.openxmlformats.org/officeDocument/2006/relationships/slideLayout" Target="../slideLayouts/slideLayout10.xml"/><Relationship Id="rId4" Type="http://schemas.microsoft.com/office/2007/relationships/media" Target="../media/media17.mp3"/><Relationship Id="rId9"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vmlDrawing" Target="../drawings/vmlDrawing1.v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18.xml"/><Relationship Id="rId13" Type="http://schemas.openxmlformats.org/officeDocument/2006/relationships/image" Target="../media/image65.png"/><Relationship Id="rId3" Type="http://schemas.microsoft.com/office/2007/relationships/media" Target="../media/media19.mp3"/><Relationship Id="rId7" Type="http://schemas.openxmlformats.org/officeDocument/2006/relationships/slideLayout" Target="../slideLayouts/slideLayout3.xml"/><Relationship Id="rId12" Type="http://schemas.openxmlformats.org/officeDocument/2006/relationships/image" Target="../media/image64.jpe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audio" Target="../media/media20.mp3"/><Relationship Id="rId11" Type="http://schemas.openxmlformats.org/officeDocument/2006/relationships/image" Target="../media/image63.jpeg"/><Relationship Id="rId5" Type="http://schemas.microsoft.com/office/2007/relationships/media" Target="../media/media20.mp3"/><Relationship Id="rId15" Type="http://schemas.openxmlformats.org/officeDocument/2006/relationships/image" Target="../media/image67.jpeg"/><Relationship Id="rId10" Type="http://schemas.openxmlformats.org/officeDocument/2006/relationships/image" Target="../media/image62.jpeg"/><Relationship Id="rId4" Type="http://schemas.openxmlformats.org/officeDocument/2006/relationships/audio" Target="../media/media19.mp3"/><Relationship Id="rId9" Type="http://schemas.openxmlformats.org/officeDocument/2006/relationships/image" Target="../media/image2.png"/><Relationship Id="rId1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2.png"/><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8" Type="http://schemas.openxmlformats.org/officeDocument/2006/relationships/audio" Target="../media/media25.mp3"/><Relationship Id="rId13" Type="http://schemas.microsoft.com/office/2007/relationships/media" Target="../media/media28.mp3"/><Relationship Id="rId3" Type="http://schemas.microsoft.com/office/2007/relationships/media" Target="../media/media23.mp3"/><Relationship Id="rId7" Type="http://schemas.microsoft.com/office/2007/relationships/media" Target="../media/media25.mp3"/><Relationship Id="rId12" Type="http://schemas.openxmlformats.org/officeDocument/2006/relationships/audio" Target="../media/media27.mp3"/><Relationship Id="rId17" Type="http://schemas.openxmlformats.org/officeDocument/2006/relationships/image" Target="../media/image2.png"/><Relationship Id="rId2" Type="http://schemas.openxmlformats.org/officeDocument/2006/relationships/audio" Target="../media/media22.mp3"/><Relationship Id="rId16" Type="http://schemas.openxmlformats.org/officeDocument/2006/relationships/notesSlide" Target="../notesSlides/notesSlide22.xml"/><Relationship Id="rId1" Type="http://schemas.microsoft.com/office/2007/relationships/media" Target="../media/media22.mp3"/><Relationship Id="rId6" Type="http://schemas.openxmlformats.org/officeDocument/2006/relationships/audio" Target="../media/media24.mp3"/><Relationship Id="rId11" Type="http://schemas.microsoft.com/office/2007/relationships/media" Target="../media/media27.mp3"/><Relationship Id="rId5" Type="http://schemas.microsoft.com/office/2007/relationships/media" Target="../media/media24.mp3"/><Relationship Id="rId15" Type="http://schemas.openxmlformats.org/officeDocument/2006/relationships/slideLayout" Target="../slideLayouts/slideLayout3.xml"/><Relationship Id="rId10" Type="http://schemas.openxmlformats.org/officeDocument/2006/relationships/audio" Target="../media/media26.mp3"/><Relationship Id="rId4" Type="http://schemas.openxmlformats.org/officeDocument/2006/relationships/audio" Target="../media/media23.mp3"/><Relationship Id="rId9" Type="http://schemas.microsoft.com/office/2007/relationships/media" Target="../media/media26.mp3"/><Relationship Id="rId14" Type="http://schemas.openxmlformats.org/officeDocument/2006/relationships/audio" Target="../media/media28.mp3"/></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8" Type="http://schemas.openxmlformats.org/officeDocument/2006/relationships/audio" Target="../media/media32.mp3"/><Relationship Id="rId3" Type="http://schemas.microsoft.com/office/2007/relationships/media" Target="../media/media30.mp3"/><Relationship Id="rId7" Type="http://schemas.microsoft.com/office/2007/relationships/media" Target="../media/media32.mp3"/><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audio" Target="../media/media31.mp3"/><Relationship Id="rId11" Type="http://schemas.openxmlformats.org/officeDocument/2006/relationships/image" Target="../media/image2.png"/><Relationship Id="rId5" Type="http://schemas.microsoft.com/office/2007/relationships/media" Target="../media/media31.mp3"/><Relationship Id="rId10" Type="http://schemas.openxmlformats.org/officeDocument/2006/relationships/notesSlide" Target="../notesSlides/notesSlide33.xml"/><Relationship Id="rId4" Type="http://schemas.openxmlformats.org/officeDocument/2006/relationships/audio" Target="../media/media30.mp3"/><Relationship Id="rId9"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audio" Target="NULL" TargetMode="Externa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2.png"/><Relationship Id="rId5" Type="http://schemas.openxmlformats.org/officeDocument/2006/relationships/image" Target="../media/image82.png"/><Relationship Id="rId4"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18.png"/><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2.png"/><Relationship Id="rId5" Type="http://schemas.openxmlformats.org/officeDocument/2006/relationships/image" Target="../media/image83.png"/><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24"/>
          <p:cNvSpPr txBox="1">
            <a:spLocks noGrp="1"/>
          </p:cNvSpPr>
          <p:nvPr>
            <p:ph type="title"/>
          </p:nvPr>
        </p:nvSpPr>
        <p:spPr>
          <a:xfrm>
            <a:off x="387464" y="803218"/>
            <a:ext cx="10838554" cy="1230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8000" dirty="0"/>
              <a:t>U</a:t>
            </a:r>
            <a:r>
              <a:rPr lang="en" sz="8000" dirty="0"/>
              <a:t>nit 11: OUR GREENER WORLD</a:t>
            </a:r>
            <a:br>
              <a:rPr lang="en" sz="8000" dirty="0"/>
            </a:br>
            <a:r>
              <a:rPr lang="en" sz="6600" dirty="0"/>
              <a:t>lesson 1: Getting started </a:t>
            </a:r>
            <a:endParaRPr sz="8000" dirty="0"/>
          </a:p>
        </p:txBody>
      </p:sp>
      <p:sp>
        <p:nvSpPr>
          <p:cNvPr id="1633" name="Google Shape;1633;p24"/>
          <p:cNvSpPr txBox="1">
            <a:spLocks noGrp="1"/>
          </p:cNvSpPr>
          <p:nvPr>
            <p:ph type="subTitle" idx="1"/>
          </p:nvPr>
        </p:nvSpPr>
        <p:spPr>
          <a:xfrm>
            <a:off x="1707600" y="6140100"/>
            <a:ext cx="8776800" cy="717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4000" dirty="0"/>
              <a:t>G</a:t>
            </a:r>
            <a:r>
              <a:rPr lang="en" sz="4000" dirty="0"/>
              <a:t>rade 6</a:t>
            </a:r>
            <a:endParaRPr sz="40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08333E-6 -2.96296E-6 L -2.08333E-6 -0.07222 " pathEditMode="relative" rAng="0" ptsTypes="AA">
                                      <p:cBhvr>
                                        <p:cTn id="6" dur="250" accel="50000" decel="50000" autoRev="1" fill="hold">
                                          <p:stCondLst>
                                            <p:cond delay="0"/>
                                          </p:stCondLst>
                                        </p:cTn>
                                        <p:tgtEl>
                                          <p:spTgt spid="1632"/>
                                        </p:tgtEl>
                                        <p:attrNameLst>
                                          <p:attrName>ppt_x</p:attrName>
                                          <p:attrName>ppt_y</p:attrName>
                                        </p:attrNameLst>
                                      </p:cBhvr>
                                      <p:rCtr x="0" y="-3611"/>
                                    </p:animMotion>
                                    <p:animRot by="1500000">
                                      <p:cBhvr>
                                        <p:cTn id="7" dur="125" fill="hold">
                                          <p:stCondLst>
                                            <p:cond delay="0"/>
                                          </p:stCondLst>
                                        </p:cTn>
                                        <p:tgtEl>
                                          <p:spTgt spid="1632"/>
                                        </p:tgtEl>
                                        <p:attrNameLst>
                                          <p:attrName>r</p:attrName>
                                        </p:attrNameLst>
                                      </p:cBhvr>
                                    </p:animRot>
                                    <p:animRot by="-1500000">
                                      <p:cBhvr>
                                        <p:cTn id="8" dur="125" fill="hold">
                                          <p:stCondLst>
                                            <p:cond delay="125"/>
                                          </p:stCondLst>
                                        </p:cTn>
                                        <p:tgtEl>
                                          <p:spTgt spid="1632"/>
                                        </p:tgtEl>
                                        <p:attrNameLst>
                                          <p:attrName>r</p:attrName>
                                        </p:attrNameLst>
                                      </p:cBhvr>
                                    </p:animRot>
                                    <p:animRot by="-1500000">
                                      <p:cBhvr>
                                        <p:cTn id="9" dur="125" fill="hold">
                                          <p:stCondLst>
                                            <p:cond delay="250"/>
                                          </p:stCondLst>
                                        </p:cTn>
                                        <p:tgtEl>
                                          <p:spTgt spid="1632"/>
                                        </p:tgtEl>
                                        <p:attrNameLst>
                                          <p:attrName>r</p:attrName>
                                        </p:attrNameLst>
                                      </p:cBhvr>
                                    </p:animRot>
                                    <p:animRot by="1500000">
                                      <p:cBhvr>
                                        <p:cTn id="10" dur="125" fill="hold">
                                          <p:stCondLst>
                                            <p:cond delay="375"/>
                                          </p:stCondLst>
                                        </p:cTn>
                                        <p:tgtEl>
                                          <p:spTgt spid="16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B196AB-6024-4866-B2DE-79F76B5A4BA7}"/>
              </a:ext>
            </a:extLst>
          </p:cNvPr>
          <p:cNvPicPr>
            <a:picLocks noChangeAspect="1"/>
          </p:cNvPicPr>
          <p:nvPr/>
        </p:nvPicPr>
        <p:blipFill>
          <a:blip r:embed="rId3"/>
          <a:stretch>
            <a:fillRect/>
          </a:stretch>
        </p:blipFill>
        <p:spPr>
          <a:xfrm>
            <a:off x="782788" y="0"/>
            <a:ext cx="10977908" cy="887104"/>
          </a:xfrm>
          <a:prstGeom prst="rect">
            <a:avLst/>
          </a:prstGeom>
        </p:spPr>
      </p:pic>
      <p:pic>
        <p:nvPicPr>
          <p:cNvPr id="3" name="Picture 2">
            <a:extLst>
              <a:ext uri="{FF2B5EF4-FFF2-40B4-BE49-F238E27FC236}">
                <a16:creationId xmlns:a16="http://schemas.microsoft.com/office/drawing/2014/main" id="{1E0F14E2-BDBE-4D3C-8A3A-0863AEB9CB7D}"/>
              </a:ext>
            </a:extLst>
          </p:cNvPr>
          <p:cNvPicPr>
            <a:picLocks noChangeAspect="1"/>
          </p:cNvPicPr>
          <p:nvPr/>
        </p:nvPicPr>
        <p:blipFill rotWithShape="1">
          <a:blip r:embed="rId4"/>
          <a:srcRect r="5246" b="40075"/>
          <a:stretch/>
        </p:blipFill>
        <p:spPr>
          <a:xfrm>
            <a:off x="5936776" y="1718945"/>
            <a:ext cx="2922499" cy="4020609"/>
          </a:xfrm>
          <a:prstGeom prst="rect">
            <a:avLst/>
          </a:prstGeom>
        </p:spPr>
      </p:pic>
      <p:pic>
        <p:nvPicPr>
          <p:cNvPr id="4" name="Picture 3">
            <a:extLst>
              <a:ext uri="{FF2B5EF4-FFF2-40B4-BE49-F238E27FC236}">
                <a16:creationId xmlns:a16="http://schemas.microsoft.com/office/drawing/2014/main" id="{CADDAF94-83B8-4374-AF74-F236363074AA}"/>
              </a:ext>
            </a:extLst>
          </p:cNvPr>
          <p:cNvPicPr>
            <a:picLocks noChangeAspect="1"/>
          </p:cNvPicPr>
          <p:nvPr/>
        </p:nvPicPr>
        <p:blipFill rotWithShape="1">
          <a:blip r:embed="rId4"/>
          <a:srcRect t="59925"/>
          <a:stretch/>
        </p:blipFill>
        <p:spPr>
          <a:xfrm>
            <a:off x="9191487" y="2217616"/>
            <a:ext cx="2779128" cy="2422768"/>
          </a:xfrm>
          <a:prstGeom prst="rect">
            <a:avLst/>
          </a:prstGeom>
        </p:spPr>
      </p:pic>
      <p:pic>
        <p:nvPicPr>
          <p:cNvPr id="6146" name="Picture 2">
            <a:extLst>
              <a:ext uri="{FF2B5EF4-FFF2-40B4-BE49-F238E27FC236}">
                <a16:creationId xmlns:a16="http://schemas.microsoft.com/office/drawing/2014/main" id="{FE94E061-0152-4A43-A996-8F7B5AB7FF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958" y="2012899"/>
            <a:ext cx="5063606" cy="3374696"/>
          </a:xfrm>
          <a:prstGeom prst="rect">
            <a:avLst/>
          </a:prstGeom>
          <a:noFill/>
          <a:extLst>
            <a:ext uri="{909E8E84-426E-40DD-AFC4-6F175D3DCCD1}">
              <a14:hiddenFill xmlns:a14="http://schemas.microsoft.com/office/drawing/2010/main">
                <a:solidFill>
                  <a:srgbClr val="FFFFFF"/>
                </a:solidFill>
              </a14:hiddenFill>
            </a:ext>
          </a:extLst>
        </p:spPr>
      </p:pic>
      <p:pic>
        <p:nvPicPr>
          <p:cNvPr id="6" name="รูปภาพ 25">
            <a:extLst>
              <a:ext uri="{FF2B5EF4-FFF2-40B4-BE49-F238E27FC236}">
                <a16:creationId xmlns:a16="http://schemas.microsoft.com/office/drawing/2014/main" id="{A2E5F814-6AE4-48B7-8737-0EA42318DF2B}"/>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5770260" y="3429000"/>
            <a:ext cx="651480" cy="650608"/>
          </a:xfrm>
          <a:prstGeom prst="rect">
            <a:avLst/>
          </a:prstGeom>
        </p:spPr>
      </p:pic>
    </p:spTree>
    <p:extLst>
      <p:ext uri="{BB962C8B-B14F-4D97-AF65-F5344CB8AC3E}">
        <p14:creationId xmlns:p14="http://schemas.microsoft.com/office/powerpoint/2010/main" val="33022123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9C40BE-68A6-46C5-813B-282BBE3C6565}"/>
              </a:ext>
            </a:extLst>
          </p:cNvPr>
          <p:cNvPicPr>
            <a:picLocks noChangeAspect="1"/>
          </p:cNvPicPr>
          <p:nvPr/>
        </p:nvPicPr>
        <p:blipFill>
          <a:blip r:embed="rId3"/>
          <a:stretch>
            <a:fillRect/>
          </a:stretch>
        </p:blipFill>
        <p:spPr>
          <a:xfrm>
            <a:off x="1081074" y="0"/>
            <a:ext cx="9272747" cy="6784364"/>
          </a:xfrm>
          <a:prstGeom prst="rect">
            <a:avLst/>
          </a:prstGeom>
        </p:spPr>
      </p:pic>
      <p:sp>
        <p:nvSpPr>
          <p:cNvPr id="7" name="TextBox 6">
            <a:extLst>
              <a:ext uri="{FF2B5EF4-FFF2-40B4-BE49-F238E27FC236}">
                <a16:creationId xmlns:a16="http://schemas.microsoft.com/office/drawing/2014/main" id="{B36AA683-8B57-45BE-A1FE-79A6DCDDC7BB}"/>
              </a:ext>
            </a:extLst>
          </p:cNvPr>
          <p:cNvSpPr txBox="1"/>
          <p:nvPr/>
        </p:nvSpPr>
        <p:spPr>
          <a:xfrm>
            <a:off x="2173664" y="2042957"/>
            <a:ext cx="1497311" cy="584775"/>
          </a:xfrm>
          <a:prstGeom prst="rect">
            <a:avLst/>
          </a:prstGeom>
          <a:noFill/>
        </p:spPr>
        <p:txBody>
          <a:bodyPr wrap="square">
            <a:spAutoFit/>
          </a:bodyPr>
          <a:lstStyle/>
          <a:p>
            <a:pPr algn="ctr"/>
            <a:r>
              <a:rPr lang="en-US" sz="3200" b="1" i="0" dirty="0">
                <a:solidFill>
                  <a:schemeClr val="tx1"/>
                </a:solidFill>
                <a:effectLst/>
                <a:latin typeface="Pompiere" panose="020B0604020202020204" charset="0"/>
              </a:rPr>
              <a:t>electricity</a:t>
            </a:r>
            <a:endParaRPr lang="en-US" sz="3200" b="1" dirty="0">
              <a:solidFill>
                <a:schemeClr val="tx1"/>
              </a:solidFill>
              <a:latin typeface="Pompiere" panose="020B0604020202020204" charset="0"/>
            </a:endParaRPr>
          </a:p>
        </p:txBody>
      </p:sp>
      <p:sp>
        <p:nvSpPr>
          <p:cNvPr id="9" name="TextBox 8">
            <a:extLst>
              <a:ext uri="{FF2B5EF4-FFF2-40B4-BE49-F238E27FC236}">
                <a16:creationId xmlns:a16="http://schemas.microsoft.com/office/drawing/2014/main" id="{839C38F7-52EF-438A-A3D6-DF54FD690979}"/>
              </a:ext>
            </a:extLst>
          </p:cNvPr>
          <p:cNvSpPr txBox="1"/>
          <p:nvPr/>
        </p:nvSpPr>
        <p:spPr>
          <a:xfrm>
            <a:off x="1838179" y="2417634"/>
            <a:ext cx="1913206" cy="584774"/>
          </a:xfrm>
          <a:prstGeom prst="rect">
            <a:avLst/>
          </a:prstGeom>
          <a:noFill/>
        </p:spPr>
        <p:txBody>
          <a:bodyPr wrap="square">
            <a:spAutoFit/>
          </a:bodyPr>
          <a:lstStyle/>
          <a:p>
            <a:pPr algn="ctr"/>
            <a:r>
              <a:rPr lang="en-US" sz="3200" b="1" i="0" dirty="0">
                <a:solidFill>
                  <a:schemeClr val="tx1"/>
                </a:solidFill>
                <a:effectLst/>
                <a:latin typeface="Pompiere" panose="020B0604020202020204" charset="0"/>
              </a:rPr>
              <a:t>water</a:t>
            </a:r>
            <a:endParaRPr lang="en-US" sz="3200" b="1" dirty="0">
              <a:solidFill>
                <a:schemeClr val="tx1"/>
              </a:solidFill>
              <a:latin typeface="Pompiere" panose="020B0604020202020204" charset="0"/>
            </a:endParaRPr>
          </a:p>
        </p:txBody>
      </p:sp>
      <p:sp>
        <p:nvSpPr>
          <p:cNvPr id="10" name="TextBox 9">
            <a:extLst>
              <a:ext uri="{FF2B5EF4-FFF2-40B4-BE49-F238E27FC236}">
                <a16:creationId xmlns:a16="http://schemas.microsoft.com/office/drawing/2014/main" id="{B8563219-90EA-4241-9959-1F5886387896}"/>
              </a:ext>
            </a:extLst>
          </p:cNvPr>
          <p:cNvSpPr txBox="1"/>
          <p:nvPr/>
        </p:nvSpPr>
        <p:spPr>
          <a:xfrm>
            <a:off x="1814997" y="2803755"/>
            <a:ext cx="1913206" cy="584774"/>
          </a:xfrm>
          <a:prstGeom prst="rect">
            <a:avLst/>
          </a:prstGeom>
          <a:noFill/>
        </p:spPr>
        <p:txBody>
          <a:bodyPr wrap="square">
            <a:spAutoFit/>
          </a:bodyPr>
          <a:lstStyle/>
          <a:p>
            <a:pPr algn="ctr"/>
            <a:r>
              <a:rPr lang="en-US" sz="3200" b="1" i="0" dirty="0">
                <a:solidFill>
                  <a:schemeClr val="tx1"/>
                </a:solidFill>
                <a:effectLst/>
                <a:latin typeface="Pompiere" panose="020B0604020202020204" charset="0"/>
              </a:rPr>
              <a:t>gas</a:t>
            </a:r>
            <a:endParaRPr lang="en-US" sz="3200" b="1" dirty="0">
              <a:solidFill>
                <a:schemeClr val="tx1"/>
              </a:solidFill>
              <a:latin typeface="Pompiere" panose="020B0604020202020204" charset="0"/>
            </a:endParaRPr>
          </a:p>
        </p:txBody>
      </p:sp>
      <p:sp>
        <p:nvSpPr>
          <p:cNvPr id="11" name="TextBox 10">
            <a:extLst>
              <a:ext uri="{FF2B5EF4-FFF2-40B4-BE49-F238E27FC236}">
                <a16:creationId xmlns:a16="http://schemas.microsoft.com/office/drawing/2014/main" id="{E6329206-AC08-41E8-81BF-CB299FBBE4B9}"/>
              </a:ext>
            </a:extLst>
          </p:cNvPr>
          <p:cNvSpPr txBox="1"/>
          <p:nvPr/>
        </p:nvSpPr>
        <p:spPr>
          <a:xfrm>
            <a:off x="1806606" y="3693412"/>
            <a:ext cx="1913206" cy="584774"/>
          </a:xfrm>
          <a:prstGeom prst="rect">
            <a:avLst/>
          </a:prstGeom>
          <a:noFill/>
        </p:spPr>
        <p:txBody>
          <a:bodyPr wrap="square">
            <a:spAutoFit/>
          </a:bodyPr>
          <a:lstStyle/>
          <a:p>
            <a:pPr algn="ctr"/>
            <a:r>
              <a:rPr lang="en-US" sz="3200" b="1" i="0" dirty="0">
                <a:solidFill>
                  <a:schemeClr val="tx1"/>
                </a:solidFill>
                <a:effectLst/>
                <a:latin typeface="Pompiere" panose="020B0604020202020204" charset="0"/>
              </a:rPr>
              <a:t>rubbish</a:t>
            </a:r>
            <a:endParaRPr lang="en-US" sz="3200" b="1" dirty="0">
              <a:solidFill>
                <a:schemeClr val="tx1"/>
              </a:solidFill>
              <a:latin typeface="Pompiere" panose="020B0604020202020204" charset="0"/>
            </a:endParaRPr>
          </a:p>
        </p:txBody>
      </p:sp>
      <p:sp>
        <p:nvSpPr>
          <p:cNvPr id="12" name="TextBox 11">
            <a:extLst>
              <a:ext uri="{FF2B5EF4-FFF2-40B4-BE49-F238E27FC236}">
                <a16:creationId xmlns:a16="http://schemas.microsoft.com/office/drawing/2014/main" id="{DBAAA8C7-454E-4A35-97DB-26D3B00CA51B}"/>
              </a:ext>
            </a:extLst>
          </p:cNvPr>
          <p:cNvSpPr txBox="1"/>
          <p:nvPr/>
        </p:nvSpPr>
        <p:spPr>
          <a:xfrm>
            <a:off x="1814997" y="3235354"/>
            <a:ext cx="1913206" cy="584774"/>
          </a:xfrm>
          <a:prstGeom prst="rect">
            <a:avLst/>
          </a:prstGeom>
          <a:noFill/>
        </p:spPr>
        <p:txBody>
          <a:bodyPr wrap="square">
            <a:spAutoFit/>
          </a:bodyPr>
          <a:lstStyle/>
          <a:p>
            <a:pPr algn="ctr"/>
            <a:r>
              <a:rPr lang="en-US" sz="3200" b="1" i="0" dirty="0">
                <a:solidFill>
                  <a:schemeClr val="tx1"/>
                </a:solidFill>
                <a:effectLst/>
                <a:latin typeface="Pompiere" panose="020B0604020202020204" charset="0"/>
              </a:rPr>
              <a:t>paper</a:t>
            </a:r>
            <a:endParaRPr lang="en-US" sz="3200" b="1" dirty="0">
              <a:solidFill>
                <a:schemeClr val="tx1"/>
              </a:solidFill>
              <a:latin typeface="Pompiere" panose="020B0604020202020204" charset="0"/>
            </a:endParaRPr>
          </a:p>
        </p:txBody>
      </p:sp>
      <p:sp>
        <p:nvSpPr>
          <p:cNvPr id="13" name="TextBox 12">
            <a:extLst>
              <a:ext uri="{FF2B5EF4-FFF2-40B4-BE49-F238E27FC236}">
                <a16:creationId xmlns:a16="http://schemas.microsoft.com/office/drawing/2014/main" id="{41483E4C-D462-4146-B30E-2CE55654E2BA}"/>
              </a:ext>
            </a:extLst>
          </p:cNvPr>
          <p:cNvSpPr txBox="1"/>
          <p:nvPr/>
        </p:nvSpPr>
        <p:spPr>
          <a:xfrm>
            <a:off x="4816256" y="2042957"/>
            <a:ext cx="2068604" cy="584774"/>
          </a:xfrm>
          <a:prstGeom prst="rect">
            <a:avLst/>
          </a:prstGeom>
          <a:noFill/>
        </p:spPr>
        <p:txBody>
          <a:bodyPr wrap="square">
            <a:spAutoFit/>
          </a:bodyPr>
          <a:lstStyle/>
          <a:p>
            <a:pPr algn="ctr"/>
            <a:r>
              <a:rPr lang="en-US" sz="3200" b="1" i="0" dirty="0">
                <a:solidFill>
                  <a:schemeClr val="tx1"/>
                </a:solidFill>
                <a:effectLst/>
                <a:latin typeface="Pompiere" panose="020B0604020202020204" charset="0"/>
              </a:rPr>
              <a:t>bottles</a:t>
            </a:r>
            <a:endParaRPr lang="en-US" sz="3200" b="1" dirty="0">
              <a:solidFill>
                <a:schemeClr val="tx1"/>
              </a:solidFill>
              <a:latin typeface="Pompiere" panose="020B0604020202020204" charset="0"/>
            </a:endParaRPr>
          </a:p>
        </p:txBody>
      </p:sp>
      <p:sp>
        <p:nvSpPr>
          <p:cNvPr id="14" name="TextBox 13">
            <a:extLst>
              <a:ext uri="{FF2B5EF4-FFF2-40B4-BE49-F238E27FC236}">
                <a16:creationId xmlns:a16="http://schemas.microsoft.com/office/drawing/2014/main" id="{E48783BC-EA33-4CA4-876A-2AE4D437CB4B}"/>
              </a:ext>
            </a:extLst>
          </p:cNvPr>
          <p:cNvSpPr txBox="1"/>
          <p:nvPr/>
        </p:nvSpPr>
        <p:spPr>
          <a:xfrm>
            <a:off x="4816256" y="2436781"/>
            <a:ext cx="2068604" cy="584774"/>
          </a:xfrm>
          <a:prstGeom prst="rect">
            <a:avLst/>
          </a:prstGeom>
          <a:noFill/>
        </p:spPr>
        <p:txBody>
          <a:bodyPr wrap="square">
            <a:spAutoFit/>
          </a:bodyPr>
          <a:lstStyle/>
          <a:p>
            <a:pPr algn="ctr"/>
            <a:r>
              <a:rPr lang="en-US" sz="3200" b="1" dirty="0">
                <a:solidFill>
                  <a:schemeClr val="tx1"/>
                </a:solidFill>
                <a:latin typeface="Pompiere" panose="020B0604020202020204" charset="0"/>
              </a:rPr>
              <a:t>envelopes</a:t>
            </a:r>
          </a:p>
        </p:txBody>
      </p:sp>
      <p:sp>
        <p:nvSpPr>
          <p:cNvPr id="15" name="TextBox 14">
            <a:extLst>
              <a:ext uri="{FF2B5EF4-FFF2-40B4-BE49-F238E27FC236}">
                <a16:creationId xmlns:a16="http://schemas.microsoft.com/office/drawing/2014/main" id="{63E9BEA3-5DE4-4B4C-BF4C-9FBCDD492004}"/>
              </a:ext>
            </a:extLst>
          </p:cNvPr>
          <p:cNvSpPr txBox="1"/>
          <p:nvPr/>
        </p:nvSpPr>
        <p:spPr>
          <a:xfrm>
            <a:off x="4861425" y="2830149"/>
            <a:ext cx="2068604" cy="584774"/>
          </a:xfrm>
          <a:prstGeom prst="rect">
            <a:avLst/>
          </a:prstGeom>
          <a:noFill/>
        </p:spPr>
        <p:txBody>
          <a:bodyPr wrap="square">
            <a:spAutoFit/>
          </a:bodyPr>
          <a:lstStyle/>
          <a:p>
            <a:pPr algn="ctr"/>
            <a:r>
              <a:rPr lang="en-US" sz="3200" b="1" dirty="0">
                <a:solidFill>
                  <a:schemeClr val="tx1"/>
                </a:solidFill>
                <a:latin typeface="Pompiere" panose="020B0604020202020204" charset="0"/>
              </a:rPr>
              <a:t>light bulbs</a:t>
            </a:r>
          </a:p>
        </p:txBody>
      </p:sp>
      <p:sp>
        <p:nvSpPr>
          <p:cNvPr id="16" name="TextBox 15">
            <a:extLst>
              <a:ext uri="{FF2B5EF4-FFF2-40B4-BE49-F238E27FC236}">
                <a16:creationId xmlns:a16="http://schemas.microsoft.com/office/drawing/2014/main" id="{9175E9F7-2B3A-41A7-8F70-07EE93A6E16F}"/>
              </a:ext>
            </a:extLst>
          </p:cNvPr>
          <p:cNvSpPr txBox="1"/>
          <p:nvPr/>
        </p:nvSpPr>
        <p:spPr>
          <a:xfrm>
            <a:off x="4906594" y="3291318"/>
            <a:ext cx="2068604" cy="584774"/>
          </a:xfrm>
          <a:prstGeom prst="rect">
            <a:avLst/>
          </a:prstGeom>
          <a:noFill/>
        </p:spPr>
        <p:txBody>
          <a:bodyPr wrap="square">
            <a:spAutoFit/>
          </a:bodyPr>
          <a:lstStyle/>
          <a:p>
            <a:pPr algn="ctr"/>
            <a:r>
              <a:rPr lang="en-US" sz="3200" b="1" dirty="0">
                <a:solidFill>
                  <a:schemeClr val="tx1"/>
                </a:solidFill>
                <a:latin typeface="Pompiere" panose="020B0604020202020204" charset="0"/>
              </a:rPr>
              <a:t>plastic bags</a:t>
            </a:r>
          </a:p>
        </p:txBody>
      </p:sp>
      <p:sp>
        <p:nvSpPr>
          <p:cNvPr id="17" name="TextBox 16">
            <a:extLst>
              <a:ext uri="{FF2B5EF4-FFF2-40B4-BE49-F238E27FC236}">
                <a16:creationId xmlns:a16="http://schemas.microsoft.com/office/drawing/2014/main" id="{0AD9F62D-BF60-4E50-B679-D1503DF74F1E}"/>
              </a:ext>
            </a:extLst>
          </p:cNvPr>
          <p:cNvSpPr txBox="1"/>
          <p:nvPr/>
        </p:nvSpPr>
        <p:spPr>
          <a:xfrm>
            <a:off x="4861425" y="3661043"/>
            <a:ext cx="2068604" cy="584774"/>
          </a:xfrm>
          <a:prstGeom prst="rect">
            <a:avLst/>
          </a:prstGeom>
          <a:noFill/>
        </p:spPr>
        <p:txBody>
          <a:bodyPr wrap="square">
            <a:spAutoFit/>
          </a:bodyPr>
          <a:lstStyle/>
          <a:p>
            <a:pPr algn="ctr"/>
            <a:r>
              <a:rPr lang="en-US" sz="3200" b="1" i="0" dirty="0">
                <a:solidFill>
                  <a:schemeClr val="tx1"/>
                </a:solidFill>
                <a:effectLst/>
                <a:latin typeface="Pompiere" panose="020B0604020202020204" charset="0"/>
              </a:rPr>
              <a:t>cans</a:t>
            </a:r>
            <a:endParaRPr lang="en-US" sz="3200" b="1" dirty="0">
              <a:solidFill>
                <a:schemeClr val="tx1"/>
              </a:solidFill>
              <a:latin typeface="Pompiere" panose="020B0604020202020204" charset="0"/>
            </a:endParaRPr>
          </a:p>
        </p:txBody>
      </p:sp>
      <p:sp>
        <p:nvSpPr>
          <p:cNvPr id="21" name="TextBox 20">
            <a:extLst>
              <a:ext uri="{FF2B5EF4-FFF2-40B4-BE49-F238E27FC236}">
                <a16:creationId xmlns:a16="http://schemas.microsoft.com/office/drawing/2014/main" id="{61BCDD14-85C5-4592-91A3-1D6488E9A08F}"/>
              </a:ext>
            </a:extLst>
          </p:cNvPr>
          <p:cNvSpPr txBox="1"/>
          <p:nvPr/>
        </p:nvSpPr>
        <p:spPr>
          <a:xfrm>
            <a:off x="7873844" y="2039835"/>
            <a:ext cx="2068604" cy="584774"/>
          </a:xfrm>
          <a:prstGeom prst="rect">
            <a:avLst/>
          </a:prstGeom>
          <a:noFill/>
        </p:spPr>
        <p:txBody>
          <a:bodyPr wrap="square">
            <a:spAutoFit/>
          </a:bodyPr>
          <a:lstStyle/>
          <a:p>
            <a:pPr algn="ctr"/>
            <a:r>
              <a:rPr lang="en-US" sz="3200" b="1" dirty="0">
                <a:solidFill>
                  <a:schemeClr val="tx1"/>
                </a:solidFill>
                <a:latin typeface="Pompiere" panose="020B0604020202020204" charset="0"/>
              </a:rPr>
              <a:t>plastic boxes</a:t>
            </a:r>
          </a:p>
        </p:txBody>
      </p:sp>
      <p:sp>
        <p:nvSpPr>
          <p:cNvPr id="22" name="TextBox 21">
            <a:extLst>
              <a:ext uri="{FF2B5EF4-FFF2-40B4-BE49-F238E27FC236}">
                <a16:creationId xmlns:a16="http://schemas.microsoft.com/office/drawing/2014/main" id="{512C9A94-2AB6-45E3-AAB2-AE64FC847928}"/>
              </a:ext>
            </a:extLst>
          </p:cNvPr>
          <p:cNvSpPr txBox="1"/>
          <p:nvPr/>
        </p:nvSpPr>
        <p:spPr>
          <a:xfrm>
            <a:off x="7873844" y="2436781"/>
            <a:ext cx="2068604" cy="584774"/>
          </a:xfrm>
          <a:prstGeom prst="rect">
            <a:avLst/>
          </a:prstGeom>
          <a:noFill/>
        </p:spPr>
        <p:txBody>
          <a:bodyPr wrap="square">
            <a:spAutoFit/>
          </a:bodyPr>
          <a:lstStyle/>
          <a:p>
            <a:pPr algn="ctr"/>
            <a:r>
              <a:rPr lang="en-US" sz="3200" b="1" dirty="0">
                <a:solidFill>
                  <a:schemeClr val="tx1"/>
                </a:solidFill>
                <a:latin typeface="Pompiere" panose="020B0604020202020204" charset="0"/>
              </a:rPr>
              <a:t>plastic bags</a:t>
            </a:r>
          </a:p>
        </p:txBody>
      </p:sp>
      <p:sp>
        <p:nvSpPr>
          <p:cNvPr id="23" name="TextBox 22">
            <a:extLst>
              <a:ext uri="{FF2B5EF4-FFF2-40B4-BE49-F238E27FC236}">
                <a16:creationId xmlns:a16="http://schemas.microsoft.com/office/drawing/2014/main" id="{76CF764D-41A5-4B07-9658-DE6617716834}"/>
              </a:ext>
            </a:extLst>
          </p:cNvPr>
          <p:cNvSpPr txBox="1"/>
          <p:nvPr/>
        </p:nvSpPr>
        <p:spPr>
          <a:xfrm>
            <a:off x="7873844" y="2859324"/>
            <a:ext cx="2068604" cy="584774"/>
          </a:xfrm>
          <a:prstGeom prst="rect">
            <a:avLst/>
          </a:prstGeom>
          <a:noFill/>
        </p:spPr>
        <p:txBody>
          <a:bodyPr wrap="square">
            <a:spAutoFit/>
          </a:bodyPr>
          <a:lstStyle/>
          <a:p>
            <a:pPr algn="ctr"/>
            <a:r>
              <a:rPr lang="en-US" sz="3200" b="1" i="0" dirty="0">
                <a:solidFill>
                  <a:schemeClr val="tx1"/>
                </a:solidFill>
                <a:effectLst/>
                <a:latin typeface="Pompiere" panose="020B0604020202020204" charset="0"/>
              </a:rPr>
              <a:t>Old books</a:t>
            </a:r>
            <a:endParaRPr lang="en-US" sz="3200" b="1" dirty="0">
              <a:solidFill>
                <a:schemeClr val="tx1"/>
              </a:solidFill>
              <a:latin typeface="Pompiere" panose="020B0604020202020204" charset="0"/>
            </a:endParaRPr>
          </a:p>
        </p:txBody>
      </p:sp>
      <p:sp>
        <p:nvSpPr>
          <p:cNvPr id="24" name="TextBox 23">
            <a:extLst>
              <a:ext uri="{FF2B5EF4-FFF2-40B4-BE49-F238E27FC236}">
                <a16:creationId xmlns:a16="http://schemas.microsoft.com/office/drawing/2014/main" id="{764E13C8-CA72-4679-8F56-79F34000B7B1}"/>
              </a:ext>
            </a:extLst>
          </p:cNvPr>
          <p:cNvSpPr txBox="1"/>
          <p:nvPr/>
        </p:nvSpPr>
        <p:spPr>
          <a:xfrm>
            <a:off x="7794942" y="3260908"/>
            <a:ext cx="2068604" cy="584774"/>
          </a:xfrm>
          <a:prstGeom prst="rect">
            <a:avLst/>
          </a:prstGeom>
          <a:noFill/>
        </p:spPr>
        <p:txBody>
          <a:bodyPr wrap="square">
            <a:spAutoFit/>
          </a:bodyPr>
          <a:lstStyle/>
          <a:p>
            <a:pPr algn="ctr"/>
            <a:r>
              <a:rPr lang="en-US" sz="3200" b="1" i="0" dirty="0">
                <a:solidFill>
                  <a:schemeClr val="tx1"/>
                </a:solidFill>
                <a:effectLst/>
                <a:latin typeface="Pompiere" panose="020B0604020202020204" charset="0"/>
              </a:rPr>
              <a:t>cans</a:t>
            </a:r>
            <a:endParaRPr lang="en-US" sz="3200" b="1" dirty="0">
              <a:solidFill>
                <a:schemeClr val="tx1"/>
              </a:solidFill>
              <a:latin typeface="Pompiere" panose="020B0604020202020204" charset="0"/>
            </a:endParaRPr>
          </a:p>
        </p:txBody>
      </p:sp>
      <p:sp>
        <p:nvSpPr>
          <p:cNvPr id="25" name="TextBox 24">
            <a:extLst>
              <a:ext uri="{FF2B5EF4-FFF2-40B4-BE49-F238E27FC236}">
                <a16:creationId xmlns:a16="http://schemas.microsoft.com/office/drawing/2014/main" id="{C1F27FA7-86F4-4DDD-B5CE-B44C6E7CB544}"/>
              </a:ext>
            </a:extLst>
          </p:cNvPr>
          <p:cNvSpPr txBox="1"/>
          <p:nvPr/>
        </p:nvSpPr>
        <p:spPr>
          <a:xfrm>
            <a:off x="7794942" y="3678794"/>
            <a:ext cx="2068604" cy="584774"/>
          </a:xfrm>
          <a:prstGeom prst="rect">
            <a:avLst/>
          </a:prstGeom>
          <a:noFill/>
        </p:spPr>
        <p:txBody>
          <a:bodyPr wrap="square">
            <a:spAutoFit/>
          </a:bodyPr>
          <a:lstStyle/>
          <a:p>
            <a:pPr algn="ctr"/>
            <a:r>
              <a:rPr lang="en-US" sz="3200" b="1" dirty="0">
                <a:solidFill>
                  <a:schemeClr val="tx1"/>
                </a:solidFill>
                <a:latin typeface="Pompiere" panose="020B0604020202020204" charset="0"/>
              </a:rPr>
              <a:t>newspapers</a:t>
            </a:r>
          </a:p>
        </p:txBody>
      </p:sp>
    </p:spTree>
    <p:extLst>
      <p:ext uri="{BB962C8B-B14F-4D97-AF65-F5344CB8AC3E}">
        <p14:creationId xmlns:p14="http://schemas.microsoft.com/office/powerpoint/2010/main" val="21633290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barn(inVertical)">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barn(inVertical)">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barn(inVertical)">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5" grpId="0"/>
      <p:bldP spid="16" grpId="0"/>
      <p:bldP spid="17" grpId="0"/>
      <p:bldP spid="21" grpId="0"/>
      <p:bldP spid="22" grpId="0"/>
      <p:bldP spid="23" grpId="0"/>
      <p:bldP spid="24" grpId="0"/>
      <p:bldP spid="25" grpId="0"/>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526246-95FD-409A-98BD-E85313AD4C17}"/>
              </a:ext>
            </a:extLst>
          </p:cNvPr>
          <p:cNvPicPr>
            <a:picLocks noChangeAspect="1"/>
          </p:cNvPicPr>
          <p:nvPr/>
        </p:nvPicPr>
        <p:blipFill>
          <a:blip r:embed="rId2"/>
          <a:stretch>
            <a:fillRect/>
          </a:stretch>
        </p:blipFill>
        <p:spPr>
          <a:xfrm>
            <a:off x="852838" y="26233"/>
            <a:ext cx="7359805" cy="1143000"/>
          </a:xfrm>
          <a:prstGeom prst="rect">
            <a:avLst/>
          </a:prstGeom>
          <a:solidFill>
            <a:srgbClr val="99CCFF"/>
          </a:solidFill>
        </p:spPr>
      </p:pic>
      <p:pic>
        <p:nvPicPr>
          <p:cNvPr id="5" name="Picture 4">
            <a:extLst>
              <a:ext uri="{FF2B5EF4-FFF2-40B4-BE49-F238E27FC236}">
                <a16:creationId xmlns:a16="http://schemas.microsoft.com/office/drawing/2014/main" id="{F26E5825-BBB4-46E9-90DF-B2506D4697CE}"/>
              </a:ext>
            </a:extLst>
          </p:cNvPr>
          <p:cNvPicPr>
            <a:picLocks noChangeAspect="1"/>
          </p:cNvPicPr>
          <p:nvPr/>
        </p:nvPicPr>
        <p:blipFill>
          <a:blip r:embed="rId3"/>
          <a:stretch>
            <a:fillRect/>
          </a:stretch>
        </p:blipFill>
        <p:spPr>
          <a:xfrm>
            <a:off x="539646" y="1278987"/>
            <a:ext cx="11362544" cy="5382654"/>
          </a:xfrm>
          <a:prstGeom prst="rect">
            <a:avLst/>
          </a:prstGeom>
          <a:solidFill>
            <a:srgbClr val="99CCFF"/>
          </a:solidFill>
        </p:spPr>
      </p:pic>
      <p:sp>
        <p:nvSpPr>
          <p:cNvPr id="6" name="Rectangle: Rounded Corners 5">
            <a:extLst>
              <a:ext uri="{FF2B5EF4-FFF2-40B4-BE49-F238E27FC236}">
                <a16:creationId xmlns:a16="http://schemas.microsoft.com/office/drawing/2014/main" id="{C8CE660F-62ED-4CC4-9C47-716E6351D0F0}"/>
              </a:ext>
            </a:extLst>
          </p:cNvPr>
          <p:cNvSpPr/>
          <p:nvPr/>
        </p:nvSpPr>
        <p:spPr>
          <a:xfrm>
            <a:off x="2482371" y="2383436"/>
            <a:ext cx="485682" cy="549589"/>
          </a:xfrm>
          <a:prstGeom prst="roundRect">
            <a:avLst/>
          </a:prstGeom>
          <a:solidFill>
            <a:srgbClr val="99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2800" b="1" dirty="0">
              <a:solidFill>
                <a:schemeClr val="bg1"/>
              </a:solidFill>
            </a:endParaRPr>
          </a:p>
        </p:txBody>
      </p:sp>
      <p:sp>
        <p:nvSpPr>
          <p:cNvPr id="7" name="Rectangle: Rounded Corners 6">
            <a:extLst>
              <a:ext uri="{FF2B5EF4-FFF2-40B4-BE49-F238E27FC236}">
                <a16:creationId xmlns:a16="http://schemas.microsoft.com/office/drawing/2014/main" id="{5EBF63DF-D78A-4606-962E-4ECC617CAF3B}"/>
              </a:ext>
            </a:extLst>
          </p:cNvPr>
          <p:cNvSpPr/>
          <p:nvPr/>
        </p:nvSpPr>
        <p:spPr>
          <a:xfrm>
            <a:off x="5045690" y="3064265"/>
            <a:ext cx="635582" cy="549589"/>
          </a:xfrm>
          <a:prstGeom prst="roundRect">
            <a:avLst/>
          </a:prstGeom>
          <a:solidFill>
            <a:srgbClr val="99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2800" b="1" dirty="0">
              <a:solidFill>
                <a:schemeClr val="bg1"/>
              </a:solidFill>
            </a:endParaRPr>
          </a:p>
        </p:txBody>
      </p:sp>
      <p:sp>
        <p:nvSpPr>
          <p:cNvPr id="8" name="Rectangle: Rounded Corners 7">
            <a:extLst>
              <a:ext uri="{FF2B5EF4-FFF2-40B4-BE49-F238E27FC236}">
                <a16:creationId xmlns:a16="http://schemas.microsoft.com/office/drawing/2014/main" id="{238DCA68-1E3F-4403-BEDE-FCCE7B373C11}"/>
              </a:ext>
            </a:extLst>
          </p:cNvPr>
          <p:cNvSpPr/>
          <p:nvPr/>
        </p:nvSpPr>
        <p:spPr>
          <a:xfrm>
            <a:off x="1208207" y="3695519"/>
            <a:ext cx="920395" cy="549589"/>
          </a:xfrm>
          <a:prstGeom prst="roundRect">
            <a:avLst/>
          </a:prstGeom>
          <a:solidFill>
            <a:srgbClr val="99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2800" b="1" dirty="0">
              <a:solidFill>
                <a:schemeClr val="bg1"/>
              </a:solidFill>
            </a:endParaRPr>
          </a:p>
        </p:txBody>
      </p:sp>
      <p:sp>
        <p:nvSpPr>
          <p:cNvPr id="9" name="Rectangle: Rounded Corners 8">
            <a:extLst>
              <a:ext uri="{FF2B5EF4-FFF2-40B4-BE49-F238E27FC236}">
                <a16:creationId xmlns:a16="http://schemas.microsoft.com/office/drawing/2014/main" id="{4D703743-3372-4C1D-A264-472755DBA55F}"/>
              </a:ext>
            </a:extLst>
          </p:cNvPr>
          <p:cNvSpPr/>
          <p:nvPr/>
        </p:nvSpPr>
        <p:spPr>
          <a:xfrm>
            <a:off x="7114332" y="4430037"/>
            <a:ext cx="920395" cy="549589"/>
          </a:xfrm>
          <a:prstGeom prst="roundRect">
            <a:avLst/>
          </a:prstGeom>
          <a:solidFill>
            <a:srgbClr val="99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2800" b="1" dirty="0">
              <a:solidFill>
                <a:schemeClr val="bg1"/>
              </a:solidFill>
            </a:endParaRPr>
          </a:p>
        </p:txBody>
      </p:sp>
      <p:sp>
        <p:nvSpPr>
          <p:cNvPr id="10" name="Rectangle: Rounded Corners 9">
            <a:extLst>
              <a:ext uri="{FF2B5EF4-FFF2-40B4-BE49-F238E27FC236}">
                <a16:creationId xmlns:a16="http://schemas.microsoft.com/office/drawing/2014/main" id="{510ADCD8-B5C9-4D8B-899F-203A51DBA21B}"/>
              </a:ext>
            </a:extLst>
          </p:cNvPr>
          <p:cNvSpPr/>
          <p:nvPr/>
        </p:nvSpPr>
        <p:spPr>
          <a:xfrm>
            <a:off x="4125296" y="5124337"/>
            <a:ext cx="551636" cy="549589"/>
          </a:xfrm>
          <a:prstGeom prst="roundRect">
            <a:avLst/>
          </a:prstGeom>
          <a:solidFill>
            <a:srgbClr val="99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2800" b="1" dirty="0">
              <a:solidFill>
                <a:schemeClr val="bg1"/>
              </a:solidFill>
            </a:endParaRPr>
          </a:p>
        </p:txBody>
      </p:sp>
      <p:sp>
        <p:nvSpPr>
          <p:cNvPr id="11" name="Rectangle: Rounded Corners 10">
            <a:extLst>
              <a:ext uri="{FF2B5EF4-FFF2-40B4-BE49-F238E27FC236}">
                <a16:creationId xmlns:a16="http://schemas.microsoft.com/office/drawing/2014/main" id="{10D61DCD-E3E6-4F75-9E62-2A6B5A1499E2}"/>
              </a:ext>
            </a:extLst>
          </p:cNvPr>
          <p:cNvSpPr/>
          <p:nvPr/>
        </p:nvSpPr>
        <p:spPr>
          <a:xfrm>
            <a:off x="5045690" y="5673926"/>
            <a:ext cx="635582" cy="549589"/>
          </a:xfrm>
          <a:prstGeom prst="roundRect">
            <a:avLst/>
          </a:prstGeom>
          <a:solidFill>
            <a:srgbClr val="99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2800" b="1" dirty="0">
              <a:solidFill>
                <a:schemeClr val="bg1"/>
              </a:solidFill>
            </a:endParaRPr>
          </a:p>
        </p:txBody>
      </p:sp>
    </p:spTree>
    <p:extLst>
      <p:ext uri="{BB962C8B-B14F-4D97-AF65-F5344CB8AC3E}">
        <p14:creationId xmlns:p14="http://schemas.microsoft.com/office/powerpoint/2010/main" val="4788321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7771CB-FBFC-44DA-AE77-9A1BEDE52E90}"/>
              </a:ext>
            </a:extLst>
          </p:cNvPr>
          <p:cNvPicPr>
            <a:picLocks noChangeAspect="1"/>
          </p:cNvPicPr>
          <p:nvPr/>
        </p:nvPicPr>
        <p:blipFill>
          <a:blip r:embed="rId2"/>
          <a:stretch>
            <a:fillRect/>
          </a:stretch>
        </p:blipFill>
        <p:spPr>
          <a:xfrm>
            <a:off x="980623" y="118727"/>
            <a:ext cx="10576793" cy="6675191"/>
          </a:xfrm>
          <a:prstGeom prst="rect">
            <a:avLst/>
          </a:prstGeom>
        </p:spPr>
      </p:pic>
      <p:sp>
        <p:nvSpPr>
          <p:cNvPr id="5" name="Rectangle: Rounded Corners 4">
            <a:extLst>
              <a:ext uri="{FF2B5EF4-FFF2-40B4-BE49-F238E27FC236}">
                <a16:creationId xmlns:a16="http://schemas.microsoft.com/office/drawing/2014/main" id="{92F71F03-AF20-4FE6-AF04-AD84959644B5}"/>
              </a:ext>
            </a:extLst>
          </p:cNvPr>
          <p:cNvSpPr/>
          <p:nvPr/>
        </p:nvSpPr>
        <p:spPr>
          <a:xfrm>
            <a:off x="4116298" y="2271454"/>
            <a:ext cx="920395" cy="54958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2800" b="1" dirty="0">
              <a:solidFill>
                <a:schemeClr val="bg1"/>
              </a:solidFill>
            </a:endParaRPr>
          </a:p>
        </p:txBody>
      </p:sp>
      <p:sp>
        <p:nvSpPr>
          <p:cNvPr id="6" name="Rectangle: Rounded Corners 5">
            <a:extLst>
              <a:ext uri="{FF2B5EF4-FFF2-40B4-BE49-F238E27FC236}">
                <a16:creationId xmlns:a16="http://schemas.microsoft.com/office/drawing/2014/main" id="{D16E1D72-749F-484B-8F00-CFA87AA26688}"/>
              </a:ext>
            </a:extLst>
          </p:cNvPr>
          <p:cNvSpPr/>
          <p:nvPr/>
        </p:nvSpPr>
        <p:spPr>
          <a:xfrm>
            <a:off x="9108023" y="2271453"/>
            <a:ext cx="1295151" cy="54958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2800" b="1" dirty="0">
              <a:solidFill>
                <a:schemeClr val="bg1"/>
              </a:solidFill>
            </a:endParaRPr>
          </a:p>
        </p:txBody>
      </p:sp>
      <p:sp>
        <p:nvSpPr>
          <p:cNvPr id="7" name="Rectangle: Rounded Corners 6">
            <a:extLst>
              <a:ext uri="{FF2B5EF4-FFF2-40B4-BE49-F238E27FC236}">
                <a16:creationId xmlns:a16="http://schemas.microsoft.com/office/drawing/2014/main" id="{5E016DAE-2BD9-4376-A54F-C87783F62D95}"/>
              </a:ext>
            </a:extLst>
          </p:cNvPr>
          <p:cNvSpPr/>
          <p:nvPr/>
        </p:nvSpPr>
        <p:spPr>
          <a:xfrm>
            <a:off x="4224224" y="3290784"/>
            <a:ext cx="1624937" cy="54958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2800" b="1" dirty="0">
              <a:solidFill>
                <a:schemeClr val="bg1"/>
              </a:solidFill>
            </a:endParaRPr>
          </a:p>
        </p:txBody>
      </p:sp>
      <p:sp>
        <p:nvSpPr>
          <p:cNvPr id="8" name="Rectangle: Rounded Corners 7">
            <a:extLst>
              <a:ext uri="{FF2B5EF4-FFF2-40B4-BE49-F238E27FC236}">
                <a16:creationId xmlns:a16="http://schemas.microsoft.com/office/drawing/2014/main" id="{FDC7AE49-B9B3-42F2-872F-472257783DD5}"/>
              </a:ext>
            </a:extLst>
          </p:cNvPr>
          <p:cNvSpPr/>
          <p:nvPr/>
        </p:nvSpPr>
        <p:spPr>
          <a:xfrm>
            <a:off x="1858780" y="3840373"/>
            <a:ext cx="1097279" cy="468232"/>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2800" b="1" dirty="0">
              <a:solidFill>
                <a:schemeClr val="bg1"/>
              </a:solidFill>
            </a:endParaRPr>
          </a:p>
        </p:txBody>
      </p:sp>
      <p:sp>
        <p:nvSpPr>
          <p:cNvPr id="9" name="Rectangle: Rounded Corners 8">
            <a:extLst>
              <a:ext uri="{FF2B5EF4-FFF2-40B4-BE49-F238E27FC236}">
                <a16:creationId xmlns:a16="http://schemas.microsoft.com/office/drawing/2014/main" id="{E0CD0770-C473-4E53-8DFA-8C01BFFBFF8B}"/>
              </a:ext>
            </a:extLst>
          </p:cNvPr>
          <p:cNvSpPr/>
          <p:nvPr/>
        </p:nvSpPr>
        <p:spPr>
          <a:xfrm>
            <a:off x="3852468" y="4339248"/>
            <a:ext cx="920395" cy="468232"/>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2800" b="1" dirty="0">
              <a:solidFill>
                <a:schemeClr val="bg1"/>
              </a:solidFill>
            </a:endParaRPr>
          </a:p>
        </p:txBody>
      </p:sp>
      <p:sp>
        <p:nvSpPr>
          <p:cNvPr id="10" name="Rectangle: Rounded Corners 9">
            <a:extLst>
              <a:ext uri="{FF2B5EF4-FFF2-40B4-BE49-F238E27FC236}">
                <a16:creationId xmlns:a16="http://schemas.microsoft.com/office/drawing/2014/main" id="{0E8561A0-353A-452E-AF47-D30B4B517F08}"/>
              </a:ext>
            </a:extLst>
          </p:cNvPr>
          <p:cNvSpPr/>
          <p:nvPr/>
        </p:nvSpPr>
        <p:spPr>
          <a:xfrm>
            <a:off x="8424468" y="4339248"/>
            <a:ext cx="1094286" cy="468232"/>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2800" b="1" dirty="0">
              <a:solidFill>
                <a:schemeClr val="bg1"/>
              </a:solidFill>
            </a:endParaRPr>
          </a:p>
        </p:txBody>
      </p:sp>
      <p:sp>
        <p:nvSpPr>
          <p:cNvPr id="11" name="Rectangle: Rounded Corners 10">
            <a:extLst>
              <a:ext uri="{FF2B5EF4-FFF2-40B4-BE49-F238E27FC236}">
                <a16:creationId xmlns:a16="http://schemas.microsoft.com/office/drawing/2014/main" id="{5D2044F1-4A6D-4B6D-B117-5C0A5C4831A3}"/>
              </a:ext>
            </a:extLst>
          </p:cNvPr>
          <p:cNvSpPr/>
          <p:nvPr/>
        </p:nvSpPr>
        <p:spPr>
          <a:xfrm>
            <a:off x="4378616" y="4973770"/>
            <a:ext cx="1872281" cy="468232"/>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2800" b="1" dirty="0">
              <a:solidFill>
                <a:schemeClr val="bg1"/>
              </a:solidFill>
            </a:endParaRPr>
          </a:p>
        </p:txBody>
      </p:sp>
      <p:sp>
        <p:nvSpPr>
          <p:cNvPr id="12" name="Rectangle: Rounded Corners 11">
            <a:extLst>
              <a:ext uri="{FF2B5EF4-FFF2-40B4-BE49-F238E27FC236}">
                <a16:creationId xmlns:a16="http://schemas.microsoft.com/office/drawing/2014/main" id="{7F456B41-60E3-4F97-B2FB-0EAA931015EB}"/>
              </a:ext>
            </a:extLst>
          </p:cNvPr>
          <p:cNvSpPr/>
          <p:nvPr/>
        </p:nvSpPr>
        <p:spPr>
          <a:xfrm>
            <a:off x="9969948" y="4973770"/>
            <a:ext cx="1122774" cy="468232"/>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2800" b="1" dirty="0">
              <a:solidFill>
                <a:schemeClr val="bg1"/>
              </a:solidFill>
            </a:endParaRPr>
          </a:p>
        </p:txBody>
      </p:sp>
      <p:sp>
        <p:nvSpPr>
          <p:cNvPr id="13" name="Rectangle: Rounded Corners 12">
            <a:extLst>
              <a:ext uri="{FF2B5EF4-FFF2-40B4-BE49-F238E27FC236}">
                <a16:creationId xmlns:a16="http://schemas.microsoft.com/office/drawing/2014/main" id="{5756F7FA-5AC6-4390-8FE7-37507C458320}"/>
              </a:ext>
            </a:extLst>
          </p:cNvPr>
          <p:cNvSpPr/>
          <p:nvPr/>
        </p:nvSpPr>
        <p:spPr>
          <a:xfrm>
            <a:off x="3291081" y="5993100"/>
            <a:ext cx="825217" cy="468232"/>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2800" b="1" dirty="0">
              <a:solidFill>
                <a:schemeClr val="bg1"/>
              </a:solidFill>
            </a:endParaRPr>
          </a:p>
        </p:txBody>
      </p:sp>
      <p:sp>
        <p:nvSpPr>
          <p:cNvPr id="14" name="Rectangle: Rounded Corners 13">
            <a:extLst>
              <a:ext uri="{FF2B5EF4-FFF2-40B4-BE49-F238E27FC236}">
                <a16:creationId xmlns:a16="http://schemas.microsoft.com/office/drawing/2014/main" id="{F1997E65-67FF-4355-9491-5F69A559CE3A}"/>
              </a:ext>
            </a:extLst>
          </p:cNvPr>
          <p:cNvSpPr/>
          <p:nvPr/>
        </p:nvSpPr>
        <p:spPr>
          <a:xfrm>
            <a:off x="6798780" y="5993100"/>
            <a:ext cx="1276924" cy="468232"/>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2800" b="1" dirty="0">
              <a:solidFill>
                <a:schemeClr val="bg1"/>
              </a:solidFill>
            </a:endParaRPr>
          </a:p>
        </p:txBody>
      </p:sp>
    </p:spTree>
    <p:extLst>
      <p:ext uri="{BB962C8B-B14F-4D97-AF65-F5344CB8AC3E}">
        <p14:creationId xmlns:p14="http://schemas.microsoft.com/office/powerpoint/2010/main" val="9068631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grpId="0" nodeType="clickEffect">
                                  <p:stCondLst>
                                    <p:cond delay="0"/>
                                  </p:stCondLst>
                                  <p:childTnLst>
                                    <p:animEffect transition="out" filter="barn(inVertical)">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grpId="0" nodeType="clickEffect">
                                  <p:stCondLst>
                                    <p:cond delay="0"/>
                                  </p:stCondLst>
                                  <p:childTnLst>
                                    <p:animEffect transition="out" filter="barn(inVertical)">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grpId="0" nodeType="clickEffect">
                                  <p:stCondLst>
                                    <p:cond delay="0"/>
                                  </p:stCondLst>
                                  <p:childTnLst>
                                    <p:animEffect transition="out" filter="barn(inVertical)">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6FB725-A0F6-4381-8DB7-40F0EFECF81B}"/>
              </a:ext>
            </a:extLst>
          </p:cNvPr>
          <p:cNvPicPr>
            <a:picLocks noChangeAspect="1"/>
          </p:cNvPicPr>
          <p:nvPr/>
        </p:nvPicPr>
        <p:blipFill>
          <a:blip r:embed="rId2"/>
          <a:stretch>
            <a:fillRect/>
          </a:stretch>
        </p:blipFill>
        <p:spPr>
          <a:xfrm>
            <a:off x="1208979" y="123774"/>
            <a:ext cx="9508988" cy="6393974"/>
          </a:xfrm>
          <a:prstGeom prst="rect">
            <a:avLst/>
          </a:prstGeom>
        </p:spPr>
      </p:pic>
      <p:pic>
        <p:nvPicPr>
          <p:cNvPr id="6" name="Picture 5">
            <a:extLst>
              <a:ext uri="{FF2B5EF4-FFF2-40B4-BE49-F238E27FC236}">
                <a16:creationId xmlns:a16="http://schemas.microsoft.com/office/drawing/2014/main" id="{5C9127A0-8E74-44C6-8CF6-AEB1E37AA666}"/>
              </a:ext>
            </a:extLst>
          </p:cNvPr>
          <p:cNvPicPr>
            <a:picLocks noChangeAspect="1"/>
          </p:cNvPicPr>
          <p:nvPr/>
        </p:nvPicPr>
        <p:blipFill>
          <a:blip r:embed="rId3"/>
          <a:stretch>
            <a:fillRect/>
          </a:stretch>
        </p:blipFill>
        <p:spPr>
          <a:xfrm>
            <a:off x="1880988" y="2150915"/>
            <a:ext cx="5159383" cy="322462"/>
          </a:xfrm>
          <a:prstGeom prst="rect">
            <a:avLst/>
          </a:prstGeom>
        </p:spPr>
      </p:pic>
      <p:pic>
        <p:nvPicPr>
          <p:cNvPr id="7" name="Picture 6">
            <a:extLst>
              <a:ext uri="{FF2B5EF4-FFF2-40B4-BE49-F238E27FC236}">
                <a16:creationId xmlns:a16="http://schemas.microsoft.com/office/drawing/2014/main" id="{5AE48A8D-4BB4-41E9-8C90-6A71188103B5}"/>
              </a:ext>
            </a:extLst>
          </p:cNvPr>
          <p:cNvPicPr>
            <a:picLocks noChangeAspect="1"/>
          </p:cNvPicPr>
          <p:nvPr/>
        </p:nvPicPr>
        <p:blipFill>
          <a:blip r:embed="rId3"/>
          <a:stretch>
            <a:fillRect/>
          </a:stretch>
        </p:blipFill>
        <p:spPr>
          <a:xfrm>
            <a:off x="1880988" y="2998299"/>
            <a:ext cx="7352953" cy="459560"/>
          </a:xfrm>
          <a:prstGeom prst="rect">
            <a:avLst/>
          </a:prstGeom>
        </p:spPr>
      </p:pic>
      <p:pic>
        <p:nvPicPr>
          <p:cNvPr id="8" name="Picture 7">
            <a:extLst>
              <a:ext uri="{FF2B5EF4-FFF2-40B4-BE49-F238E27FC236}">
                <a16:creationId xmlns:a16="http://schemas.microsoft.com/office/drawing/2014/main" id="{5018932A-091D-42B6-A315-6C3A68BC015D}"/>
              </a:ext>
            </a:extLst>
          </p:cNvPr>
          <p:cNvPicPr>
            <a:picLocks noChangeAspect="1"/>
          </p:cNvPicPr>
          <p:nvPr/>
        </p:nvPicPr>
        <p:blipFill>
          <a:blip r:embed="rId3"/>
          <a:stretch>
            <a:fillRect/>
          </a:stretch>
        </p:blipFill>
        <p:spPr>
          <a:xfrm>
            <a:off x="1880988" y="3925064"/>
            <a:ext cx="7352953" cy="459560"/>
          </a:xfrm>
          <a:prstGeom prst="rect">
            <a:avLst/>
          </a:prstGeom>
        </p:spPr>
      </p:pic>
      <p:pic>
        <p:nvPicPr>
          <p:cNvPr id="9" name="Picture 8">
            <a:extLst>
              <a:ext uri="{FF2B5EF4-FFF2-40B4-BE49-F238E27FC236}">
                <a16:creationId xmlns:a16="http://schemas.microsoft.com/office/drawing/2014/main" id="{1F3C32A7-8A96-4F65-8B7F-FEC7AE1C8116}"/>
              </a:ext>
            </a:extLst>
          </p:cNvPr>
          <p:cNvPicPr>
            <a:picLocks noChangeAspect="1"/>
          </p:cNvPicPr>
          <p:nvPr/>
        </p:nvPicPr>
        <p:blipFill>
          <a:blip r:embed="rId3"/>
          <a:stretch>
            <a:fillRect/>
          </a:stretch>
        </p:blipFill>
        <p:spPr>
          <a:xfrm>
            <a:off x="1880988" y="4761845"/>
            <a:ext cx="8549371" cy="829485"/>
          </a:xfrm>
          <a:prstGeom prst="rect">
            <a:avLst/>
          </a:prstGeom>
        </p:spPr>
      </p:pic>
      <p:pic>
        <p:nvPicPr>
          <p:cNvPr id="10" name="Picture 9">
            <a:extLst>
              <a:ext uri="{FF2B5EF4-FFF2-40B4-BE49-F238E27FC236}">
                <a16:creationId xmlns:a16="http://schemas.microsoft.com/office/drawing/2014/main" id="{F3579551-CE20-43C6-AA01-A0EC196B62A7}"/>
              </a:ext>
            </a:extLst>
          </p:cNvPr>
          <p:cNvPicPr>
            <a:picLocks noChangeAspect="1"/>
          </p:cNvPicPr>
          <p:nvPr/>
        </p:nvPicPr>
        <p:blipFill>
          <a:blip r:embed="rId3"/>
          <a:stretch>
            <a:fillRect/>
          </a:stretch>
        </p:blipFill>
        <p:spPr>
          <a:xfrm>
            <a:off x="1880988" y="6102604"/>
            <a:ext cx="7352953" cy="459560"/>
          </a:xfrm>
          <a:prstGeom prst="rect">
            <a:avLst/>
          </a:prstGeom>
        </p:spPr>
      </p:pic>
      <p:sp>
        <p:nvSpPr>
          <p:cNvPr id="11" name="TextBox 10">
            <a:extLst>
              <a:ext uri="{FF2B5EF4-FFF2-40B4-BE49-F238E27FC236}">
                <a16:creationId xmlns:a16="http://schemas.microsoft.com/office/drawing/2014/main" id="{8368D2DF-2DBE-4E98-B79C-F06A35BA0264}"/>
              </a:ext>
            </a:extLst>
          </p:cNvPr>
          <p:cNvSpPr txBox="1"/>
          <p:nvPr/>
        </p:nvSpPr>
        <p:spPr>
          <a:xfrm>
            <a:off x="1354111" y="1946374"/>
            <a:ext cx="633431" cy="584774"/>
          </a:xfrm>
          <a:prstGeom prst="rect">
            <a:avLst/>
          </a:prstGeom>
          <a:noFill/>
        </p:spPr>
        <p:txBody>
          <a:bodyPr wrap="square">
            <a:spAutoFit/>
          </a:bodyPr>
          <a:lstStyle/>
          <a:p>
            <a:pPr algn="ctr"/>
            <a:r>
              <a:rPr lang="en-US" sz="3200" b="1" i="0" dirty="0">
                <a:solidFill>
                  <a:schemeClr val="tx1"/>
                </a:solidFill>
                <a:effectLst/>
                <a:latin typeface="Pompiere" panose="020B0604020202020204" charset="0"/>
              </a:rPr>
              <a:t>=&gt; </a:t>
            </a:r>
            <a:endParaRPr lang="en-US" sz="3200" b="1" dirty="0">
              <a:solidFill>
                <a:schemeClr val="tx1"/>
              </a:solidFill>
              <a:latin typeface="Pompiere" panose="020B0604020202020204" charset="0"/>
            </a:endParaRPr>
          </a:p>
        </p:txBody>
      </p:sp>
      <p:sp>
        <p:nvSpPr>
          <p:cNvPr id="12" name="TextBox 11">
            <a:extLst>
              <a:ext uri="{FF2B5EF4-FFF2-40B4-BE49-F238E27FC236}">
                <a16:creationId xmlns:a16="http://schemas.microsoft.com/office/drawing/2014/main" id="{EEBAE59A-86F3-4839-87FB-10F596C49B89}"/>
              </a:ext>
            </a:extLst>
          </p:cNvPr>
          <p:cNvSpPr txBox="1"/>
          <p:nvPr/>
        </p:nvSpPr>
        <p:spPr>
          <a:xfrm>
            <a:off x="1295446" y="2907027"/>
            <a:ext cx="633431" cy="584774"/>
          </a:xfrm>
          <a:prstGeom prst="rect">
            <a:avLst/>
          </a:prstGeom>
          <a:noFill/>
        </p:spPr>
        <p:txBody>
          <a:bodyPr wrap="square">
            <a:spAutoFit/>
          </a:bodyPr>
          <a:lstStyle/>
          <a:p>
            <a:pPr algn="ctr"/>
            <a:r>
              <a:rPr lang="en-US" sz="3200" b="1" i="0" dirty="0">
                <a:solidFill>
                  <a:schemeClr val="tx1"/>
                </a:solidFill>
                <a:effectLst/>
                <a:latin typeface="Pompiere" panose="020B0604020202020204" charset="0"/>
              </a:rPr>
              <a:t>=&gt; </a:t>
            </a:r>
            <a:endParaRPr lang="en-US" sz="3200" b="1" dirty="0">
              <a:solidFill>
                <a:schemeClr val="tx1"/>
              </a:solidFill>
              <a:latin typeface="Pompiere" panose="020B0604020202020204" charset="0"/>
            </a:endParaRPr>
          </a:p>
        </p:txBody>
      </p:sp>
      <p:sp>
        <p:nvSpPr>
          <p:cNvPr id="13" name="TextBox 12">
            <a:extLst>
              <a:ext uri="{FF2B5EF4-FFF2-40B4-BE49-F238E27FC236}">
                <a16:creationId xmlns:a16="http://schemas.microsoft.com/office/drawing/2014/main" id="{94B59325-E1C0-4E6D-9CEC-9647E9FD09DC}"/>
              </a:ext>
            </a:extLst>
          </p:cNvPr>
          <p:cNvSpPr txBox="1"/>
          <p:nvPr/>
        </p:nvSpPr>
        <p:spPr>
          <a:xfrm>
            <a:off x="1310436" y="3747986"/>
            <a:ext cx="633431" cy="584774"/>
          </a:xfrm>
          <a:prstGeom prst="rect">
            <a:avLst/>
          </a:prstGeom>
          <a:noFill/>
        </p:spPr>
        <p:txBody>
          <a:bodyPr wrap="square">
            <a:spAutoFit/>
          </a:bodyPr>
          <a:lstStyle/>
          <a:p>
            <a:pPr algn="ctr"/>
            <a:r>
              <a:rPr lang="en-US" sz="3200" b="1" i="0" dirty="0">
                <a:solidFill>
                  <a:schemeClr val="tx1"/>
                </a:solidFill>
                <a:effectLst/>
                <a:latin typeface="Pompiere" panose="020B0604020202020204" charset="0"/>
              </a:rPr>
              <a:t>=&gt; </a:t>
            </a:r>
            <a:endParaRPr lang="en-US" sz="3200" b="1" dirty="0">
              <a:solidFill>
                <a:schemeClr val="tx1"/>
              </a:solidFill>
              <a:latin typeface="Pompiere" panose="020B0604020202020204" charset="0"/>
            </a:endParaRPr>
          </a:p>
        </p:txBody>
      </p:sp>
      <p:sp>
        <p:nvSpPr>
          <p:cNvPr id="14" name="TextBox 13">
            <a:extLst>
              <a:ext uri="{FF2B5EF4-FFF2-40B4-BE49-F238E27FC236}">
                <a16:creationId xmlns:a16="http://schemas.microsoft.com/office/drawing/2014/main" id="{F7D344CD-8C38-4B0E-A267-EA654B97885F}"/>
              </a:ext>
            </a:extLst>
          </p:cNvPr>
          <p:cNvSpPr txBox="1"/>
          <p:nvPr/>
        </p:nvSpPr>
        <p:spPr>
          <a:xfrm>
            <a:off x="1295446" y="4603511"/>
            <a:ext cx="633431" cy="584774"/>
          </a:xfrm>
          <a:prstGeom prst="rect">
            <a:avLst/>
          </a:prstGeom>
          <a:noFill/>
        </p:spPr>
        <p:txBody>
          <a:bodyPr wrap="square">
            <a:spAutoFit/>
          </a:bodyPr>
          <a:lstStyle/>
          <a:p>
            <a:pPr algn="ctr"/>
            <a:r>
              <a:rPr lang="en-US" sz="3200" b="1" i="0" dirty="0">
                <a:solidFill>
                  <a:schemeClr val="tx1"/>
                </a:solidFill>
                <a:effectLst/>
                <a:latin typeface="Pompiere" panose="020B0604020202020204" charset="0"/>
              </a:rPr>
              <a:t>=&gt; </a:t>
            </a:r>
            <a:endParaRPr lang="en-US" sz="3200" b="1" dirty="0">
              <a:solidFill>
                <a:schemeClr val="tx1"/>
              </a:solidFill>
              <a:latin typeface="Pompiere" panose="020B0604020202020204" charset="0"/>
            </a:endParaRPr>
          </a:p>
        </p:txBody>
      </p:sp>
      <p:sp>
        <p:nvSpPr>
          <p:cNvPr id="15" name="TextBox 14">
            <a:extLst>
              <a:ext uri="{FF2B5EF4-FFF2-40B4-BE49-F238E27FC236}">
                <a16:creationId xmlns:a16="http://schemas.microsoft.com/office/drawing/2014/main" id="{EA3E36AF-C918-4F9F-A15E-E840636FAA53}"/>
              </a:ext>
            </a:extLst>
          </p:cNvPr>
          <p:cNvSpPr txBox="1"/>
          <p:nvPr/>
        </p:nvSpPr>
        <p:spPr>
          <a:xfrm>
            <a:off x="1267582" y="5874163"/>
            <a:ext cx="633431" cy="584774"/>
          </a:xfrm>
          <a:prstGeom prst="rect">
            <a:avLst/>
          </a:prstGeom>
          <a:noFill/>
        </p:spPr>
        <p:txBody>
          <a:bodyPr wrap="square">
            <a:spAutoFit/>
          </a:bodyPr>
          <a:lstStyle/>
          <a:p>
            <a:pPr algn="ctr"/>
            <a:r>
              <a:rPr lang="en-US" sz="3200" b="1" i="0" dirty="0">
                <a:solidFill>
                  <a:schemeClr val="tx1"/>
                </a:solidFill>
                <a:effectLst/>
                <a:latin typeface="Pompiere" panose="020B0604020202020204" charset="0"/>
              </a:rPr>
              <a:t>=&gt; </a:t>
            </a:r>
            <a:endParaRPr lang="en-US" sz="3200" b="1" dirty="0">
              <a:solidFill>
                <a:schemeClr val="tx1"/>
              </a:solidFill>
              <a:latin typeface="Pompiere" panose="020B0604020202020204" charset="0"/>
            </a:endParaRPr>
          </a:p>
        </p:txBody>
      </p:sp>
    </p:spTree>
    <p:extLst>
      <p:ext uri="{BB962C8B-B14F-4D97-AF65-F5344CB8AC3E}">
        <p14:creationId xmlns:p14="http://schemas.microsoft.com/office/powerpoint/2010/main" val="16271615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nodeType="clickEffect">
                                  <p:stCondLst>
                                    <p:cond delay="0"/>
                                  </p:stCondLst>
                                  <p:childTnLst>
                                    <p:animEffect transition="out" filter="barn(inVertical)">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0C25EE-9C02-4A34-9738-8D4D51C762F3}"/>
              </a:ext>
            </a:extLst>
          </p:cNvPr>
          <p:cNvPicPr>
            <a:picLocks noChangeAspect="1"/>
          </p:cNvPicPr>
          <p:nvPr/>
        </p:nvPicPr>
        <p:blipFill>
          <a:blip r:embed="rId2"/>
          <a:stretch>
            <a:fillRect/>
          </a:stretch>
        </p:blipFill>
        <p:spPr>
          <a:xfrm>
            <a:off x="1298078" y="-1"/>
            <a:ext cx="9254388" cy="6655633"/>
          </a:xfrm>
          <a:prstGeom prst="rect">
            <a:avLst/>
          </a:prstGeom>
        </p:spPr>
      </p:pic>
    </p:spTree>
    <p:extLst>
      <p:ext uri="{BB962C8B-B14F-4D97-AF65-F5344CB8AC3E}">
        <p14:creationId xmlns:p14="http://schemas.microsoft.com/office/powerpoint/2010/main" val="32387730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D7AEBC2-F046-4123-8978-EE17C550DF6C}"/>
              </a:ext>
            </a:extLst>
          </p:cNvPr>
          <p:cNvSpPr>
            <a:spLocks noGrp="1"/>
          </p:cNvSpPr>
          <p:nvPr>
            <p:ph type="subTitle" idx="1"/>
          </p:nvPr>
        </p:nvSpPr>
        <p:spPr/>
        <p:txBody>
          <a:bodyPr/>
          <a:lstStyle/>
          <a:p>
            <a:endParaRPr lang="en-US" dirty="0"/>
          </a:p>
        </p:txBody>
      </p:sp>
      <p:sp>
        <p:nvSpPr>
          <p:cNvPr id="3" name="Title 2">
            <a:extLst>
              <a:ext uri="{FF2B5EF4-FFF2-40B4-BE49-F238E27FC236}">
                <a16:creationId xmlns:a16="http://schemas.microsoft.com/office/drawing/2014/main" id="{6BF24E2E-F4E3-4018-B9F7-08A6080A39F5}"/>
              </a:ext>
            </a:extLst>
          </p:cNvPr>
          <p:cNvSpPr>
            <a:spLocks noGrp="1"/>
          </p:cNvSpPr>
          <p:nvPr>
            <p:ph type="title"/>
          </p:nvPr>
        </p:nvSpPr>
        <p:spPr>
          <a:xfrm>
            <a:off x="5336122" y="2852975"/>
            <a:ext cx="5581500" cy="763500"/>
          </a:xfrm>
        </p:spPr>
        <p:txBody>
          <a:bodyPr/>
          <a:lstStyle/>
          <a:p>
            <a:r>
              <a:rPr lang="en-US" sz="16600" dirty="0"/>
              <a:t>Project </a:t>
            </a:r>
          </a:p>
        </p:txBody>
      </p:sp>
      <p:sp>
        <p:nvSpPr>
          <p:cNvPr id="4" name="Text Placeholder 3">
            <a:extLst>
              <a:ext uri="{FF2B5EF4-FFF2-40B4-BE49-F238E27FC236}">
                <a16:creationId xmlns:a16="http://schemas.microsoft.com/office/drawing/2014/main" id="{AD819497-865F-435D-9544-A4B4CBF55DA1}"/>
              </a:ext>
            </a:extLst>
          </p:cNvPr>
          <p:cNvSpPr>
            <a:spLocks noGrp="1"/>
          </p:cNvSpPr>
          <p:nvPr>
            <p:ph type="body" idx="2"/>
          </p:nvPr>
        </p:nvSpPr>
        <p:spPr/>
        <p:txBody>
          <a:bodyPr/>
          <a:lstStyle/>
          <a:p>
            <a:endParaRPr lang="en-US" dirty="0"/>
          </a:p>
        </p:txBody>
      </p:sp>
    </p:spTree>
    <p:extLst>
      <p:ext uri="{BB962C8B-B14F-4D97-AF65-F5344CB8AC3E}">
        <p14:creationId xmlns:p14="http://schemas.microsoft.com/office/powerpoint/2010/main" val="6754998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D3B6D3-7CAF-4D0F-9B10-44D807986E28}"/>
              </a:ext>
            </a:extLst>
          </p:cNvPr>
          <p:cNvPicPr>
            <a:picLocks noChangeAspect="1"/>
          </p:cNvPicPr>
          <p:nvPr/>
        </p:nvPicPr>
        <p:blipFill>
          <a:blip r:embed="rId2"/>
          <a:stretch>
            <a:fillRect/>
          </a:stretch>
        </p:blipFill>
        <p:spPr>
          <a:xfrm>
            <a:off x="352253" y="449704"/>
            <a:ext cx="11487494" cy="4646951"/>
          </a:xfrm>
          <a:prstGeom prst="rect">
            <a:avLst/>
          </a:prstGeom>
        </p:spPr>
      </p:pic>
    </p:spTree>
    <p:extLst>
      <p:ext uri="{BB962C8B-B14F-4D97-AF65-F5344CB8AC3E}">
        <p14:creationId xmlns:p14="http://schemas.microsoft.com/office/powerpoint/2010/main" val="10498856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99CCFF">
            <a:alpha val="32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FA1516-45A0-48E9-AA5D-868BDCEA3480}"/>
              </a:ext>
            </a:extLst>
          </p:cNvPr>
          <p:cNvPicPr>
            <a:picLocks noChangeAspect="1"/>
          </p:cNvPicPr>
          <p:nvPr/>
        </p:nvPicPr>
        <p:blipFill>
          <a:blip r:embed="rId2"/>
          <a:stretch>
            <a:fillRect/>
          </a:stretch>
        </p:blipFill>
        <p:spPr>
          <a:xfrm>
            <a:off x="672553" y="190036"/>
            <a:ext cx="11123285" cy="6477928"/>
          </a:xfrm>
          <a:prstGeom prst="rect">
            <a:avLst/>
          </a:prstGeom>
        </p:spPr>
      </p:pic>
    </p:spTree>
    <p:extLst>
      <p:ext uri="{BB962C8B-B14F-4D97-AF65-F5344CB8AC3E}">
        <p14:creationId xmlns:p14="http://schemas.microsoft.com/office/powerpoint/2010/main" val="19251236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99CCFF">
            <a:alpha val="3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FB8551-9674-4EA4-8B22-ABA3587C168B}"/>
              </a:ext>
            </a:extLst>
          </p:cNvPr>
          <p:cNvPicPr>
            <a:picLocks noChangeAspect="1"/>
          </p:cNvPicPr>
          <p:nvPr/>
        </p:nvPicPr>
        <p:blipFill>
          <a:blip r:embed="rId2"/>
          <a:stretch>
            <a:fillRect/>
          </a:stretch>
        </p:blipFill>
        <p:spPr>
          <a:xfrm>
            <a:off x="1236433" y="0"/>
            <a:ext cx="9001849" cy="6803296"/>
          </a:xfrm>
          <a:prstGeom prst="rect">
            <a:avLst/>
          </a:prstGeom>
        </p:spPr>
      </p:pic>
    </p:spTree>
    <p:extLst>
      <p:ext uri="{BB962C8B-B14F-4D97-AF65-F5344CB8AC3E}">
        <p14:creationId xmlns:p14="http://schemas.microsoft.com/office/powerpoint/2010/main" val="27181335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664"/>
        <p:cNvGrpSpPr/>
        <p:nvPr/>
      </p:nvGrpSpPr>
      <p:grpSpPr>
        <a:xfrm>
          <a:off x="0" y="0"/>
          <a:ext cx="0" cy="0"/>
          <a:chOff x="0" y="0"/>
          <a:chExt cx="0" cy="0"/>
        </a:xfrm>
      </p:grpSpPr>
      <p:sp>
        <p:nvSpPr>
          <p:cNvPr id="1665" name="Google Shape;1665;p28"/>
          <p:cNvSpPr txBox="1">
            <a:spLocks noGrp="1"/>
          </p:cNvSpPr>
          <p:nvPr>
            <p:ph type="title"/>
          </p:nvPr>
        </p:nvSpPr>
        <p:spPr>
          <a:xfrm>
            <a:off x="4826832" y="0"/>
            <a:ext cx="4436047"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7200" dirty="0">
                <a:solidFill>
                  <a:srgbClr val="FF0000"/>
                </a:solidFill>
              </a:rPr>
              <a:t>S</a:t>
            </a:r>
            <a:r>
              <a:rPr lang="en" sz="7200" dirty="0">
                <a:solidFill>
                  <a:srgbClr val="FF0000"/>
                </a:solidFill>
              </a:rPr>
              <a:t>ample </a:t>
            </a:r>
            <a:endParaRPr sz="7200" dirty="0">
              <a:solidFill>
                <a:srgbClr val="FF0000"/>
              </a:solidFill>
            </a:endParaRPr>
          </a:p>
        </p:txBody>
      </p:sp>
      <p:sp>
        <p:nvSpPr>
          <p:cNvPr id="1667" name="Google Shape;1667;p28"/>
          <p:cNvSpPr txBox="1">
            <a:spLocks noGrp="1"/>
          </p:cNvSpPr>
          <p:nvPr>
            <p:ph type="body" idx="2"/>
          </p:nvPr>
        </p:nvSpPr>
        <p:spPr>
          <a:xfrm>
            <a:off x="726953" y="763500"/>
            <a:ext cx="10425727" cy="2494800"/>
          </a:xfrm>
          <a:prstGeom prst="rect">
            <a:avLst/>
          </a:prstGeom>
        </p:spPr>
        <p:txBody>
          <a:bodyPr spcFirstLastPara="1" wrap="square" lIns="121900" tIns="121900" rIns="121900" bIns="121900" anchor="t" anchorCtr="0">
            <a:noAutofit/>
          </a:bodyPr>
          <a:lstStyle/>
          <a:p>
            <a:pPr marL="107950" indent="0" algn="just">
              <a:buNone/>
            </a:pPr>
            <a:r>
              <a:rPr lang="en-US" sz="2800" b="1" i="0" dirty="0">
                <a:solidFill>
                  <a:srgbClr val="FF0000"/>
                </a:solidFill>
                <a:effectLst/>
                <a:latin typeface="Pompiere" panose="020B0604020202020204" charset="0"/>
              </a:rPr>
              <a:t>Hello, everyone. My name is … </a:t>
            </a:r>
          </a:p>
          <a:p>
            <a:pPr marL="107950" indent="0" algn="just">
              <a:buNone/>
            </a:pPr>
            <a:r>
              <a:rPr lang="en-US" sz="2800" b="1" i="0" dirty="0">
                <a:solidFill>
                  <a:srgbClr val="FF0000"/>
                </a:solidFill>
                <a:effectLst/>
                <a:latin typeface="Pompiere" panose="020B0604020202020204" charset="0"/>
              </a:rPr>
              <a:t>Today I’m going to talk about a product I make from recycled paper. As you can see that I make these greeting cards from recycled paper. I use recycled paper, cut it, draw the funny pets or beautiful flowers on it and then I write the greetings on it to make birthday cards and invitation cards. I also decorate the cards to make them beautiful and look nice. I will give these cards as presents to my friends and relatives.</a:t>
            </a:r>
          </a:p>
          <a:p>
            <a:pPr marL="107950" indent="0" algn="just">
              <a:buNone/>
            </a:pPr>
            <a:r>
              <a:rPr lang="en-US" sz="2800" b="1" i="0" dirty="0">
                <a:solidFill>
                  <a:srgbClr val="FF0000"/>
                </a:solidFill>
                <a:effectLst/>
                <a:latin typeface="Pompiere" panose="020B0604020202020204" charset="0"/>
              </a:rPr>
              <a:t>We can make many products from recycled paper so make sure not to </a:t>
            </a:r>
          </a:p>
          <a:p>
            <a:pPr marL="107950" indent="0" algn="just">
              <a:buNone/>
            </a:pPr>
            <a:r>
              <a:rPr lang="en-US" sz="2800" b="1" i="0" dirty="0">
                <a:solidFill>
                  <a:srgbClr val="FF0000"/>
                </a:solidFill>
                <a:effectLst/>
                <a:latin typeface="Pompiere" panose="020B0604020202020204" charset="0"/>
              </a:rPr>
              <a:t>throw any paper into the recycling bin without recycling it.</a:t>
            </a:r>
          </a:p>
          <a:p>
            <a:pPr marL="107950" indent="0" algn="just">
              <a:buNone/>
            </a:pPr>
            <a:r>
              <a:rPr lang="en-US" sz="2800" b="1" i="0" dirty="0">
                <a:solidFill>
                  <a:srgbClr val="FF0000"/>
                </a:solidFill>
                <a:effectLst/>
                <a:latin typeface="Pompiere" panose="020B0604020202020204" charset="0"/>
              </a:rPr>
              <a:t>Thanks for your listening.</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667">
                                            <p:txEl>
                                              <p:pRg st="0" end="0"/>
                                            </p:txEl>
                                          </p:spTgt>
                                        </p:tgtEl>
                                        <p:attrNameLst>
                                          <p:attrName>ppt_x</p:attrName>
                                          <p:attrName>ppt_y</p:attrName>
                                        </p:attrNameLst>
                                      </p:cBhvr>
                                    </p:animMotion>
                                    <p:animRot by="1500000">
                                      <p:cBhvr>
                                        <p:cTn id="7" dur="125" fill="hold">
                                          <p:stCondLst>
                                            <p:cond delay="0"/>
                                          </p:stCondLst>
                                        </p:cTn>
                                        <p:tgtEl>
                                          <p:spTgt spid="1667">
                                            <p:txEl>
                                              <p:pRg st="0" end="0"/>
                                            </p:txEl>
                                          </p:spTgt>
                                        </p:tgtEl>
                                        <p:attrNameLst>
                                          <p:attrName>r</p:attrName>
                                        </p:attrNameLst>
                                      </p:cBhvr>
                                    </p:animRot>
                                    <p:animRot by="-1500000">
                                      <p:cBhvr>
                                        <p:cTn id="8" dur="125" fill="hold">
                                          <p:stCondLst>
                                            <p:cond delay="125"/>
                                          </p:stCondLst>
                                        </p:cTn>
                                        <p:tgtEl>
                                          <p:spTgt spid="1667">
                                            <p:txEl>
                                              <p:pRg st="0" end="0"/>
                                            </p:txEl>
                                          </p:spTgt>
                                        </p:tgtEl>
                                        <p:attrNameLst>
                                          <p:attrName>r</p:attrName>
                                        </p:attrNameLst>
                                      </p:cBhvr>
                                    </p:animRot>
                                    <p:animRot by="-1500000">
                                      <p:cBhvr>
                                        <p:cTn id="9" dur="125" fill="hold">
                                          <p:stCondLst>
                                            <p:cond delay="250"/>
                                          </p:stCondLst>
                                        </p:cTn>
                                        <p:tgtEl>
                                          <p:spTgt spid="1667">
                                            <p:txEl>
                                              <p:pRg st="0" end="0"/>
                                            </p:txEl>
                                          </p:spTgt>
                                        </p:tgtEl>
                                        <p:attrNameLst>
                                          <p:attrName>r</p:attrName>
                                        </p:attrNameLst>
                                      </p:cBhvr>
                                    </p:animRot>
                                    <p:animRot by="1500000">
                                      <p:cBhvr>
                                        <p:cTn id="10" dur="125" fill="hold">
                                          <p:stCondLst>
                                            <p:cond delay="375"/>
                                          </p:stCondLst>
                                        </p:cTn>
                                        <p:tgtEl>
                                          <p:spTgt spid="1667">
                                            <p:txEl>
                                              <p:pRg st="0" end="0"/>
                                            </p:txEl>
                                          </p:spTgt>
                                        </p:tgtEl>
                                        <p:attrNameLst>
                                          <p:attrName>r</p:attrName>
                                        </p:attrNameLst>
                                      </p:cBhvr>
                                    </p:animRot>
                                  </p:childTnLst>
                                </p:cTn>
                              </p:par>
                            </p:childTnLst>
                          </p:cTn>
                        </p:par>
                        <p:par>
                          <p:cTn id="11" fill="hold">
                            <p:stCondLst>
                              <p:cond delay="1650"/>
                            </p:stCondLst>
                            <p:childTnLst>
                              <p:par>
                                <p:cTn id="12" presetID="34" presetClass="emph" presetSubtype="0" fill="hold" nodeType="after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1667">
                                            <p:txEl>
                                              <p:pRg st="1" end="1"/>
                                            </p:txEl>
                                          </p:spTgt>
                                        </p:tgtEl>
                                        <p:attrNameLst>
                                          <p:attrName>ppt_x</p:attrName>
                                          <p:attrName>ppt_y</p:attrName>
                                        </p:attrNameLst>
                                      </p:cBhvr>
                                    </p:animMotion>
                                    <p:animRot by="1500000">
                                      <p:cBhvr>
                                        <p:cTn id="14" dur="125" fill="hold">
                                          <p:stCondLst>
                                            <p:cond delay="0"/>
                                          </p:stCondLst>
                                        </p:cTn>
                                        <p:tgtEl>
                                          <p:spTgt spid="1667">
                                            <p:txEl>
                                              <p:pRg st="1" end="1"/>
                                            </p:txEl>
                                          </p:spTgt>
                                        </p:tgtEl>
                                        <p:attrNameLst>
                                          <p:attrName>r</p:attrName>
                                        </p:attrNameLst>
                                      </p:cBhvr>
                                    </p:animRot>
                                    <p:animRot by="-1500000">
                                      <p:cBhvr>
                                        <p:cTn id="15" dur="125" fill="hold">
                                          <p:stCondLst>
                                            <p:cond delay="125"/>
                                          </p:stCondLst>
                                        </p:cTn>
                                        <p:tgtEl>
                                          <p:spTgt spid="1667">
                                            <p:txEl>
                                              <p:pRg st="1" end="1"/>
                                            </p:txEl>
                                          </p:spTgt>
                                        </p:tgtEl>
                                        <p:attrNameLst>
                                          <p:attrName>r</p:attrName>
                                        </p:attrNameLst>
                                      </p:cBhvr>
                                    </p:animRot>
                                    <p:animRot by="-1500000">
                                      <p:cBhvr>
                                        <p:cTn id="16" dur="125" fill="hold">
                                          <p:stCondLst>
                                            <p:cond delay="250"/>
                                          </p:stCondLst>
                                        </p:cTn>
                                        <p:tgtEl>
                                          <p:spTgt spid="1667">
                                            <p:txEl>
                                              <p:pRg st="1" end="1"/>
                                            </p:txEl>
                                          </p:spTgt>
                                        </p:tgtEl>
                                        <p:attrNameLst>
                                          <p:attrName>r</p:attrName>
                                        </p:attrNameLst>
                                      </p:cBhvr>
                                    </p:animRot>
                                    <p:animRot by="1500000">
                                      <p:cBhvr>
                                        <p:cTn id="17" dur="125" fill="hold">
                                          <p:stCondLst>
                                            <p:cond delay="375"/>
                                          </p:stCondLst>
                                        </p:cTn>
                                        <p:tgtEl>
                                          <p:spTgt spid="1667">
                                            <p:txEl>
                                              <p:pRg st="1" end="1"/>
                                            </p:txEl>
                                          </p:spTgt>
                                        </p:tgtEl>
                                        <p:attrNameLst>
                                          <p:attrName>r</p:attrName>
                                        </p:attrNameLst>
                                      </p:cBhvr>
                                    </p:animRot>
                                  </p:childTnLst>
                                </p:cTn>
                              </p:par>
                            </p:childTnLst>
                          </p:cTn>
                        </p:par>
                        <p:par>
                          <p:cTn id="18" fill="hold">
                            <p:stCondLst>
                              <p:cond delay="19350"/>
                            </p:stCondLst>
                            <p:childTnLst>
                              <p:par>
                                <p:cTn id="19" presetID="34" presetClass="emph" presetSubtype="0" fill="hold" nodeType="afterEffect">
                                  <p:stCondLst>
                                    <p:cond delay="0"/>
                                  </p:stCondLst>
                                  <p:iterate type="lt">
                                    <p:tmPct val="10000"/>
                                  </p:iterate>
                                  <p:childTnLst>
                                    <p:animMotion origin="layout" path="M 0.0 0.0 L 0.0 -0.07213" pathEditMode="relative" ptsTypes="">
                                      <p:cBhvr>
                                        <p:cTn id="20" dur="250" accel="50000" decel="50000" autoRev="1" fill="hold">
                                          <p:stCondLst>
                                            <p:cond delay="0"/>
                                          </p:stCondLst>
                                        </p:cTn>
                                        <p:tgtEl>
                                          <p:spTgt spid="1667">
                                            <p:txEl>
                                              <p:pRg st="2" end="2"/>
                                            </p:txEl>
                                          </p:spTgt>
                                        </p:tgtEl>
                                        <p:attrNameLst>
                                          <p:attrName>ppt_x</p:attrName>
                                          <p:attrName>ppt_y</p:attrName>
                                        </p:attrNameLst>
                                      </p:cBhvr>
                                    </p:animMotion>
                                    <p:animRot by="1500000">
                                      <p:cBhvr>
                                        <p:cTn id="21" dur="125" fill="hold">
                                          <p:stCondLst>
                                            <p:cond delay="0"/>
                                          </p:stCondLst>
                                        </p:cTn>
                                        <p:tgtEl>
                                          <p:spTgt spid="1667">
                                            <p:txEl>
                                              <p:pRg st="2" end="2"/>
                                            </p:txEl>
                                          </p:spTgt>
                                        </p:tgtEl>
                                        <p:attrNameLst>
                                          <p:attrName>r</p:attrName>
                                        </p:attrNameLst>
                                      </p:cBhvr>
                                    </p:animRot>
                                    <p:animRot by="-1500000">
                                      <p:cBhvr>
                                        <p:cTn id="22" dur="125" fill="hold">
                                          <p:stCondLst>
                                            <p:cond delay="125"/>
                                          </p:stCondLst>
                                        </p:cTn>
                                        <p:tgtEl>
                                          <p:spTgt spid="1667">
                                            <p:txEl>
                                              <p:pRg st="2" end="2"/>
                                            </p:txEl>
                                          </p:spTgt>
                                        </p:tgtEl>
                                        <p:attrNameLst>
                                          <p:attrName>r</p:attrName>
                                        </p:attrNameLst>
                                      </p:cBhvr>
                                    </p:animRot>
                                    <p:animRot by="-1500000">
                                      <p:cBhvr>
                                        <p:cTn id="23" dur="125" fill="hold">
                                          <p:stCondLst>
                                            <p:cond delay="250"/>
                                          </p:stCondLst>
                                        </p:cTn>
                                        <p:tgtEl>
                                          <p:spTgt spid="1667">
                                            <p:txEl>
                                              <p:pRg st="2" end="2"/>
                                            </p:txEl>
                                          </p:spTgt>
                                        </p:tgtEl>
                                        <p:attrNameLst>
                                          <p:attrName>r</p:attrName>
                                        </p:attrNameLst>
                                      </p:cBhvr>
                                    </p:animRot>
                                    <p:animRot by="1500000">
                                      <p:cBhvr>
                                        <p:cTn id="24" dur="125" fill="hold">
                                          <p:stCondLst>
                                            <p:cond delay="375"/>
                                          </p:stCondLst>
                                        </p:cTn>
                                        <p:tgtEl>
                                          <p:spTgt spid="1667">
                                            <p:txEl>
                                              <p:pRg st="2" end="2"/>
                                            </p:txEl>
                                          </p:spTgt>
                                        </p:tgtEl>
                                        <p:attrNameLst>
                                          <p:attrName>r</p:attrName>
                                        </p:attrNameLst>
                                      </p:cBhvr>
                                    </p:animRot>
                                  </p:childTnLst>
                                </p:cTn>
                              </p:par>
                            </p:childTnLst>
                          </p:cTn>
                        </p:par>
                        <p:par>
                          <p:cTn id="25" fill="hold">
                            <p:stCondLst>
                              <p:cond delay="22450"/>
                            </p:stCondLst>
                            <p:childTnLst>
                              <p:par>
                                <p:cTn id="26" presetID="34" presetClass="emph" presetSubtype="0" fill="hold" nodeType="afterEffect">
                                  <p:stCondLst>
                                    <p:cond delay="0"/>
                                  </p:stCondLst>
                                  <p:iterate type="lt">
                                    <p:tmPct val="10000"/>
                                  </p:iterate>
                                  <p:childTnLst>
                                    <p:animMotion origin="layout" path="M 0.0 0.0 L 0.0 -0.07213" pathEditMode="relative" ptsTypes="">
                                      <p:cBhvr>
                                        <p:cTn id="27" dur="250" accel="50000" decel="50000" autoRev="1" fill="hold">
                                          <p:stCondLst>
                                            <p:cond delay="0"/>
                                          </p:stCondLst>
                                        </p:cTn>
                                        <p:tgtEl>
                                          <p:spTgt spid="1667">
                                            <p:txEl>
                                              <p:pRg st="3" end="3"/>
                                            </p:txEl>
                                          </p:spTgt>
                                        </p:tgtEl>
                                        <p:attrNameLst>
                                          <p:attrName>ppt_x</p:attrName>
                                          <p:attrName>ppt_y</p:attrName>
                                        </p:attrNameLst>
                                      </p:cBhvr>
                                    </p:animMotion>
                                    <p:animRot by="1500000">
                                      <p:cBhvr>
                                        <p:cTn id="28" dur="125" fill="hold">
                                          <p:stCondLst>
                                            <p:cond delay="0"/>
                                          </p:stCondLst>
                                        </p:cTn>
                                        <p:tgtEl>
                                          <p:spTgt spid="1667">
                                            <p:txEl>
                                              <p:pRg st="3" end="3"/>
                                            </p:txEl>
                                          </p:spTgt>
                                        </p:tgtEl>
                                        <p:attrNameLst>
                                          <p:attrName>r</p:attrName>
                                        </p:attrNameLst>
                                      </p:cBhvr>
                                    </p:animRot>
                                    <p:animRot by="-1500000">
                                      <p:cBhvr>
                                        <p:cTn id="29" dur="125" fill="hold">
                                          <p:stCondLst>
                                            <p:cond delay="125"/>
                                          </p:stCondLst>
                                        </p:cTn>
                                        <p:tgtEl>
                                          <p:spTgt spid="1667">
                                            <p:txEl>
                                              <p:pRg st="3" end="3"/>
                                            </p:txEl>
                                          </p:spTgt>
                                        </p:tgtEl>
                                        <p:attrNameLst>
                                          <p:attrName>r</p:attrName>
                                        </p:attrNameLst>
                                      </p:cBhvr>
                                    </p:animRot>
                                    <p:animRot by="-1500000">
                                      <p:cBhvr>
                                        <p:cTn id="30" dur="125" fill="hold">
                                          <p:stCondLst>
                                            <p:cond delay="250"/>
                                          </p:stCondLst>
                                        </p:cTn>
                                        <p:tgtEl>
                                          <p:spTgt spid="1667">
                                            <p:txEl>
                                              <p:pRg st="3" end="3"/>
                                            </p:txEl>
                                          </p:spTgt>
                                        </p:tgtEl>
                                        <p:attrNameLst>
                                          <p:attrName>r</p:attrName>
                                        </p:attrNameLst>
                                      </p:cBhvr>
                                    </p:animRot>
                                    <p:animRot by="1500000">
                                      <p:cBhvr>
                                        <p:cTn id="31" dur="125" fill="hold">
                                          <p:stCondLst>
                                            <p:cond delay="375"/>
                                          </p:stCondLst>
                                        </p:cTn>
                                        <p:tgtEl>
                                          <p:spTgt spid="1667">
                                            <p:txEl>
                                              <p:pRg st="3" end="3"/>
                                            </p:txEl>
                                          </p:spTgt>
                                        </p:tgtEl>
                                        <p:attrNameLst>
                                          <p:attrName>r</p:attrName>
                                        </p:attrNameLst>
                                      </p:cBhvr>
                                    </p:animRot>
                                  </p:childTnLst>
                                </p:cTn>
                              </p:par>
                            </p:childTnLst>
                          </p:cTn>
                        </p:par>
                        <p:par>
                          <p:cTn id="32" fill="hold">
                            <p:stCondLst>
                              <p:cond delay="25450"/>
                            </p:stCondLst>
                            <p:childTnLst>
                              <p:par>
                                <p:cTn id="33" presetID="34" presetClass="emph" presetSubtype="0" fill="hold" nodeType="afterEffect">
                                  <p:stCondLst>
                                    <p:cond delay="0"/>
                                  </p:stCondLst>
                                  <p:iterate type="lt">
                                    <p:tmPct val="10000"/>
                                  </p:iterate>
                                  <p:childTnLst>
                                    <p:animMotion origin="layout" path="M 0.0 0.0 L 0.0 -0.07213" pathEditMode="relative" ptsTypes="">
                                      <p:cBhvr>
                                        <p:cTn id="34" dur="250" accel="50000" decel="50000" autoRev="1" fill="hold">
                                          <p:stCondLst>
                                            <p:cond delay="0"/>
                                          </p:stCondLst>
                                        </p:cTn>
                                        <p:tgtEl>
                                          <p:spTgt spid="1667">
                                            <p:txEl>
                                              <p:pRg st="4" end="4"/>
                                            </p:txEl>
                                          </p:spTgt>
                                        </p:tgtEl>
                                        <p:attrNameLst>
                                          <p:attrName>ppt_x</p:attrName>
                                          <p:attrName>ppt_y</p:attrName>
                                        </p:attrNameLst>
                                      </p:cBhvr>
                                    </p:animMotion>
                                    <p:animRot by="1500000">
                                      <p:cBhvr>
                                        <p:cTn id="35" dur="125" fill="hold">
                                          <p:stCondLst>
                                            <p:cond delay="0"/>
                                          </p:stCondLst>
                                        </p:cTn>
                                        <p:tgtEl>
                                          <p:spTgt spid="1667">
                                            <p:txEl>
                                              <p:pRg st="4" end="4"/>
                                            </p:txEl>
                                          </p:spTgt>
                                        </p:tgtEl>
                                        <p:attrNameLst>
                                          <p:attrName>r</p:attrName>
                                        </p:attrNameLst>
                                      </p:cBhvr>
                                    </p:animRot>
                                    <p:animRot by="-1500000">
                                      <p:cBhvr>
                                        <p:cTn id="36" dur="125" fill="hold">
                                          <p:stCondLst>
                                            <p:cond delay="125"/>
                                          </p:stCondLst>
                                        </p:cTn>
                                        <p:tgtEl>
                                          <p:spTgt spid="1667">
                                            <p:txEl>
                                              <p:pRg st="4" end="4"/>
                                            </p:txEl>
                                          </p:spTgt>
                                        </p:tgtEl>
                                        <p:attrNameLst>
                                          <p:attrName>r</p:attrName>
                                        </p:attrNameLst>
                                      </p:cBhvr>
                                    </p:animRot>
                                    <p:animRot by="-1500000">
                                      <p:cBhvr>
                                        <p:cTn id="37" dur="125" fill="hold">
                                          <p:stCondLst>
                                            <p:cond delay="250"/>
                                          </p:stCondLst>
                                        </p:cTn>
                                        <p:tgtEl>
                                          <p:spTgt spid="1667">
                                            <p:txEl>
                                              <p:pRg st="4" end="4"/>
                                            </p:txEl>
                                          </p:spTgt>
                                        </p:tgtEl>
                                        <p:attrNameLst>
                                          <p:attrName>r</p:attrName>
                                        </p:attrNameLst>
                                      </p:cBhvr>
                                    </p:animRot>
                                    <p:animRot by="1500000">
                                      <p:cBhvr>
                                        <p:cTn id="38" dur="125" fill="hold">
                                          <p:stCondLst>
                                            <p:cond delay="375"/>
                                          </p:stCondLst>
                                        </p:cTn>
                                        <p:tgtEl>
                                          <p:spTgt spid="1667">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F7305B-EFE4-4313-9ECB-59555246EBA5}"/>
              </a:ext>
            </a:extLst>
          </p:cNvPr>
          <p:cNvPicPr>
            <a:picLocks noChangeAspect="1"/>
          </p:cNvPicPr>
          <p:nvPr/>
        </p:nvPicPr>
        <p:blipFill>
          <a:blip r:embed="rId3"/>
          <a:stretch>
            <a:fillRect/>
          </a:stretch>
        </p:blipFill>
        <p:spPr>
          <a:xfrm>
            <a:off x="782788" y="0"/>
            <a:ext cx="10977908" cy="887104"/>
          </a:xfrm>
          <a:prstGeom prst="rect">
            <a:avLst/>
          </a:prstGeom>
        </p:spPr>
      </p:pic>
      <p:pic>
        <p:nvPicPr>
          <p:cNvPr id="3" name="Picture 2">
            <a:extLst>
              <a:ext uri="{FF2B5EF4-FFF2-40B4-BE49-F238E27FC236}">
                <a16:creationId xmlns:a16="http://schemas.microsoft.com/office/drawing/2014/main" id="{FD3B0522-536E-4E2C-8155-E1AC9D4A5631}"/>
              </a:ext>
            </a:extLst>
          </p:cNvPr>
          <p:cNvPicPr>
            <a:picLocks noChangeAspect="1"/>
          </p:cNvPicPr>
          <p:nvPr/>
        </p:nvPicPr>
        <p:blipFill rotWithShape="1">
          <a:blip r:embed="rId4"/>
          <a:srcRect r="5246" b="40075"/>
          <a:stretch/>
        </p:blipFill>
        <p:spPr>
          <a:xfrm>
            <a:off x="5936776" y="2456597"/>
            <a:ext cx="2386315" cy="3282957"/>
          </a:xfrm>
          <a:prstGeom prst="rect">
            <a:avLst/>
          </a:prstGeom>
        </p:spPr>
      </p:pic>
      <p:pic>
        <p:nvPicPr>
          <p:cNvPr id="4" name="Picture 3">
            <a:extLst>
              <a:ext uri="{FF2B5EF4-FFF2-40B4-BE49-F238E27FC236}">
                <a16:creationId xmlns:a16="http://schemas.microsoft.com/office/drawing/2014/main" id="{CB642F48-8B53-4779-9D55-DEC944A53550}"/>
              </a:ext>
            </a:extLst>
          </p:cNvPr>
          <p:cNvPicPr>
            <a:picLocks noChangeAspect="1"/>
          </p:cNvPicPr>
          <p:nvPr/>
        </p:nvPicPr>
        <p:blipFill rotWithShape="1">
          <a:blip r:embed="rId4"/>
          <a:srcRect t="59925"/>
          <a:stretch/>
        </p:blipFill>
        <p:spPr>
          <a:xfrm>
            <a:off x="9637825" y="2606722"/>
            <a:ext cx="2332789" cy="2033662"/>
          </a:xfrm>
          <a:prstGeom prst="rect">
            <a:avLst/>
          </a:prstGeom>
        </p:spPr>
      </p:pic>
      <p:pic>
        <p:nvPicPr>
          <p:cNvPr id="5122" name="Picture 2">
            <a:extLst>
              <a:ext uri="{FF2B5EF4-FFF2-40B4-BE49-F238E27FC236}">
                <a16:creationId xmlns:a16="http://schemas.microsoft.com/office/drawing/2014/main" id="{5BD25B3B-F66D-4CC4-8147-0089B6007C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88780"/>
            <a:ext cx="5927988" cy="3950773"/>
          </a:xfrm>
          <a:prstGeom prst="rect">
            <a:avLst/>
          </a:prstGeom>
          <a:noFill/>
          <a:extLst>
            <a:ext uri="{909E8E84-426E-40DD-AFC4-6F175D3DCCD1}">
              <a14:hiddenFill xmlns:a14="http://schemas.microsoft.com/office/drawing/2010/main">
                <a:solidFill>
                  <a:srgbClr val="FFFFFF"/>
                </a:solidFill>
              </a14:hiddenFill>
            </a:ext>
          </a:extLst>
        </p:spPr>
      </p:pic>
      <p:pic>
        <p:nvPicPr>
          <p:cNvPr id="6" name="รูปภาพ 25">
            <a:extLst>
              <a:ext uri="{FF2B5EF4-FFF2-40B4-BE49-F238E27FC236}">
                <a16:creationId xmlns:a16="http://schemas.microsoft.com/office/drawing/2014/main" id="{26528D1B-28E4-4993-ABE2-72DC13BF6383}"/>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9213808" y="3709186"/>
            <a:ext cx="651480" cy="650608"/>
          </a:xfrm>
          <a:prstGeom prst="rect">
            <a:avLst/>
          </a:prstGeom>
        </p:spPr>
      </p:pic>
    </p:spTree>
    <p:extLst>
      <p:ext uri="{BB962C8B-B14F-4D97-AF65-F5344CB8AC3E}">
        <p14:creationId xmlns:p14="http://schemas.microsoft.com/office/powerpoint/2010/main" val="26823431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7DB73A8-D1C5-4762-89B4-BC3329F4F112}"/>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F8D05339-5604-4953-8C96-7CB9E81F0075}"/>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126347BA-1CA2-4290-A29D-BDCC8FE7A461}"/>
              </a:ext>
            </a:extLst>
          </p:cNvPr>
          <p:cNvSpPr>
            <a:spLocks noGrp="1"/>
          </p:cNvSpPr>
          <p:nvPr>
            <p:ph type="body" idx="2"/>
          </p:nvPr>
        </p:nvSpPr>
        <p:spPr/>
        <p:txBody>
          <a:bodyPr/>
          <a:lstStyle/>
          <a:p>
            <a:endParaRPr lang="en-US" dirty="0"/>
          </a:p>
        </p:txBody>
      </p:sp>
      <p:pic>
        <p:nvPicPr>
          <p:cNvPr id="5" name="Picture 4">
            <a:extLst>
              <a:ext uri="{FF2B5EF4-FFF2-40B4-BE49-F238E27FC236}">
                <a16:creationId xmlns:a16="http://schemas.microsoft.com/office/drawing/2014/main" id="{4464F16E-15B9-4504-8EBF-04575FE0AA20}"/>
              </a:ext>
            </a:extLst>
          </p:cNvPr>
          <p:cNvPicPr>
            <a:picLocks noChangeAspect="1"/>
          </p:cNvPicPr>
          <p:nvPr/>
        </p:nvPicPr>
        <p:blipFill>
          <a:blip r:embed="rId2"/>
          <a:stretch>
            <a:fillRect/>
          </a:stretch>
        </p:blipFill>
        <p:spPr>
          <a:xfrm>
            <a:off x="117231" y="1356875"/>
            <a:ext cx="11957538" cy="1080501"/>
          </a:xfrm>
          <a:prstGeom prst="rect">
            <a:avLst/>
          </a:prstGeom>
          <a:effectLst>
            <a:softEdge rad="63500"/>
          </a:effectLst>
        </p:spPr>
      </p:pic>
    </p:spTree>
    <p:extLst>
      <p:ext uri="{BB962C8B-B14F-4D97-AF65-F5344CB8AC3E}">
        <p14:creationId xmlns:p14="http://schemas.microsoft.com/office/powerpoint/2010/main" val="27987546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174"/>
        <p:cNvGrpSpPr/>
        <p:nvPr/>
      </p:nvGrpSpPr>
      <p:grpSpPr>
        <a:xfrm>
          <a:off x="0" y="0"/>
          <a:ext cx="0" cy="0"/>
          <a:chOff x="0" y="0"/>
          <a:chExt cx="0" cy="0"/>
        </a:xfrm>
      </p:grpSpPr>
      <p:sp>
        <p:nvSpPr>
          <p:cNvPr id="2175" name="Google Shape;2175;p44"/>
          <p:cNvSpPr txBox="1">
            <a:spLocks noGrp="1"/>
          </p:cNvSpPr>
          <p:nvPr>
            <p:ph type="title"/>
          </p:nvPr>
        </p:nvSpPr>
        <p:spPr>
          <a:xfrm>
            <a:off x="5861294" y="690187"/>
            <a:ext cx="5581500" cy="7635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 dirty="0"/>
              <a:t>SUM UP</a:t>
            </a:r>
            <a:endParaRPr dirty="0"/>
          </a:p>
        </p:txBody>
      </p:sp>
      <p:sp>
        <p:nvSpPr>
          <p:cNvPr id="2176" name="Google Shape;2176;p44"/>
          <p:cNvSpPr txBox="1">
            <a:spLocks noGrp="1"/>
          </p:cNvSpPr>
          <p:nvPr>
            <p:ph type="subTitle" idx="1"/>
          </p:nvPr>
        </p:nvSpPr>
        <p:spPr>
          <a:xfrm>
            <a:off x="6096000" y="1406120"/>
            <a:ext cx="5551511" cy="717900"/>
          </a:xfrm>
          <a:prstGeom prst="rect">
            <a:avLst/>
          </a:prstGeom>
        </p:spPr>
        <p:txBody>
          <a:bodyPr spcFirstLastPara="1" wrap="square" lIns="121900" tIns="121900" rIns="121900" bIns="121900" anchor="t" anchorCtr="0">
            <a:noAutofit/>
          </a:bodyPr>
          <a:lstStyle/>
          <a:p>
            <a:pPr marL="0" indent="0"/>
            <a:r>
              <a:rPr lang="en-US" sz="2800" b="0" dirty="0"/>
              <a:t>By the end of the lesson, students can be able to:</a:t>
            </a:r>
          </a:p>
          <a:p>
            <a:pPr fontAlgn="base"/>
            <a:r>
              <a:rPr lang="en-US" sz="2800" b="0" dirty="0">
                <a:effectLst>
                  <a:glow>
                    <a:srgbClr val="000000"/>
                  </a:glow>
                  <a:outerShdw sx="0" sy="0">
                    <a:srgbClr val="000000"/>
                  </a:outerShdw>
                  <a:reflection stA="0" endPos="0" fadeDir="0" sx="0" sy="0"/>
                </a:effectLst>
              </a:rPr>
              <a:t>- review the vocabulary and grammar of Unit 11;</a:t>
            </a:r>
          </a:p>
          <a:p>
            <a:r>
              <a:rPr lang="en-US" sz="2800" b="0" dirty="0"/>
              <a:t>- apply what they have learnt (vocabulary and grammar) into practice through a project.</a:t>
            </a:r>
            <a:endParaRPr lang="en-US" sz="4000" b="0" dirty="0"/>
          </a:p>
          <a:p>
            <a:pPr marL="0" lvl="0" indent="0" rtl="0">
              <a:spcBef>
                <a:spcPts val="0"/>
              </a:spcBef>
              <a:spcAft>
                <a:spcPts val="2100"/>
              </a:spcAft>
              <a:buNone/>
            </a:pPr>
            <a:r>
              <a:rPr lang="en" sz="2800" b="0" dirty="0"/>
              <a:t>  - Do exercise page ……</a:t>
            </a:r>
            <a:endParaRPr sz="2800" b="0" dirty="0"/>
          </a:p>
        </p:txBody>
      </p:sp>
    </p:spTree>
    <p:extLst>
      <p:ext uri="{BB962C8B-B14F-4D97-AF65-F5344CB8AC3E}">
        <p14:creationId xmlns:p14="http://schemas.microsoft.com/office/powerpoint/2010/main" val="42631506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C03B9105-0B2F-4D5B-8DDA-DA9FE1CAFD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76" y="2014749"/>
            <a:ext cx="514508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C20EBC2-3DF0-4CD4-9C48-B9CB8E24DF72}"/>
              </a:ext>
            </a:extLst>
          </p:cNvPr>
          <p:cNvPicPr>
            <a:picLocks noChangeAspect="1"/>
          </p:cNvPicPr>
          <p:nvPr/>
        </p:nvPicPr>
        <p:blipFill rotWithShape="1">
          <a:blip r:embed="rId4"/>
          <a:srcRect r="5246" b="40075"/>
          <a:stretch/>
        </p:blipFill>
        <p:spPr>
          <a:xfrm>
            <a:off x="6080147" y="2014749"/>
            <a:ext cx="2381357" cy="3276136"/>
          </a:xfrm>
          <a:prstGeom prst="rect">
            <a:avLst/>
          </a:prstGeom>
        </p:spPr>
      </p:pic>
      <p:pic>
        <p:nvPicPr>
          <p:cNvPr id="4" name="Picture 3">
            <a:extLst>
              <a:ext uri="{FF2B5EF4-FFF2-40B4-BE49-F238E27FC236}">
                <a16:creationId xmlns:a16="http://schemas.microsoft.com/office/drawing/2014/main" id="{96896508-DB69-4A21-9604-338BCFD2909E}"/>
              </a:ext>
            </a:extLst>
          </p:cNvPr>
          <p:cNvPicPr>
            <a:picLocks noChangeAspect="1"/>
          </p:cNvPicPr>
          <p:nvPr/>
        </p:nvPicPr>
        <p:blipFill rotWithShape="1">
          <a:blip r:embed="rId4"/>
          <a:srcRect t="59925"/>
          <a:stretch/>
        </p:blipFill>
        <p:spPr>
          <a:xfrm>
            <a:off x="9589257" y="2564382"/>
            <a:ext cx="2381357" cy="2076002"/>
          </a:xfrm>
          <a:prstGeom prst="rect">
            <a:avLst/>
          </a:prstGeom>
        </p:spPr>
      </p:pic>
      <p:pic>
        <p:nvPicPr>
          <p:cNvPr id="5" name="Picture 4">
            <a:extLst>
              <a:ext uri="{FF2B5EF4-FFF2-40B4-BE49-F238E27FC236}">
                <a16:creationId xmlns:a16="http://schemas.microsoft.com/office/drawing/2014/main" id="{2B3813C0-06EC-4778-9729-D81B739C2A8A}"/>
              </a:ext>
            </a:extLst>
          </p:cNvPr>
          <p:cNvPicPr>
            <a:picLocks noChangeAspect="1"/>
          </p:cNvPicPr>
          <p:nvPr/>
        </p:nvPicPr>
        <p:blipFill>
          <a:blip r:embed="rId5"/>
          <a:stretch>
            <a:fillRect/>
          </a:stretch>
        </p:blipFill>
        <p:spPr>
          <a:xfrm>
            <a:off x="782788" y="0"/>
            <a:ext cx="10977908" cy="887104"/>
          </a:xfrm>
          <a:prstGeom prst="rect">
            <a:avLst/>
          </a:prstGeom>
        </p:spPr>
      </p:pic>
      <p:pic>
        <p:nvPicPr>
          <p:cNvPr id="6" name="รูปภาพ 25">
            <a:extLst>
              <a:ext uri="{FF2B5EF4-FFF2-40B4-BE49-F238E27FC236}">
                <a16:creationId xmlns:a16="http://schemas.microsoft.com/office/drawing/2014/main" id="{B5A8DDDE-6EBD-43D4-A392-105AE31F6A81}"/>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9068131" y="2778392"/>
            <a:ext cx="651480" cy="650608"/>
          </a:xfrm>
          <a:prstGeom prst="rect">
            <a:avLst/>
          </a:prstGeom>
        </p:spPr>
      </p:pic>
    </p:spTree>
    <p:extLst>
      <p:ext uri="{BB962C8B-B14F-4D97-AF65-F5344CB8AC3E}">
        <p14:creationId xmlns:p14="http://schemas.microsoft.com/office/powerpoint/2010/main" val="12837630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3C6659-D302-4675-BEBE-5B2396BD10B9}"/>
              </a:ext>
            </a:extLst>
          </p:cNvPr>
          <p:cNvPicPr>
            <a:picLocks noChangeAspect="1"/>
          </p:cNvPicPr>
          <p:nvPr/>
        </p:nvPicPr>
        <p:blipFill>
          <a:blip r:embed="rId2"/>
          <a:stretch>
            <a:fillRect/>
          </a:stretch>
        </p:blipFill>
        <p:spPr>
          <a:xfrm>
            <a:off x="1016528" y="513783"/>
            <a:ext cx="10158943" cy="1298729"/>
          </a:xfrm>
          <a:prstGeom prst="rect">
            <a:avLst/>
          </a:prstGeom>
        </p:spPr>
      </p:pic>
      <p:pic>
        <p:nvPicPr>
          <p:cNvPr id="5" name="Picture 4">
            <a:extLst>
              <a:ext uri="{FF2B5EF4-FFF2-40B4-BE49-F238E27FC236}">
                <a16:creationId xmlns:a16="http://schemas.microsoft.com/office/drawing/2014/main" id="{0FD08C42-DDC1-46EB-93C7-6B2FAB76F7F8}"/>
              </a:ext>
            </a:extLst>
          </p:cNvPr>
          <p:cNvPicPr>
            <a:picLocks noChangeAspect="1"/>
          </p:cNvPicPr>
          <p:nvPr/>
        </p:nvPicPr>
        <p:blipFill>
          <a:blip r:embed="rId3"/>
          <a:stretch>
            <a:fillRect/>
          </a:stretch>
        </p:blipFill>
        <p:spPr>
          <a:xfrm>
            <a:off x="6459941" y="1993564"/>
            <a:ext cx="5456280" cy="2273450"/>
          </a:xfrm>
          <a:prstGeom prst="rect">
            <a:avLst/>
          </a:prstGeom>
        </p:spPr>
      </p:pic>
      <p:sp>
        <p:nvSpPr>
          <p:cNvPr id="6" name="Google Shape;2175;p44">
            <a:extLst>
              <a:ext uri="{FF2B5EF4-FFF2-40B4-BE49-F238E27FC236}">
                <a16:creationId xmlns:a16="http://schemas.microsoft.com/office/drawing/2014/main" id="{CD97D3E2-E9E8-4277-993F-6BD043C689C0}"/>
              </a:ext>
            </a:extLst>
          </p:cNvPr>
          <p:cNvSpPr txBox="1">
            <a:spLocks noGrp="1"/>
          </p:cNvSpPr>
          <p:nvPr>
            <p:ph type="title"/>
          </p:nvPr>
        </p:nvSpPr>
        <p:spPr>
          <a:xfrm>
            <a:off x="174404" y="5359387"/>
            <a:ext cx="6285537" cy="7635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sz="4400" dirty="0">
                <a:solidFill>
                  <a:srgbClr val="FF0000"/>
                </a:solidFill>
              </a:rPr>
              <a:t>U</a:t>
            </a:r>
            <a:r>
              <a:rPr lang="en" sz="4400" dirty="0">
                <a:solidFill>
                  <a:srgbClr val="FF0000"/>
                </a:solidFill>
              </a:rPr>
              <a:t>se these phrases</a:t>
            </a:r>
            <a:br>
              <a:rPr lang="en" sz="4400" dirty="0">
                <a:solidFill>
                  <a:schemeClr val="tx1"/>
                </a:solidFill>
              </a:rPr>
            </a:br>
            <a:r>
              <a:rPr lang="en" sz="4400" dirty="0">
                <a:solidFill>
                  <a:schemeClr val="tx1"/>
                </a:solidFill>
              </a:rPr>
              <a:t>plant trees and flowers</a:t>
            </a:r>
            <a:br>
              <a:rPr lang="en" sz="4400" dirty="0">
                <a:solidFill>
                  <a:schemeClr val="tx1"/>
                </a:solidFill>
              </a:rPr>
            </a:br>
            <a:r>
              <a:rPr lang="en" sz="4400" dirty="0">
                <a:solidFill>
                  <a:schemeClr val="tx1"/>
                </a:solidFill>
              </a:rPr>
              <a:t>pick up rubbish</a:t>
            </a:r>
            <a:br>
              <a:rPr lang="en" sz="4400" dirty="0">
                <a:solidFill>
                  <a:schemeClr val="tx1"/>
                </a:solidFill>
              </a:rPr>
            </a:br>
            <a:r>
              <a:rPr lang="en" sz="4400" dirty="0">
                <a:solidFill>
                  <a:schemeClr val="tx1"/>
                </a:solidFill>
              </a:rPr>
              <a:t>cycle</a:t>
            </a:r>
            <a:br>
              <a:rPr lang="en" sz="4400" dirty="0">
                <a:solidFill>
                  <a:schemeClr val="tx1"/>
                </a:solidFill>
              </a:rPr>
            </a:br>
            <a:r>
              <a:rPr lang="en" sz="4400" dirty="0">
                <a:solidFill>
                  <a:schemeClr val="tx1"/>
                </a:solidFill>
              </a:rPr>
              <a:t>walk to school</a:t>
            </a:r>
            <a:br>
              <a:rPr lang="en" sz="4400" dirty="0">
                <a:solidFill>
                  <a:schemeClr val="tx1"/>
                </a:solidFill>
              </a:rPr>
            </a:br>
            <a:r>
              <a:rPr lang="en" sz="4400" dirty="0">
                <a:solidFill>
                  <a:schemeClr val="tx1"/>
                </a:solidFill>
              </a:rPr>
              <a:t>use reusable bags when shopping</a:t>
            </a:r>
            <a:endParaRPr sz="4400" dirty="0">
              <a:solidFill>
                <a:schemeClr val="tx1"/>
              </a:solidFill>
            </a:endParaRPr>
          </a:p>
        </p:txBody>
      </p:sp>
    </p:spTree>
    <p:extLst>
      <p:ext uri="{BB962C8B-B14F-4D97-AF65-F5344CB8AC3E}">
        <p14:creationId xmlns:p14="http://schemas.microsoft.com/office/powerpoint/2010/main" val="2135148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4"/>
        <p:cNvGrpSpPr/>
        <p:nvPr/>
      </p:nvGrpSpPr>
      <p:grpSpPr>
        <a:xfrm>
          <a:off x="0" y="0"/>
          <a:ext cx="0" cy="0"/>
          <a:chOff x="0" y="0"/>
          <a:chExt cx="0" cy="0"/>
        </a:xfrm>
      </p:grpSpPr>
      <p:sp>
        <p:nvSpPr>
          <p:cNvPr id="2175" name="Google Shape;2175;p44"/>
          <p:cNvSpPr txBox="1">
            <a:spLocks noGrp="1"/>
          </p:cNvSpPr>
          <p:nvPr>
            <p:ph type="title"/>
          </p:nvPr>
        </p:nvSpPr>
        <p:spPr>
          <a:xfrm>
            <a:off x="5714318" y="500168"/>
            <a:ext cx="5581500" cy="7635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 dirty="0"/>
              <a:t>SUM UP</a:t>
            </a:r>
            <a:endParaRPr dirty="0"/>
          </a:p>
        </p:txBody>
      </p:sp>
      <p:sp>
        <p:nvSpPr>
          <p:cNvPr id="15" name="Google Shape;2176;p44">
            <a:extLst>
              <a:ext uri="{FF2B5EF4-FFF2-40B4-BE49-F238E27FC236}">
                <a16:creationId xmlns:a16="http://schemas.microsoft.com/office/drawing/2014/main" id="{AF28D4D1-FB01-4E16-A19A-9FA30A382C50}"/>
              </a:ext>
            </a:extLst>
          </p:cNvPr>
          <p:cNvSpPr txBox="1">
            <a:spLocks noGrp="1"/>
          </p:cNvSpPr>
          <p:nvPr>
            <p:ph type="subTitle" idx="1"/>
          </p:nvPr>
        </p:nvSpPr>
        <p:spPr>
          <a:xfrm>
            <a:off x="5714318" y="1263668"/>
            <a:ext cx="6242680" cy="717900"/>
          </a:xfrm>
          <a:prstGeom prst="rect">
            <a:avLst/>
          </a:prstGeom>
        </p:spPr>
        <p:txBody>
          <a:bodyPr spcFirstLastPara="1" wrap="square" lIns="121900" tIns="121900" rIns="121900" bIns="121900" anchor="t" anchorCtr="0">
            <a:noAutofit/>
          </a:bodyPr>
          <a:lstStyle/>
          <a:p>
            <a:pPr fontAlgn="base"/>
            <a:r>
              <a:rPr lang="en-US" sz="2400" dirty="0"/>
              <a:t>By the end of the lesson, students can be able to:</a:t>
            </a:r>
          </a:p>
          <a:p>
            <a:pPr lvl="0" fontAlgn="base"/>
            <a:r>
              <a:rPr lang="en-GB" sz="2400" b="0" dirty="0">
                <a:effectLst>
                  <a:glow>
                    <a:srgbClr val="000000"/>
                  </a:glow>
                  <a:outerShdw sx="0" sy="0">
                    <a:srgbClr val="000000"/>
                  </a:outerShdw>
                  <a:reflection stA="0" endPos="0" fadeDir="0" sx="0" sy="0"/>
                </a:effectLst>
              </a:rPr>
              <a:t>- use the lexical items related to the topic </a:t>
            </a:r>
            <a:r>
              <a:rPr lang="en-GB" sz="2400" b="0" i="1" dirty="0">
                <a:effectLst>
                  <a:glow>
                    <a:srgbClr val="000000"/>
                  </a:glow>
                  <a:outerShdw sx="0" sy="0">
                    <a:srgbClr val="000000"/>
                  </a:outerShdw>
                  <a:reflection stA="0" endPos="0" fadeDir="0" sx="0" sy="0"/>
                </a:effectLst>
              </a:rPr>
              <a:t>Our Greener world.</a:t>
            </a:r>
            <a:endParaRPr lang="en-US" sz="2400" b="0" dirty="0">
              <a:effectLst>
                <a:glow>
                  <a:srgbClr val="000000"/>
                </a:glow>
                <a:outerShdw sx="0" sy="0">
                  <a:srgbClr val="000000"/>
                </a:outerShdw>
                <a:reflection stA="0" endPos="0" fadeDir="0" sx="0" sy="0"/>
              </a:effectLst>
            </a:endParaRPr>
          </a:p>
          <a:p>
            <a:pPr lvl="0" fontAlgn="base"/>
            <a:r>
              <a:rPr lang="en-GB" sz="2400" b="0" dirty="0">
                <a:effectLst>
                  <a:glow>
                    <a:srgbClr val="000000"/>
                  </a:glow>
                  <a:outerShdw sx="0" sy="0">
                    <a:srgbClr val="000000"/>
                  </a:outerShdw>
                  <a:reflection stA="0" endPos="0" fadeDir="0" sx="0" sy="0"/>
                </a:effectLst>
              </a:rPr>
              <a:t>- guess the meaning of new words based on clues including pictures and surrounding words.</a:t>
            </a:r>
            <a:endParaRPr lang="en-US" sz="2400" b="0" dirty="0">
              <a:effectLst>
                <a:glow>
                  <a:srgbClr val="000000"/>
                </a:glow>
                <a:outerShdw sx="0" sy="0">
                  <a:srgbClr val="000000"/>
                </a:outerShdw>
                <a:reflection stA="0" endPos="0" fadeDir="0" sx="0" sy="0"/>
              </a:effectLst>
            </a:endParaRPr>
          </a:p>
          <a:p>
            <a:r>
              <a:rPr lang="en-GB" sz="2400" b="0" dirty="0"/>
              <a:t>- pronounce the sounds /a:/ and /æ/ correctly in isolation and in context.</a:t>
            </a:r>
            <a:endParaRPr lang="en" sz="2400" b="0" dirty="0"/>
          </a:p>
          <a:p>
            <a:pPr marL="0" lvl="0" indent="0" rtl="0">
              <a:spcBef>
                <a:spcPts val="0"/>
              </a:spcBef>
              <a:spcAft>
                <a:spcPts val="2100"/>
              </a:spcAft>
              <a:buNone/>
            </a:pPr>
            <a:r>
              <a:rPr lang="en" sz="2400" b="0" dirty="0"/>
              <a:t>  - Do exercise page ……</a:t>
            </a:r>
            <a:endParaRPr sz="2400" b="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circle(in)">
                                      <p:cBhvr>
                                        <p:cTn id="7" dur="2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circle(in)">
                                      <p:cBhvr>
                                        <p:cTn id="12" dur="20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circle(in)">
                                      <p:cBhvr>
                                        <p:cTn id="17" dur="20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circle(in)">
                                      <p:cBhvr>
                                        <p:cTn id="22" dur="20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circle(in)">
                                      <p:cBhvr>
                                        <p:cTn id="27" dur="20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7497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24"/>
          <p:cNvSpPr txBox="1">
            <a:spLocks noGrp="1"/>
          </p:cNvSpPr>
          <p:nvPr>
            <p:ph type="title"/>
          </p:nvPr>
        </p:nvSpPr>
        <p:spPr>
          <a:xfrm>
            <a:off x="387464" y="803218"/>
            <a:ext cx="10838554" cy="1230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8000" dirty="0"/>
              <a:t>U</a:t>
            </a:r>
            <a:r>
              <a:rPr lang="en" sz="8000" dirty="0"/>
              <a:t>nit 11: OUR GREENER WORLD</a:t>
            </a:r>
            <a:br>
              <a:rPr lang="en" sz="8000" dirty="0"/>
            </a:br>
            <a:r>
              <a:rPr lang="en" sz="6600" dirty="0"/>
              <a:t>lesson 2: A closer look 1</a:t>
            </a:r>
            <a:endParaRPr sz="8000" dirty="0"/>
          </a:p>
        </p:txBody>
      </p:sp>
      <p:sp>
        <p:nvSpPr>
          <p:cNvPr id="1633" name="Google Shape;1633;p24"/>
          <p:cNvSpPr txBox="1">
            <a:spLocks noGrp="1"/>
          </p:cNvSpPr>
          <p:nvPr>
            <p:ph type="subTitle" idx="1"/>
          </p:nvPr>
        </p:nvSpPr>
        <p:spPr>
          <a:xfrm>
            <a:off x="1707600" y="6140100"/>
            <a:ext cx="8776800" cy="717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4000" dirty="0"/>
              <a:t>G</a:t>
            </a:r>
            <a:r>
              <a:rPr lang="en" sz="4000" dirty="0"/>
              <a:t>rade 6</a:t>
            </a:r>
            <a:endParaRPr sz="4000" dirty="0"/>
          </a:p>
        </p:txBody>
      </p:sp>
    </p:spTree>
    <p:extLst>
      <p:ext uri="{BB962C8B-B14F-4D97-AF65-F5344CB8AC3E}">
        <p14:creationId xmlns:p14="http://schemas.microsoft.com/office/powerpoint/2010/main" val="8265025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08333E-6 -2.96296E-6 L -2.08333E-6 -0.07222 " pathEditMode="relative" rAng="0" ptsTypes="AA">
                                      <p:cBhvr>
                                        <p:cTn id="6" dur="250" accel="50000" decel="50000" autoRev="1" fill="hold">
                                          <p:stCondLst>
                                            <p:cond delay="0"/>
                                          </p:stCondLst>
                                        </p:cTn>
                                        <p:tgtEl>
                                          <p:spTgt spid="1632"/>
                                        </p:tgtEl>
                                        <p:attrNameLst>
                                          <p:attrName>ppt_x</p:attrName>
                                          <p:attrName>ppt_y</p:attrName>
                                        </p:attrNameLst>
                                      </p:cBhvr>
                                      <p:rCtr x="0" y="-3611"/>
                                    </p:animMotion>
                                    <p:animRot by="1500000">
                                      <p:cBhvr>
                                        <p:cTn id="7" dur="125" fill="hold">
                                          <p:stCondLst>
                                            <p:cond delay="0"/>
                                          </p:stCondLst>
                                        </p:cTn>
                                        <p:tgtEl>
                                          <p:spTgt spid="1632"/>
                                        </p:tgtEl>
                                        <p:attrNameLst>
                                          <p:attrName>r</p:attrName>
                                        </p:attrNameLst>
                                      </p:cBhvr>
                                    </p:animRot>
                                    <p:animRot by="-1500000">
                                      <p:cBhvr>
                                        <p:cTn id="8" dur="125" fill="hold">
                                          <p:stCondLst>
                                            <p:cond delay="125"/>
                                          </p:stCondLst>
                                        </p:cTn>
                                        <p:tgtEl>
                                          <p:spTgt spid="1632"/>
                                        </p:tgtEl>
                                        <p:attrNameLst>
                                          <p:attrName>r</p:attrName>
                                        </p:attrNameLst>
                                      </p:cBhvr>
                                    </p:animRot>
                                    <p:animRot by="-1500000">
                                      <p:cBhvr>
                                        <p:cTn id="9" dur="125" fill="hold">
                                          <p:stCondLst>
                                            <p:cond delay="250"/>
                                          </p:stCondLst>
                                        </p:cTn>
                                        <p:tgtEl>
                                          <p:spTgt spid="1632"/>
                                        </p:tgtEl>
                                        <p:attrNameLst>
                                          <p:attrName>r</p:attrName>
                                        </p:attrNameLst>
                                      </p:cBhvr>
                                    </p:animRot>
                                    <p:animRot by="1500000">
                                      <p:cBhvr>
                                        <p:cTn id="10" dur="125" fill="hold">
                                          <p:stCondLst>
                                            <p:cond delay="375"/>
                                          </p:stCondLst>
                                        </p:cTn>
                                        <p:tgtEl>
                                          <p:spTgt spid="16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9" name="Google Shape;1659;p27"/>
          <p:cNvSpPr txBox="1">
            <a:spLocks noGrp="1"/>
          </p:cNvSpPr>
          <p:nvPr>
            <p:ph type="body" idx="1"/>
          </p:nvPr>
        </p:nvSpPr>
        <p:spPr>
          <a:xfrm>
            <a:off x="1561011" y="1336315"/>
            <a:ext cx="9624446" cy="2075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800" dirty="0"/>
              <a:t>By the end of the lesson, students can be able to:</a:t>
            </a:r>
          </a:p>
          <a:p>
            <a:pPr lvl="0" fontAlgn="base"/>
            <a:r>
              <a:rPr lang="en-US" sz="2400" dirty="0"/>
              <a:t>pronounce the sounds /a:/ and /æ/ correctly in isolation and in context;</a:t>
            </a:r>
            <a:endParaRPr lang="en-US" sz="2400" dirty="0">
              <a:effectLst>
                <a:glow>
                  <a:srgbClr val="000000"/>
                </a:glow>
                <a:outerShdw sx="0" sy="0">
                  <a:srgbClr val="000000"/>
                </a:outerShdw>
                <a:reflection stA="0" endPos="0" fadeDir="0" sx="0" sy="0"/>
              </a:effectLst>
            </a:endParaRPr>
          </a:p>
          <a:p>
            <a:pPr lvl="0" fontAlgn="base"/>
            <a:r>
              <a:rPr lang="en-US" sz="2400" dirty="0"/>
              <a:t>use the lexical items related to the topic </a:t>
            </a:r>
            <a:r>
              <a:rPr lang="en-US" sz="2400" i="1" dirty="0"/>
              <a:t>Our Greener world</a:t>
            </a:r>
            <a:r>
              <a:rPr lang="en-US" sz="2400" dirty="0"/>
              <a:t>;</a:t>
            </a:r>
            <a:endParaRPr lang="en-US" sz="2400" dirty="0">
              <a:effectLst>
                <a:glow>
                  <a:srgbClr val="000000"/>
                </a:glow>
                <a:outerShdw sx="0" sy="0">
                  <a:srgbClr val="000000"/>
                </a:outerShdw>
                <a:reflection stA="0" endPos="0" fadeDir="0" sx="0" sy="0"/>
              </a:effectLst>
            </a:endParaRPr>
          </a:p>
          <a:p>
            <a:r>
              <a:rPr lang="en-US" sz="2400" dirty="0"/>
              <a:t>guess the meaning of new words based on clues including pictures and surrounding words.</a:t>
            </a:r>
            <a:endParaRPr lang="en-US" sz="3600" dirty="0"/>
          </a:p>
        </p:txBody>
      </p:sp>
      <p:sp>
        <p:nvSpPr>
          <p:cNvPr id="5" name="Google Shape;1647;p26">
            <a:extLst>
              <a:ext uri="{FF2B5EF4-FFF2-40B4-BE49-F238E27FC236}">
                <a16:creationId xmlns:a16="http://schemas.microsoft.com/office/drawing/2014/main" id="{AADE86D7-6D6D-43C4-BC35-C3A2FF1E03D8}"/>
              </a:ext>
            </a:extLst>
          </p:cNvPr>
          <p:cNvSpPr txBox="1">
            <a:spLocks/>
          </p:cNvSpPr>
          <p:nvPr/>
        </p:nvSpPr>
        <p:spPr>
          <a:xfrm>
            <a:off x="396843" y="0"/>
            <a:ext cx="11055900" cy="763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1pPr>
            <a:lvl2pPr marR="0" lvl="1"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2pPr>
            <a:lvl3pPr marR="0" lvl="2"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3pPr>
            <a:lvl4pPr marR="0" lvl="3"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4pPr>
            <a:lvl5pPr marR="0" lvl="4"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5pPr>
            <a:lvl6pPr marR="0" lvl="5"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6pPr>
            <a:lvl7pPr marR="0" lvl="6"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7pPr>
            <a:lvl8pPr marR="0" lvl="7"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8pPr>
            <a:lvl9pPr marR="0" lvl="8"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9pPr>
          </a:lstStyle>
          <a:p>
            <a:pPr marL="0" marR="0" lvl="0" indent="0" algn="ctr" defTabSz="914400" rtl="0" eaLnBrk="1" fontAlgn="auto" latinLnBrk="0" hangingPunct="1">
              <a:lnSpc>
                <a:spcPct val="100000"/>
              </a:lnSpc>
              <a:spcBef>
                <a:spcPts val="0"/>
              </a:spcBef>
              <a:spcAft>
                <a:spcPts val="0"/>
              </a:spcAft>
              <a:buClr>
                <a:srgbClr val="8BA631"/>
              </a:buClr>
              <a:buSzPts val="15000"/>
              <a:buFont typeface="Pompiere"/>
              <a:buNone/>
              <a:tabLst/>
              <a:defRPr/>
            </a:pPr>
            <a:r>
              <a:rPr kumimoji="0" lang="en-US" sz="7200" b="1" i="0" u="none" strike="noStrike" kern="0" cap="none" spc="0" normalizeH="0" baseline="0" noProof="0" dirty="0">
                <a:ln>
                  <a:noFill/>
                </a:ln>
                <a:solidFill>
                  <a:srgbClr val="8BA631"/>
                </a:solidFill>
                <a:effectLst/>
                <a:uLnTx/>
                <a:uFillTx/>
                <a:latin typeface="Pompiere"/>
                <a:sym typeface="Pompiere"/>
              </a:rPr>
              <a:t>Objectives</a:t>
            </a:r>
          </a:p>
        </p:txBody>
      </p:sp>
    </p:spTree>
    <p:extLst>
      <p:ext uri="{BB962C8B-B14F-4D97-AF65-F5344CB8AC3E}">
        <p14:creationId xmlns:p14="http://schemas.microsoft.com/office/powerpoint/2010/main" val="12387553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xEl>
                                              <p:pRg st="0" end="0"/>
                                            </p:txEl>
                                          </p:spTgt>
                                        </p:tgtEl>
                                        <p:attrNameLst>
                                          <p:attrName>ppt_x</p:attrName>
                                          <p:attrName>ppt_y</p:attrName>
                                        </p:attrNameLst>
                                      </p:cBhvr>
                                    </p:animMotion>
                                    <p:animRot by="1500000">
                                      <p:cBhvr>
                                        <p:cTn id="7" dur="125" fill="hold">
                                          <p:stCondLst>
                                            <p:cond delay="0"/>
                                          </p:stCondLst>
                                        </p:cTn>
                                        <p:tgtEl>
                                          <p:spTgt spid="5">
                                            <p:txEl>
                                              <p:pRg st="0" end="0"/>
                                            </p:txEl>
                                          </p:spTgt>
                                        </p:tgtEl>
                                        <p:attrNameLst>
                                          <p:attrName>r</p:attrName>
                                        </p:attrNameLst>
                                      </p:cBhvr>
                                    </p:animRot>
                                    <p:animRot by="-1500000">
                                      <p:cBhvr>
                                        <p:cTn id="8" dur="125" fill="hold">
                                          <p:stCondLst>
                                            <p:cond delay="125"/>
                                          </p:stCondLst>
                                        </p:cTn>
                                        <p:tgtEl>
                                          <p:spTgt spid="5">
                                            <p:txEl>
                                              <p:pRg st="0" end="0"/>
                                            </p:txEl>
                                          </p:spTgt>
                                        </p:tgtEl>
                                        <p:attrNameLst>
                                          <p:attrName>r</p:attrName>
                                        </p:attrNameLst>
                                      </p:cBhvr>
                                    </p:animRot>
                                    <p:animRot by="-1500000">
                                      <p:cBhvr>
                                        <p:cTn id="9" dur="125" fill="hold">
                                          <p:stCondLst>
                                            <p:cond delay="250"/>
                                          </p:stCondLst>
                                        </p:cTn>
                                        <p:tgtEl>
                                          <p:spTgt spid="5">
                                            <p:txEl>
                                              <p:pRg st="0" end="0"/>
                                            </p:txEl>
                                          </p:spTgt>
                                        </p:tgtEl>
                                        <p:attrNameLst>
                                          <p:attrName>r</p:attrName>
                                        </p:attrNameLst>
                                      </p:cBhvr>
                                    </p:animRot>
                                    <p:animRot by="1500000">
                                      <p:cBhvr>
                                        <p:cTn id="10" dur="125" fill="hold">
                                          <p:stCondLst>
                                            <p:cond delay="375"/>
                                          </p:stCondLst>
                                        </p:cTn>
                                        <p:tgtEl>
                                          <p:spTgt spid="5">
                                            <p:txEl>
                                              <p:pRg st="0" end="0"/>
                                            </p:txEl>
                                          </p:spTgt>
                                        </p:tgtEl>
                                        <p:attrNameLst>
                                          <p:attrName>r</p:attrName>
                                        </p:attrNameLst>
                                      </p:cBhvr>
                                    </p:animRot>
                                  </p:childTnLst>
                                </p:cTn>
                              </p:par>
                            </p:childTnLst>
                          </p:cTn>
                        </p:par>
                        <p:par>
                          <p:cTn id="11" fill="hold">
                            <p:stCondLst>
                              <p:cond delay="950"/>
                            </p:stCondLst>
                            <p:childTnLst>
                              <p:par>
                                <p:cTn id="12" presetID="34" presetClass="emph" presetSubtype="0" fill="hold" nodeType="afterEffect">
                                  <p:stCondLst>
                                    <p:cond delay="0"/>
                                  </p:stCondLst>
                                  <p:iterate type="lt">
                                    <p:tmPct val="10000"/>
                                  </p:iterate>
                                  <p:childTnLst>
                                    <p:animMotion origin="layout" path="M 6.25E-7 3.7037E-7 L 6.25E-7 -0.07222 " pathEditMode="relative" rAng="0" ptsTypes="AA">
                                      <p:cBhvr>
                                        <p:cTn id="13" dur="250" accel="50000" decel="50000" autoRev="1" fill="hold">
                                          <p:stCondLst>
                                            <p:cond delay="0"/>
                                          </p:stCondLst>
                                        </p:cTn>
                                        <p:tgtEl>
                                          <p:spTgt spid="1659">
                                            <p:txEl>
                                              <p:pRg st="0" end="0"/>
                                            </p:txEl>
                                          </p:spTgt>
                                        </p:tgtEl>
                                        <p:attrNameLst>
                                          <p:attrName>ppt_x</p:attrName>
                                          <p:attrName>ppt_y</p:attrName>
                                        </p:attrNameLst>
                                      </p:cBhvr>
                                      <p:rCtr x="0" y="-3611"/>
                                    </p:animMotion>
                                    <p:animRot by="1500000">
                                      <p:cBhvr>
                                        <p:cTn id="14" dur="125" fill="hold">
                                          <p:stCondLst>
                                            <p:cond delay="0"/>
                                          </p:stCondLst>
                                        </p:cTn>
                                        <p:tgtEl>
                                          <p:spTgt spid="1659">
                                            <p:txEl>
                                              <p:pRg st="0" end="0"/>
                                            </p:txEl>
                                          </p:spTgt>
                                        </p:tgtEl>
                                        <p:attrNameLst>
                                          <p:attrName>r</p:attrName>
                                        </p:attrNameLst>
                                      </p:cBhvr>
                                    </p:animRot>
                                    <p:animRot by="-1500000">
                                      <p:cBhvr>
                                        <p:cTn id="15" dur="125" fill="hold">
                                          <p:stCondLst>
                                            <p:cond delay="125"/>
                                          </p:stCondLst>
                                        </p:cTn>
                                        <p:tgtEl>
                                          <p:spTgt spid="1659">
                                            <p:txEl>
                                              <p:pRg st="0" end="0"/>
                                            </p:txEl>
                                          </p:spTgt>
                                        </p:tgtEl>
                                        <p:attrNameLst>
                                          <p:attrName>r</p:attrName>
                                        </p:attrNameLst>
                                      </p:cBhvr>
                                    </p:animRot>
                                    <p:animRot by="-1500000">
                                      <p:cBhvr>
                                        <p:cTn id="16" dur="125" fill="hold">
                                          <p:stCondLst>
                                            <p:cond delay="250"/>
                                          </p:stCondLst>
                                        </p:cTn>
                                        <p:tgtEl>
                                          <p:spTgt spid="1659">
                                            <p:txEl>
                                              <p:pRg st="0" end="0"/>
                                            </p:txEl>
                                          </p:spTgt>
                                        </p:tgtEl>
                                        <p:attrNameLst>
                                          <p:attrName>r</p:attrName>
                                        </p:attrNameLst>
                                      </p:cBhvr>
                                    </p:animRot>
                                    <p:animRot by="1500000">
                                      <p:cBhvr>
                                        <p:cTn id="17" dur="125" fill="hold">
                                          <p:stCondLst>
                                            <p:cond delay="375"/>
                                          </p:stCondLst>
                                        </p:cTn>
                                        <p:tgtEl>
                                          <p:spTgt spid="1659">
                                            <p:txEl>
                                              <p:pRg st="0" end="0"/>
                                            </p:txEl>
                                          </p:spTgt>
                                        </p:tgtEl>
                                        <p:attrNameLst>
                                          <p:attrName>r</p:attrName>
                                        </p:attrNameLst>
                                      </p:cBhvr>
                                    </p:animRot>
                                  </p:childTnLst>
                                </p:cTn>
                              </p:par>
                            </p:childTnLst>
                          </p:cTn>
                        </p:par>
                        <p:par>
                          <p:cTn id="18" fill="hold">
                            <p:stCondLst>
                              <p:cond delay="3400"/>
                            </p:stCondLst>
                            <p:childTnLst>
                              <p:par>
                                <p:cTn id="19" presetID="34" presetClass="emph" presetSubtype="0" fill="hold" nodeType="afterEffect">
                                  <p:stCondLst>
                                    <p:cond delay="0"/>
                                  </p:stCondLst>
                                  <p:iterate type="lt">
                                    <p:tmPct val="10000"/>
                                  </p:iterate>
                                  <p:childTnLst>
                                    <p:animMotion origin="layout" path="M 6.25E-7 3.7037E-7 L 6.25E-7 -0.07222 " pathEditMode="relative" rAng="0" ptsTypes="AA">
                                      <p:cBhvr>
                                        <p:cTn id="20" dur="250" accel="50000" decel="50000" autoRev="1" fill="hold">
                                          <p:stCondLst>
                                            <p:cond delay="0"/>
                                          </p:stCondLst>
                                        </p:cTn>
                                        <p:tgtEl>
                                          <p:spTgt spid="1659">
                                            <p:txEl>
                                              <p:pRg st="3" end="3"/>
                                            </p:txEl>
                                          </p:spTgt>
                                        </p:tgtEl>
                                        <p:attrNameLst>
                                          <p:attrName>ppt_x</p:attrName>
                                          <p:attrName>ppt_y</p:attrName>
                                        </p:attrNameLst>
                                      </p:cBhvr>
                                      <p:rCtr x="0" y="-3611"/>
                                    </p:animMotion>
                                    <p:animRot by="1500000">
                                      <p:cBhvr>
                                        <p:cTn id="21" dur="125" fill="hold">
                                          <p:stCondLst>
                                            <p:cond delay="0"/>
                                          </p:stCondLst>
                                        </p:cTn>
                                        <p:tgtEl>
                                          <p:spTgt spid="1659">
                                            <p:txEl>
                                              <p:pRg st="3" end="3"/>
                                            </p:txEl>
                                          </p:spTgt>
                                        </p:tgtEl>
                                        <p:attrNameLst>
                                          <p:attrName>r</p:attrName>
                                        </p:attrNameLst>
                                      </p:cBhvr>
                                    </p:animRot>
                                    <p:animRot by="-1500000">
                                      <p:cBhvr>
                                        <p:cTn id="22" dur="125" fill="hold">
                                          <p:stCondLst>
                                            <p:cond delay="125"/>
                                          </p:stCondLst>
                                        </p:cTn>
                                        <p:tgtEl>
                                          <p:spTgt spid="1659">
                                            <p:txEl>
                                              <p:pRg st="3" end="3"/>
                                            </p:txEl>
                                          </p:spTgt>
                                        </p:tgtEl>
                                        <p:attrNameLst>
                                          <p:attrName>r</p:attrName>
                                        </p:attrNameLst>
                                      </p:cBhvr>
                                    </p:animRot>
                                    <p:animRot by="-1500000">
                                      <p:cBhvr>
                                        <p:cTn id="23" dur="125" fill="hold">
                                          <p:stCondLst>
                                            <p:cond delay="250"/>
                                          </p:stCondLst>
                                        </p:cTn>
                                        <p:tgtEl>
                                          <p:spTgt spid="1659">
                                            <p:txEl>
                                              <p:pRg st="3" end="3"/>
                                            </p:txEl>
                                          </p:spTgt>
                                        </p:tgtEl>
                                        <p:attrNameLst>
                                          <p:attrName>r</p:attrName>
                                        </p:attrNameLst>
                                      </p:cBhvr>
                                    </p:animRot>
                                    <p:animRot by="1500000">
                                      <p:cBhvr>
                                        <p:cTn id="24" dur="125" fill="hold">
                                          <p:stCondLst>
                                            <p:cond delay="375"/>
                                          </p:stCondLst>
                                        </p:cTn>
                                        <p:tgtEl>
                                          <p:spTgt spid="1659">
                                            <p:txEl>
                                              <p:pRg st="3" end="3"/>
                                            </p:txEl>
                                          </p:spTgt>
                                        </p:tgtEl>
                                        <p:attrNameLst>
                                          <p:attrName>r</p:attrName>
                                        </p:attrNameLst>
                                      </p:cBhvr>
                                    </p:animRot>
                                  </p:childTnLst>
                                </p:cTn>
                              </p:par>
                            </p:childTnLst>
                          </p:cTn>
                        </p:par>
                        <p:par>
                          <p:cTn id="25" fill="hold">
                            <p:stCondLst>
                              <p:cond delay="7550"/>
                            </p:stCondLst>
                            <p:childTnLst>
                              <p:par>
                                <p:cTn id="26" presetID="34" presetClass="emph" presetSubtype="0" fill="hold" nodeType="afterEffect">
                                  <p:stCondLst>
                                    <p:cond delay="0"/>
                                  </p:stCondLst>
                                  <p:iterate type="lt">
                                    <p:tmPct val="10000"/>
                                  </p:iterate>
                                  <p:childTnLst>
                                    <p:animMotion origin="layout" path="M 6.25E-7 3.7037E-7 L 6.25E-7 -0.07222 " pathEditMode="relative" rAng="0" ptsTypes="AA">
                                      <p:cBhvr>
                                        <p:cTn id="27" dur="250" accel="50000" decel="50000" autoRev="1" fill="hold">
                                          <p:stCondLst>
                                            <p:cond delay="0"/>
                                          </p:stCondLst>
                                        </p:cTn>
                                        <p:tgtEl>
                                          <p:spTgt spid="1659">
                                            <p:txEl>
                                              <p:pRg st="1" end="1"/>
                                            </p:txEl>
                                          </p:spTgt>
                                        </p:tgtEl>
                                        <p:attrNameLst>
                                          <p:attrName>ppt_x</p:attrName>
                                          <p:attrName>ppt_y</p:attrName>
                                        </p:attrNameLst>
                                      </p:cBhvr>
                                      <p:rCtr x="0" y="-3611"/>
                                    </p:animMotion>
                                    <p:animRot by="1500000">
                                      <p:cBhvr>
                                        <p:cTn id="28" dur="125" fill="hold">
                                          <p:stCondLst>
                                            <p:cond delay="0"/>
                                          </p:stCondLst>
                                        </p:cTn>
                                        <p:tgtEl>
                                          <p:spTgt spid="1659">
                                            <p:txEl>
                                              <p:pRg st="1" end="1"/>
                                            </p:txEl>
                                          </p:spTgt>
                                        </p:tgtEl>
                                        <p:attrNameLst>
                                          <p:attrName>r</p:attrName>
                                        </p:attrNameLst>
                                      </p:cBhvr>
                                    </p:animRot>
                                    <p:animRot by="-1500000">
                                      <p:cBhvr>
                                        <p:cTn id="29" dur="125" fill="hold">
                                          <p:stCondLst>
                                            <p:cond delay="125"/>
                                          </p:stCondLst>
                                        </p:cTn>
                                        <p:tgtEl>
                                          <p:spTgt spid="1659">
                                            <p:txEl>
                                              <p:pRg st="1" end="1"/>
                                            </p:txEl>
                                          </p:spTgt>
                                        </p:tgtEl>
                                        <p:attrNameLst>
                                          <p:attrName>r</p:attrName>
                                        </p:attrNameLst>
                                      </p:cBhvr>
                                    </p:animRot>
                                    <p:animRot by="-1500000">
                                      <p:cBhvr>
                                        <p:cTn id="30" dur="125" fill="hold">
                                          <p:stCondLst>
                                            <p:cond delay="250"/>
                                          </p:stCondLst>
                                        </p:cTn>
                                        <p:tgtEl>
                                          <p:spTgt spid="1659">
                                            <p:txEl>
                                              <p:pRg st="1" end="1"/>
                                            </p:txEl>
                                          </p:spTgt>
                                        </p:tgtEl>
                                        <p:attrNameLst>
                                          <p:attrName>r</p:attrName>
                                        </p:attrNameLst>
                                      </p:cBhvr>
                                    </p:animRot>
                                    <p:animRot by="1500000">
                                      <p:cBhvr>
                                        <p:cTn id="31" dur="125" fill="hold">
                                          <p:stCondLst>
                                            <p:cond delay="375"/>
                                          </p:stCondLst>
                                        </p:cTn>
                                        <p:tgtEl>
                                          <p:spTgt spid="1659">
                                            <p:txEl>
                                              <p:pRg st="1" end="1"/>
                                            </p:txEl>
                                          </p:spTgt>
                                        </p:tgtEl>
                                        <p:attrNameLst>
                                          <p:attrName>r</p:attrName>
                                        </p:attrNameLst>
                                      </p:cBhvr>
                                    </p:animRot>
                                  </p:childTnLst>
                                </p:cTn>
                              </p:par>
                            </p:childTnLst>
                          </p:cTn>
                        </p:par>
                        <p:par>
                          <p:cTn id="32" fill="hold">
                            <p:stCondLst>
                              <p:cond delay="11050"/>
                            </p:stCondLst>
                            <p:childTnLst>
                              <p:par>
                                <p:cTn id="33" presetID="34" presetClass="emph" presetSubtype="0" fill="hold" nodeType="afterEffect">
                                  <p:stCondLst>
                                    <p:cond delay="0"/>
                                  </p:stCondLst>
                                  <p:iterate type="lt">
                                    <p:tmPct val="10000"/>
                                  </p:iterate>
                                  <p:childTnLst>
                                    <p:animMotion origin="layout" path="M 6.25E-7 3.7037E-7 L 6.25E-7 -0.07222 " pathEditMode="relative" rAng="0" ptsTypes="AA">
                                      <p:cBhvr>
                                        <p:cTn id="34" dur="250" accel="50000" decel="50000" autoRev="1" fill="hold">
                                          <p:stCondLst>
                                            <p:cond delay="0"/>
                                          </p:stCondLst>
                                        </p:cTn>
                                        <p:tgtEl>
                                          <p:spTgt spid="1659">
                                            <p:txEl>
                                              <p:pRg st="2" end="2"/>
                                            </p:txEl>
                                          </p:spTgt>
                                        </p:tgtEl>
                                        <p:attrNameLst>
                                          <p:attrName>ppt_x</p:attrName>
                                          <p:attrName>ppt_y</p:attrName>
                                        </p:attrNameLst>
                                      </p:cBhvr>
                                      <p:rCtr x="0" y="-3611"/>
                                    </p:animMotion>
                                    <p:animRot by="1500000">
                                      <p:cBhvr>
                                        <p:cTn id="35" dur="125" fill="hold">
                                          <p:stCondLst>
                                            <p:cond delay="0"/>
                                          </p:stCondLst>
                                        </p:cTn>
                                        <p:tgtEl>
                                          <p:spTgt spid="1659">
                                            <p:txEl>
                                              <p:pRg st="2" end="2"/>
                                            </p:txEl>
                                          </p:spTgt>
                                        </p:tgtEl>
                                        <p:attrNameLst>
                                          <p:attrName>r</p:attrName>
                                        </p:attrNameLst>
                                      </p:cBhvr>
                                    </p:animRot>
                                    <p:animRot by="-1500000">
                                      <p:cBhvr>
                                        <p:cTn id="36" dur="125" fill="hold">
                                          <p:stCondLst>
                                            <p:cond delay="125"/>
                                          </p:stCondLst>
                                        </p:cTn>
                                        <p:tgtEl>
                                          <p:spTgt spid="1659">
                                            <p:txEl>
                                              <p:pRg st="2" end="2"/>
                                            </p:txEl>
                                          </p:spTgt>
                                        </p:tgtEl>
                                        <p:attrNameLst>
                                          <p:attrName>r</p:attrName>
                                        </p:attrNameLst>
                                      </p:cBhvr>
                                    </p:animRot>
                                    <p:animRot by="-1500000">
                                      <p:cBhvr>
                                        <p:cTn id="37" dur="125" fill="hold">
                                          <p:stCondLst>
                                            <p:cond delay="250"/>
                                          </p:stCondLst>
                                        </p:cTn>
                                        <p:tgtEl>
                                          <p:spTgt spid="1659">
                                            <p:txEl>
                                              <p:pRg st="2" end="2"/>
                                            </p:txEl>
                                          </p:spTgt>
                                        </p:tgtEl>
                                        <p:attrNameLst>
                                          <p:attrName>r</p:attrName>
                                        </p:attrNameLst>
                                      </p:cBhvr>
                                    </p:animRot>
                                    <p:animRot by="1500000">
                                      <p:cBhvr>
                                        <p:cTn id="38" dur="125" fill="hold">
                                          <p:stCondLst>
                                            <p:cond delay="375"/>
                                          </p:stCondLst>
                                        </p:cTn>
                                        <p:tgtEl>
                                          <p:spTgt spid="1659">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5"/>
        <p:cNvGrpSpPr/>
        <p:nvPr/>
      </p:nvGrpSpPr>
      <p:grpSpPr>
        <a:xfrm>
          <a:off x="0" y="0"/>
          <a:ext cx="0" cy="0"/>
          <a:chOff x="0" y="0"/>
          <a:chExt cx="0" cy="0"/>
        </a:xfrm>
      </p:grpSpPr>
      <p:grpSp>
        <p:nvGrpSpPr>
          <p:cNvPr id="2036" name="Google Shape;2036;p39"/>
          <p:cNvGrpSpPr/>
          <p:nvPr/>
        </p:nvGrpSpPr>
        <p:grpSpPr>
          <a:xfrm rot="-445559">
            <a:off x="10188598" y="1710859"/>
            <a:ext cx="1013862" cy="1395245"/>
            <a:chOff x="6126813" y="4180951"/>
            <a:chExt cx="695894" cy="1040850"/>
          </a:xfrm>
        </p:grpSpPr>
        <p:sp>
          <p:nvSpPr>
            <p:cNvPr id="2037" name="Google Shape;2037;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8" name="Google Shape;2038;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9" name="Google Shape;2039;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0" name="Google Shape;2040;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1" name="Google Shape;2041;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2" name="Google Shape;2042;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3" name="Google Shape;2043;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4" name="Google Shape;2044;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5" name="Google Shape;2045;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6" name="Google Shape;2046;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7" name="Google Shape;2047;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8" name="Google Shape;2048;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9" name="Google Shape;2049;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50" name="Google Shape;2050;p39"/>
          <p:cNvGrpSpPr/>
          <p:nvPr/>
        </p:nvGrpSpPr>
        <p:grpSpPr>
          <a:xfrm rot="-1531692">
            <a:off x="981157" y="2826705"/>
            <a:ext cx="827247" cy="1138398"/>
            <a:chOff x="6126813" y="4180951"/>
            <a:chExt cx="695894" cy="1040850"/>
          </a:xfrm>
        </p:grpSpPr>
        <p:sp>
          <p:nvSpPr>
            <p:cNvPr id="2051" name="Google Shape;2051;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sp>
          <p:nvSpPr>
            <p:cNvPr id="2052" name="Google Shape;2052;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sp>
          <p:nvSpPr>
            <p:cNvPr id="2053" name="Google Shape;2053;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sp>
          <p:nvSpPr>
            <p:cNvPr id="2054" name="Google Shape;2054;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sp>
          <p:nvSpPr>
            <p:cNvPr id="2055" name="Google Shape;2055;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sp>
          <p:nvSpPr>
            <p:cNvPr id="2056" name="Google Shape;2056;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sp>
          <p:nvSpPr>
            <p:cNvPr id="2057" name="Google Shape;2057;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sp>
          <p:nvSpPr>
            <p:cNvPr id="2058" name="Google Shape;2058;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sp>
          <p:nvSpPr>
            <p:cNvPr id="2059" name="Google Shape;2059;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sp>
          <p:nvSpPr>
            <p:cNvPr id="2060" name="Google Shape;2060;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sp>
          <p:nvSpPr>
            <p:cNvPr id="2061" name="Google Shape;2061;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sp>
          <p:nvSpPr>
            <p:cNvPr id="2062" name="Google Shape;2062;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sp>
          <p:nvSpPr>
            <p:cNvPr id="2063" name="Google Shape;2063;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grpSp>
      <p:grpSp>
        <p:nvGrpSpPr>
          <p:cNvPr id="2064" name="Google Shape;2064;p39"/>
          <p:cNvGrpSpPr/>
          <p:nvPr/>
        </p:nvGrpSpPr>
        <p:grpSpPr>
          <a:xfrm rot="-1663446">
            <a:off x="3053188" y="2531203"/>
            <a:ext cx="1013892" cy="1395330"/>
            <a:chOff x="6126813" y="4180951"/>
            <a:chExt cx="695894" cy="1040850"/>
          </a:xfrm>
        </p:grpSpPr>
        <p:sp>
          <p:nvSpPr>
            <p:cNvPr id="2065" name="Google Shape;2065;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6" name="Google Shape;2066;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7" name="Google Shape;2067;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8" name="Google Shape;2068;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9" name="Google Shape;2069;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0" name="Google Shape;2070;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1" name="Google Shape;2071;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2" name="Google Shape;2072;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3" name="Google Shape;2073;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4" name="Google Shape;2074;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5" name="Google Shape;2075;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6" name="Google Shape;2076;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7" name="Google Shape;2077;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78" name="Google Shape;2078;p39"/>
          <p:cNvGrpSpPr/>
          <p:nvPr/>
        </p:nvGrpSpPr>
        <p:grpSpPr>
          <a:xfrm rot="-846409">
            <a:off x="5624491" y="2324289"/>
            <a:ext cx="1013874" cy="1395300"/>
            <a:chOff x="6126813" y="4180951"/>
            <a:chExt cx="695894" cy="1040850"/>
          </a:xfrm>
        </p:grpSpPr>
        <p:sp>
          <p:nvSpPr>
            <p:cNvPr id="2079" name="Google Shape;2079;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0" name="Google Shape;2080;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1" name="Google Shape;2081;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2" name="Google Shape;2082;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3" name="Google Shape;2083;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4" name="Google Shape;2084;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5" name="Google Shape;2085;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6" name="Google Shape;2086;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7" name="Google Shape;2087;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8" name="Google Shape;2088;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9" name="Google Shape;2089;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0" name="Google Shape;2090;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1" name="Google Shape;2091;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92" name="Google Shape;2092;p39"/>
          <p:cNvGrpSpPr/>
          <p:nvPr/>
        </p:nvGrpSpPr>
        <p:grpSpPr>
          <a:xfrm rot="-2229702">
            <a:off x="7986926" y="2061117"/>
            <a:ext cx="1013889" cy="1395293"/>
            <a:chOff x="6126813" y="4180951"/>
            <a:chExt cx="695894" cy="1040850"/>
          </a:xfrm>
        </p:grpSpPr>
        <p:sp>
          <p:nvSpPr>
            <p:cNvPr id="2093" name="Google Shape;2093;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4" name="Google Shape;2094;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5" name="Google Shape;2095;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6" name="Google Shape;2096;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7" name="Google Shape;2097;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8" name="Google Shape;2098;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9" name="Google Shape;2099;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0" name="Google Shape;2100;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1" name="Google Shape;2101;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2" name="Google Shape;2102;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3" name="Google Shape;2103;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4" name="Google Shape;2104;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5" name="Google Shape;2105;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106" name="Google Shape;2106;p39"/>
          <p:cNvSpPr/>
          <p:nvPr/>
        </p:nvSpPr>
        <p:spPr>
          <a:xfrm>
            <a:off x="0" y="3269626"/>
            <a:ext cx="12186068" cy="3592506"/>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A7CC3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sp>
        <p:nvSpPr>
          <p:cNvPr id="2108" name="Google Shape;2108;p39"/>
          <p:cNvSpPr txBox="1">
            <a:spLocks noGrp="1"/>
          </p:cNvSpPr>
          <p:nvPr>
            <p:ph type="subTitle" idx="1"/>
          </p:nvPr>
        </p:nvSpPr>
        <p:spPr>
          <a:xfrm>
            <a:off x="201738" y="3300282"/>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1</a:t>
            </a:r>
            <a:endParaRPr sz="3600" dirty="0">
              <a:solidFill>
                <a:schemeClr val="tx1"/>
              </a:solidFill>
            </a:endParaRPr>
          </a:p>
        </p:txBody>
      </p:sp>
      <p:sp>
        <p:nvSpPr>
          <p:cNvPr id="2109" name="Google Shape;2109;p39"/>
          <p:cNvSpPr txBox="1">
            <a:spLocks noGrp="1"/>
          </p:cNvSpPr>
          <p:nvPr>
            <p:ph type="body" idx="7"/>
          </p:nvPr>
        </p:nvSpPr>
        <p:spPr>
          <a:xfrm>
            <a:off x="2695691" y="4190148"/>
            <a:ext cx="2149740"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4400" b="1" dirty="0">
                <a:solidFill>
                  <a:schemeClr val="tx1"/>
                </a:solidFill>
                <a:latin typeface="Pompiere" panose="020B0604020202020204" charset="0"/>
              </a:rPr>
              <a:t>Pick up rubbish</a:t>
            </a:r>
            <a:endParaRPr sz="4400" b="1" dirty="0">
              <a:solidFill>
                <a:schemeClr val="tx1"/>
              </a:solidFill>
              <a:latin typeface="Pompiere" panose="020B0604020202020204" charset="0"/>
            </a:endParaRPr>
          </a:p>
        </p:txBody>
      </p:sp>
      <p:sp>
        <p:nvSpPr>
          <p:cNvPr id="2110" name="Google Shape;2110;p39"/>
          <p:cNvSpPr txBox="1">
            <a:spLocks noGrp="1"/>
          </p:cNvSpPr>
          <p:nvPr>
            <p:ph type="subTitle" idx="2"/>
          </p:nvPr>
        </p:nvSpPr>
        <p:spPr>
          <a:xfrm>
            <a:off x="2669851" y="3287686"/>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2 </a:t>
            </a:r>
            <a:endParaRPr sz="3600" dirty="0">
              <a:solidFill>
                <a:schemeClr val="tx1"/>
              </a:solidFill>
            </a:endParaRPr>
          </a:p>
        </p:txBody>
      </p:sp>
      <p:sp>
        <p:nvSpPr>
          <p:cNvPr id="2111" name="Google Shape;2111;p39"/>
          <p:cNvSpPr txBox="1">
            <a:spLocks noGrp="1"/>
          </p:cNvSpPr>
          <p:nvPr>
            <p:ph type="body" idx="8"/>
          </p:nvPr>
        </p:nvSpPr>
        <p:spPr>
          <a:xfrm>
            <a:off x="5032901" y="4189010"/>
            <a:ext cx="2149740"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4400" b="1" dirty="0">
                <a:solidFill>
                  <a:schemeClr val="tx1"/>
                </a:solidFill>
                <a:latin typeface="Pompiere" panose="020B0604020202020204" charset="0"/>
              </a:rPr>
              <a:t>cycle</a:t>
            </a:r>
            <a:endParaRPr sz="4400" b="1" dirty="0">
              <a:solidFill>
                <a:schemeClr val="tx1"/>
              </a:solidFill>
              <a:latin typeface="Pompiere" panose="020B0604020202020204" charset="0"/>
            </a:endParaRPr>
          </a:p>
        </p:txBody>
      </p:sp>
      <p:sp>
        <p:nvSpPr>
          <p:cNvPr id="2112" name="Google Shape;2112;p39"/>
          <p:cNvSpPr txBox="1">
            <a:spLocks noGrp="1"/>
          </p:cNvSpPr>
          <p:nvPr>
            <p:ph type="subTitle" idx="3"/>
          </p:nvPr>
        </p:nvSpPr>
        <p:spPr>
          <a:xfrm>
            <a:off x="5029631" y="3297030"/>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3</a:t>
            </a:r>
            <a:endParaRPr sz="3600" dirty="0">
              <a:solidFill>
                <a:schemeClr val="tx1"/>
              </a:solidFill>
            </a:endParaRPr>
          </a:p>
        </p:txBody>
      </p:sp>
      <p:sp>
        <p:nvSpPr>
          <p:cNvPr id="2113" name="Google Shape;2113;p39"/>
          <p:cNvSpPr txBox="1">
            <a:spLocks noGrp="1"/>
          </p:cNvSpPr>
          <p:nvPr>
            <p:ph type="body" idx="9"/>
          </p:nvPr>
        </p:nvSpPr>
        <p:spPr>
          <a:xfrm>
            <a:off x="7392676" y="4189010"/>
            <a:ext cx="2149740"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4400" b="1" dirty="0">
                <a:solidFill>
                  <a:schemeClr val="tx1"/>
                </a:solidFill>
                <a:latin typeface="Pompiere" panose="020B0604020202020204" charset="0"/>
              </a:rPr>
              <a:t>Walk to school</a:t>
            </a:r>
            <a:endParaRPr sz="4400" b="1" dirty="0">
              <a:solidFill>
                <a:schemeClr val="tx1"/>
              </a:solidFill>
              <a:latin typeface="Pompiere" panose="020B0604020202020204" charset="0"/>
            </a:endParaRPr>
          </a:p>
        </p:txBody>
      </p:sp>
      <p:sp>
        <p:nvSpPr>
          <p:cNvPr id="2114" name="Google Shape;2114;p39"/>
          <p:cNvSpPr txBox="1">
            <a:spLocks noGrp="1"/>
          </p:cNvSpPr>
          <p:nvPr>
            <p:ph type="subTitle" idx="4"/>
          </p:nvPr>
        </p:nvSpPr>
        <p:spPr>
          <a:xfrm>
            <a:off x="7389408" y="3297030"/>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4</a:t>
            </a:r>
            <a:endParaRPr sz="3600" dirty="0">
              <a:solidFill>
                <a:schemeClr val="tx1"/>
              </a:solidFill>
            </a:endParaRPr>
          </a:p>
        </p:txBody>
      </p:sp>
      <p:sp>
        <p:nvSpPr>
          <p:cNvPr id="2115" name="Google Shape;2115;p39"/>
          <p:cNvSpPr txBox="1">
            <a:spLocks noGrp="1"/>
          </p:cNvSpPr>
          <p:nvPr>
            <p:ph type="subTitle" idx="5"/>
          </p:nvPr>
        </p:nvSpPr>
        <p:spPr>
          <a:xfrm>
            <a:off x="9778544" y="3331899"/>
            <a:ext cx="2149740" cy="643039"/>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5</a:t>
            </a:r>
            <a:endParaRPr sz="3600" dirty="0">
              <a:solidFill>
                <a:schemeClr val="tx1"/>
              </a:solidFill>
            </a:endParaRPr>
          </a:p>
        </p:txBody>
      </p:sp>
      <p:sp>
        <p:nvSpPr>
          <p:cNvPr id="2116" name="Google Shape;2116;p39"/>
          <p:cNvSpPr txBox="1">
            <a:spLocks noGrp="1"/>
          </p:cNvSpPr>
          <p:nvPr>
            <p:ph type="body" idx="6"/>
          </p:nvPr>
        </p:nvSpPr>
        <p:spPr>
          <a:xfrm>
            <a:off x="201738" y="4162317"/>
            <a:ext cx="2539365"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4400" b="1" dirty="0">
                <a:solidFill>
                  <a:schemeClr val="tx1"/>
                </a:solidFill>
                <a:latin typeface="Pompiere" panose="020B0604020202020204" charset="0"/>
              </a:rPr>
              <a:t>Plant trees and flowers</a:t>
            </a:r>
            <a:endParaRPr sz="4400" b="1" dirty="0">
              <a:solidFill>
                <a:schemeClr val="tx1"/>
              </a:solidFill>
              <a:latin typeface="Pompiere" panose="020B0604020202020204" charset="0"/>
            </a:endParaRPr>
          </a:p>
        </p:txBody>
      </p:sp>
      <p:sp>
        <p:nvSpPr>
          <p:cNvPr id="2117" name="Google Shape;2117;p39"/>
          <p:cNvSpPr txBox="1">
            <a:spLocks noGrp="1"/>
          </p:cNvSpPr>
          <p:nvPr>
            <p:ph type="body" idx="13"/>
          </p:nvPr>
        </p:nvSpPr>
        <p:spPr>
          <a:xfrm>
            <a:off x="9433521" y="3681639"/>
            <a:ext cx="2664725"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4400" b="1" dirty="0">
                <a:solidFill>
                  <a:schemeClr val="tx1"/>
                </a:solidFill>
                <a:latin typeface="Pompiere" panose="020B0604020202020204" charset="0"/>
              </a:rPr>
              <a:t>Use reusable bags when shopping</a:t>
            </a:r>
            <a:endParaRPr sz="4400" b="1" dirty="0">
              <a:solidFill>
                <a:schemeClr val="tx1"/>
              </a:solidFill>
              <a:latin typeface="Pompiere" panose="020B0604020202020204" charset="0"/>
            </a:endParaRPr>
          </a:p>
        </p:txBody>
      </p:sp>
      <p:sp>
        <p:nvSpPr>
          <p:cNvPr id="87" name="Title 1">
            <a:extLst>
              <a:ext uri="{FF2B5EF4-FFF2-40B4-BE49-F238E27FC236}">
                <a16:creationId xmlns:a16="http://schemas.microsoft.com/office/drawing/2014/main" id="{7F74B9A8-7BA2-4A52-BADC-B7449149374F}"/>
              </a:ext>
            </a:extLst>
          </p:cNvPr>
          <p:cNvSpPr>
            <a:spLocks noGrp="1"/>
          </p:cNvSpPr>
          <p:nvPr>
            <p:ph type="title"/>
          </p:nvPr>
        </p:nvSpPr>
        <p:spPr>
          <a:xfrm>
            <a:off x="2100720" y="-42186"/>
            <a:ext cx="8723335" cy="2076002"/>
          </a:xfrm>
        </p:spPr>
        <p:txBody>
          <a:bodyPr/>
          <a:lstStyle/>
          <a:p>
            <a:pPr algn="ctr"/>
            <a:r>
              <a:rPr lang="en-US" sz="6000" dirty="0"/>
              <a:t>Can you list some ways to help the environment? </a:t>
            </a:r>
          </a:p>
        </p:txBody>
      </p:sp>
      <p:sp>
        <p:nvSpPr>
          <p:cNvPr id="88" name="Google Shape;2108;p39">
            <a:extLst>
              <a:ext uri="{FF2B5EF4-FFF2-40B4-BE49-F238E27FC236}">
                <a16:creationId xmlns:a16="http://schemas.microsoft.com/office/drawing/2014/main" id="{1E93DCD0-0FE6-4977-A692-FC1116463270}"/>
              </a:ext>
            </a:extLst>
          </p:cNvPr>
          <p:cNvSpPr txBox="1">
            <a:spLocks/>
          </p:cNvSpPr>
          <p:nvPr/>
        </p:nvSpPr>
        <p:spPr>
          <a:xfrm>
            <a:off x="-93175" y="135314"/>
            <a:ext cx="2149740" cy="6069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ctr" rtl="0">
              <a:lnSpc>
                <a:spcPct val="115000"/>
              </a:lnSpc>
              <a:spcBef>
                <a:spcPts val="0"/>
              </a:spcBef>
              <a:spcAft>
                <a:spcPts val="0"/>
              </a:spcAft>
              <a:buClr>
                <a:schemeClr val="dk2"/>
              </a:buClr>
              <a:buSzPts val="2200"/>
              <a:buFont typeface="DM Sans"/>
              <a:buNone/>
              <a:defRPr sz="2200" b="1" i="0" u="none" strike="noStrike" cap="none">
                <a:solidFill>
                  <a:schemeClr val="dk2"/>
                </a:solidFill>
                <a:latin typeface="DM Sans"/>
                <a:ea typeface="DM Sans"/>
                <a:cs typeface="DM Sans"/>
                <a:sym typeface="DM Sans"/>
              </a:defRPr>
            </a:lvl1pPr>
            <a:lvl2pPr marL="914400" marR="0" lvl="1" indent="-349250" algn="ctr" rtl="0">
              <a:lnSpc>
                <a:spcPct val="115000"/>
              </a:lnSpc>
              <a:spcBef>
                <a:spcPts val="2100"/>
              </a:spcBef>
              <a:spcAft>
                <a:spcPts val="0"/>
              </a:spcAft>
              <a:buClr>
                <a:schemeClr val="dk2"/>
              </a:buClr>
              <a:buSzPts val="2200"/>
              <a:buFont typeface="DM Sans"/>
              <a:buNone/>
              <a:defRPr sz="2200" b="1" i="0" u="none" strike="noStrike" cap="none">
                <a:solidFill>
                  <a:schemeClr val="dk2"/>
                </a:solidFill>
                <a:latin typeface="DM Sans"/>
                <a:ea typeface="DM Sans"/>
                <a:cs typeface="DM Sans"/>
                <a:sym typeface="DM Sans"/>
              </a:defRPr>
            </a:lvl2pPr>
            <a:lvl3pPr marL="1371600" marR="0" lvl="2" indent="-349250" algn="ctr" rtl="0">
              <a:lnSpc>
                <a:spcPct val="115000"/>
              </a:lnSpc>
              <a:spcBef>
                <a:spcPts val="2100"/>
              </a:spcBef>
              <a:spcAft>
                <a:spcPts val="0"/>
              </a:spcAft>
              <a:buClr>
                <a:schemeClr val="dk2"/>
              </a:buClr>
              <a:buSzPts val="2200"/>
              <a:buFont typeface="DM Sans"/>
              <a:buNone/>
              <a:defRPr sz="2200" b="1" i="0" u="none" strike="noStrike" cap="none">
                <a:solidFill>
                  <a:schemeClr val="dk2"/>
                </a:solidFill>
                <a:latin typeface="DM Sans"/>
                <a:ea typeface="DM Sans"/>
                <a:cs typeface="DM Sans"/>
                <a:sym typeface="DM Sans"/>
              </a:defRPr>
            </a:lvl3pPr>
            <a:lvl4pPr marL="1828800" marR="0" lvl="3" indent="-349250" algn="ctr" rtl="0">
              <a:lnSpc>
                <a:spcPct val="115000"/>
              </a:lnSpc>
              <a:spcBef>
                <a:spcPts val="2100"/>
              </a:spcBef>
              <a:spcAft>
                <a:spcPts val="0"/>
              </a:spcAft>
              <a:buClr>
                <a:schemeClr val="dk2"/>
              </a:buClr>
              <a:buSzPts val="2200"/>
              <a:buFont typeface="DM Sans"/>
              <a:buNone/>
              <a:defRPr sz="2200" b="1" i="0" u="none" strike="noStrike" cap="none">
                <a:solidFill>
                  <a:schemeClr val="dk2"/>
                </a:solidFill>
                <a:latin typeface="DM Sans"/>
                <a:ea typeface="DM Sans"/>
                <a:cs typeface="DM Sans"/>
                <a:sym typeface="DM Sans"/>
              </a:defRPr>
            </a:lvl4pPr>
            <a:lvl5pPr marL="2286000" marR="0" lvl="4" indent="-349250" algn="ctr" rtl="0">
              <a:lnSpc>
                <a:spcPct val="115000"/>
              </a:lnSpc>
              <a:spcBef>
                <a:spcPts val="2100"/>
              </a:spcBef>
              <a:spcAft>
                <a:spcPts val="0"/>
              </a:spcAft>
              <a:buClr>
                <a:schemeClr val="dk2"/>
              </a:buClr>
              <a:buSzPts val="2200"/>
              <a:buFont typeface="DM Sans"/>
              <a:buNone/>
              <a:defRPr sz="2200" b="1" i="0" u="none" strike="noStrike" cap="none">
                <a:solidFill>
                  <a:schemeClr val="dk2"/>
                </a:solidFill>
                <a:latin typeface="DM Sans"/>
                <a:ea typeface="DM Sans"/>
                <a:cs typeface="DM Sans"/>
                <a:sym typeface="DM Sans"/>
              </a:defRPr>
            </a:lvl5pPr>
            <a:lvl6pPr marL="2743200" marR="0" lvl="5" indent="-349250" algn="ctr" rtl="0">
              <a:lnSpc>
                <a:spcPct val="115000"/>
              </a:lnSpc>
              <a:spcBef>
                <a:spcPts val="2100"/>
              </a:spcBef>
              <a:spcAft>
                <a:spcPts val="0"/>
              </a:spcAft>
              <a:buClr>
                <a:schemeClr val="dk2"/>
              </a:buClr>
              <a:buSzPts val="2200"/>
              <a:buFont typeface="DM Sans"/>
              <a:buNone/>
              <a:defRPr sz="2200" b="1" i="0" u="none" strike="noStrike" cap="none">
                <a:solidFill>
                  <a:schemeClr val="dk2"/>
                </a:solidFill>
                <a:latin typeface="DM Sans"/>
                <a:ea typeface="DM Sans"/>
                <a:cs typeface="DM Sans"/>
                <a:sym typeface="DM Sans"/>
              </a:defRPr>
            </a:lvl6pPr>
            <a:lvl7pPr marL="3200400" marR="0" lvl="6" indent="-349250" algn="ctr" rtl="0">
              <a:lnSpc>
                <a:spcPct val="115000"/>
              </a:lnSpc>
              <a:spcBef>
                <a:spcPts val="2100"/>
              </a:spcBef>
              <a:spcAft>
                <a:spcPts val="0"/>
              </a:spcAft>
              <a:buClr>
                <a:schemeClr val="dk2"/>
              </a:buClr>
              <a:buSzPts val="2200"/>
              <a:buFont typeface="DM Sans"/>
              <a:buNone/>
              <a:defRPr sz="2200" b="1" i="0" u="none" strike="noStrike" cap="none">
                <a:solidFill>
                  <a:schemeClr val="dk2"/>
                </a:solidFill>
                <a:latin typeface="DM Sans"/>
                <a:ea typeface="DM Sans"/>
                <a:cs typeface="DM Sans"/>
                <a:sym typeface="DM Sans"/>
              </a:defRPr>
            </a:lvl7pPr>
            <a:lvl8pPr marL="3657600" marR="0" lvl="7" indent="-349250" algn="ctr" rtl="0">
              <a:lnSpc>
                <a:spcPct val="115000"/>
              </a:lnSpc>
              <a:spcBef>
                <a:spcPts val="2100"/>
              </a:spcBef>
              <a:spcAft>
                <a:spcPts val="0"/>
              </a:spcAft>
              <a:buClr>
                <a:schemeClr val="dk2"/>
              </a:buClr>
              <a:buSzPts val="2200"/>
              <a:buFont typeface="DM Sans"/>
              <a:buNone/>
              <a:defRPr sz="2200" b="1" i="0" u="none" strike="noStrike" cap="none">
                <a:solidFill>
                  <a:schemeClr val="dk2"/>
                </a:solidFill>
                <a:latin typeface="DM Sans"/>
                <a:ea typeface="DM Sans"/>
                <a:cs typeface="DM Sans"/>
                <a:sym typeface="DM Sans"/>
              </a:defRPr>
            </a:lvl8pPr>
            <a:lvl9pPr marL="4114800" marR="0" lvl="8" indent="-349250" algn="ctr" rtl="0">
              <a:lnSpc>
                <a:spcPct val="115000"/>
              </a:lnSpc>
              <a:spcBef>
                <a:spcPts val="2100"/>
              </a:spcBef>
              <a:spcAft>
                <a:spcPts val="2100"/>
              </a:spcAft>
              <a:buClr>
                <a:schemeClr val="dk2"/>
              </a:buClr>
              <a:buSzPts val="2200"/>
              <a:buFont typeface="DM Sans"/>
              <a:buNone/>
              <a:defRPr sz="2200" b="1" i="0" u="none" strike="noStrike" cap="none">
                <a:solidFill>
                  <a:schemeClr val="dk2"/>
                </a:solidFill>
                <a:latin typeface="DM Sans"/>
                <a:ea typeface="DM Sans"/>
                <a:cs typeface="DM Sans"/>
                <a:sym typeface="DM Sans"/>
              </a:defRPr>
            </a:lvl9pPr>
          </a:lstStyle>
          <a:p>
            <a:pPr marL="0" indent="0">
              <a:spcAft>
                <a:spcPts val="2100"/>
              </a:spcAft>
            </a:pPr>
            <a:r>
              <a:rPr lang="en-US" sz="3600" dirty="0">
                <a:solidFill>
                  <a:schemeClr val="tx1"/>
                </a:solidFill>
              </a:rPr>
              <a:t>Review </a:t>
            </a:r>
          </a:p>
        </p:txBody>
      </p:sp>
    </p:spTree>
    <p:extLst>
      <p:ext uri="{BB962C8B-B14F-4D97-AF65-F5344CB8AC3E}">
        <p14:creationId xmlns:p14="http://schemas.microsoft.com/office/powerpoint/2010/main" val="35103621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7"/>
                                        </p:tgtEl>
                                        <p:attrNameLst>
                                          <p:attrName>ppt_x</p:attrName>
                                          <p:attrName>ppt_y</p:attrName>
                                        </p:attrNameLst>
                                      </p:cBhvr>
                                    </p:animMotion>
                                    <p:animRot by="1500000">
                                      <p:cBhvr>
                                        <p:cTn id="7" dur="125" fill="hold">
                                          <p:stCondLst>
                                            <p:cond delay="0"/>
                                          </p:stCondLst>
                                        </p:cTn>
                                        <p:tgtEl>
                                          <p:spTgt spid="87"/>
                                        </p:tgtEl>
                                        <p:attrNameLst>
                                          <p:attrName>r</p:attrName>
                                        </p:attrNameLst>
                                      </p:cBhvr>
                                    </p:animRot>
                                    <p:animRot by="-1500000">
                                      <p:cBhvr>
                                        <p:cTn id="8" dur="125" fill="hold">
                                          <p:stCondLst>
                                            <p:cond delay="125"/>
                                          </p:stCondLst>
                                        </p:cTn>
                                        <p:tgtEl>
                                          <p:spTgt spid="87"/>
                                        </p:tgtEl>
                                        <p:attrNameLst>
                                          <p:attrName>r</p:attrName>
                                        </p:attrNameLst>
                                      </p:cBhvr>
                                    </p:animRot>
                                    <p:animRot by="-1500000">
                                      <p:cBhvr>
                                        <p:cTn id="9" dur="125" fill="hold">
                                          <p:stCondLst>
                                            <p:cond delay="250"/>
                                          </p:stCondLst>
                                        </p:cTn>
                                        <p:tgtEl>
                                          <p:spTgt spid="87"/>
                                        </p:tgtEl>
                                        <p:attrNameLst>
                                          <p:attrName>r</p:attrName>
                                        </p:attrNameLst>
                                      </p:cBhvr>
                                    </p:animRot>
                                    <p:animRot by="1500000">
                                      <p:cBhvr>
                                        <p:cTn id="10" dur="125" fill="hold">
                                          <p:stCondLst>
                                            <p:cond delay="375"/>
                                          </p:stCondLst>
                                        </p:cTn>
                                        <p:tgtEl>
                                          <p:spTgt spid="8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08">
                                            <p:txEl>
                                              <p:pRg st="0" end="0"/>
                                            </p:txEl>
                                          </p:spTgt>
                                        </p:tgtEl>
                                        <p:attrNameLst>
                                          <p:attrName>style.visibility</p:attrName>
                                        </p:attrNameLst>
                                      </p:cBhvr>
                                      <p:to>
                                        <p:strVal val="visible"/>
                                      </p:to>
                                    </p:set>
                                    <p:animEffect transition="in" filter="barn(inVertical)">
                                      <p:cBhvr>
                                        <p:cTn id="15" dur="500"/>
                                        <p:tgtEl>
                                          <p:spTgt spid="210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10">
                                            <p:txEl>
                                              <p:pRg st="0" end="0"/>
                                            </p:txEl>
                                          </p:spTgt>
                                        </p:tgtEl>
                                        <p:attrNameLst>
                                          <p:attrName>style.visibility</p:attrName>
                                        </p:attrNameLst>
                                      </p:cBhvr>
                                      <p:to>
                                        <p:strVal val="visible"/>
                                      </p:to>
                                    </p:set>
                                    <p:animEffect transition="in" filter="barn(inVertical)">
                                      <p:cBhvr>
                                        <p:cTn id="20" dur="500"/>
                                        <p:tgtEl>
                                          <p:spTgt spid="21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12">
                                            <p:txEl>
                                              <p:pRg st="0" end="0"/>
                                            </p:txEl>
                                          </p:spTgt>
                                        </p:tgtEl>
                                        <p:attrNameLst>
                                          <p:attrName>style.visibility</p:attrName>
                                        </p:attrNameLst>
                                      </p:cBhvr>
                                      <p:to>
                                        <p:strVal val="visible"/>
                                      </p:to>
                                    </p:set>
                                    <p:animEffect transition="in" filter="barn(inVertical)">
                                      <p:cBhvr>
                                        <p:cTn id="25" dur="500"/>
                                        <p:tgtEl>
                                          <p:spTgt spid="211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114">
                                            <p:txEl>
                                              <p:pRg st="0" end="0"/>
                                            </p:txEl>
                                          </p:spTgt>
                                        </p:tgtEl>
                                        <p:attrNameLst>
                                          <p:attrName>style.visibility</p:attrName>
                                        </p:attrNameLst>
                                      </p:cBhvr>
                                      <p:to>
                                        <p:strVal val="visible"/>
                                      </p:to>
                                    </p:set>
                                    <p:animEffect transition="in" filter="wipe(down)">
                                      <p:cBhvr>
                                        <p:cTn id="30" dur="500"/>
                                        <p:tgtEl>
                                          <p:spTgt spid="211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115">
                                            <p:txEl>
                                              <p:pRg st="0" end="0"/>
                                            </p:txEl>
                                          </p:spTgt>
                                        </p:tgtEl>
                                        <p:attrNameLst>
                                          <p:attrName>style.visibility</p:attrName>
                                        </p:attrNameLst>
                                      </p:cBhvr>
                                      <p:to>
                                        <p:strVal val="visible"/>
                                      </p:to>
                                    </p:set>
                                    <p:animEffect transition="in" filter="barn(inVertical)">
                                      <p:cBhvr>
                                        <p:cTn id="35" dur="500"/>
                                        <p:tgtEl>
                                          <p:spTgt spid="211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116">
                                            <p:txEl>
                                              <p:pRg st="0" end="0"/>
                                            </p:txEl>
                                          </p:spTgt>
                                        </p:tgtEl>
                                        <p:attrNameLst>
                                          <p:attrName>style.visibility</p:attrName>
                                        </p:attrNameLst>
                                      </p:cBhvr>
                                      <p:to>
                                        <p:strVal val="visible"/>
                                      </p:to>
                                    </p:set>
                                    <p:animEffect transition="in" filter="barn(inVertical)">
                                      <p:cBhvr>
                                        <p:cTn id="40" dur="500"/>
                                        <p:tgtEl>
                                          <p:spTgt spid="211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109">
                                            <p:txEl>
                                              <p:pRg st="0" end="0"/>
                                            </p:txEl>
                                          </p:spTgt>
                                        </p:tgtEl>
                                        <p:attrNameLst>
                                          <p:attrName>style.visibility</p:attrName>
                                        </p:attrNameLst>
                                      </p:cBhvr>
                                      <p:to>
                                        <p:strVal val="visible"/>
                                      </p:to>
                                    </p:set>
                                    <p:animEffect transition="in" filter="barn(inVertical)">
                                      <p:cBhvr>
                                        <p:cTn id="45" dur="500"/>
                                        <p:tgtEl>
                                          <p:spTgt spid="210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111">
                                            <p:txEl>
                                              <p:pRg st="0" end="0"/>
                                            </p:txEl>
                                          </p:spTgt>
                                        </p:tgtEl>
                                        <p:attrNameLst>
                                          <p:attrName>style.visibility</p:attrName>
                                        </p:attrNameLst>
                                      </p:cBhvr>
                                      <p:to>
                                        <p:strVal val="visible"/>
                                      </p:to>
                                    </p:set>
                                    <p:animEffect transition="in" filter="wipe(down)">
                                      <p:cBhvr>
                                        <p:cTn id="50" dur="500"/>
                                        <p:tgtEl>
                                          <p:spTgt spid="2111">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113">
                                            <p:txEl>
                                              <p:pRg st="0" end="0"/>
                                            </p:txEl>
                                          </p:spTgt>
                                        </p:tgtEl>
                                        <p:attrNameLst>
                                          <p:attrName>style.visibility</p:attrName>
                                        </p:attrNameLst>
                                      </p:cBhvr>
                                      <p:to>
                                        <p:strVal val="visible"/>
                                      </p:to>
                                    </p:set>
                                    <p:animEffect transition="in" filter="wipe(down)">
                                      <p:cBhvr>
                                        <p:cTn id="55" dur="500"/>
                                        <p:tgtEl>
                                          <p:spTgt spid="2113">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117">
                                            <p:txEl>
                                              <p:pRg st="0" end="0"/>
                                            </p:txEl>
                                          </p:spTgt>
                                        </p:tgtEl>
                                        <p:attrNameLst>
                                          <p:attrName>style.visibility</p:attrName>
                                        </p:attrNameLst>
                                      </p:cBhvr>
                                      <p:to>
                                        <p:strVal val="visible"/>
                                      </p:to>
                                    </p:set>
                                    <p:animEffect transition="in" filter="wipe(down)">
                                      <p:cBhvr>
                                        <p:cTn id="60" dur="500"/>
                                        <p:tgtEl>
                                          <p:spTgt spid="21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8" grpId="0" build="p"/>
      <p:bldP spid="2109" grpId="0" build="p"/>
      <p:bldP spid="2110" grpId="0" build="p"/>
      <p:bldP spid="2111" grpId="0" build="p"/>
      <p:bldP spid="2112" grpId="0" build="p"/>
      <p:bldP spid="2113" grpId="0" build="p"/>
      <p:bldP spid="2114" grpId="0" build="p"/>
      <p:bldP spid="2115" grpId="0" build="p"/>
      <p:bldP spid="2116" grpId="0" build="p"/>
      <p:bldP spid="2117" grpId="0" build="p"/>
      <p:bldP spid="8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7" name="Google Shape;1647;p26"/>
          <p:cNvSpPr txBox="1">
            <a:spLocks noGrp="1"/>
          </p:cNvSpPr>
          <p:nvPr>
            <p:ph type="title"/>
          </p:nvPr>
        </p:nvSpPr>
        <p:spPr>
          <a:xfrm>
            <a:off x="396843" y="0"/>
            <a:ext cx="7067442" cy="634964"/>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6600" dirty="0"/>
              <a:t>E</a:t>
            </a:r>
            <a:r>
              <a:rPr lang="en" sz="6600" dirty="0"/>
              <a:t>xplore vocabulary </a:t>
            </a:r>
            <a:endParaRPr sz="6600" dirty="0"/>
          </a:p>
        </p:txBody>
      </p:sp>
      <p:sp>
        <p:nvSpPr>
          <p:cNvPr id="3" name="TextBox 2">
            <a:extLst>
              <a:ext uri="{FF2B5EF4-FFF2-40B4-BE49-F238E27FC236}">
                <a16:creationId xmlns:a16="http://schemas.microsoft.com/office/drawing/2014/main" id="{587299AB-4926-45AB-A88D-519D6B6A1E43}"/>
              </a:ext>
            </a:extLst>
          </p:cNvPr>
          <p:cNvSpPr txBox="1"/>
          <p:nvPr/>
        </p:nvSpPr>
        <p:spPr>
          <a:xfrm>
            <a:off x="1365636" y="1101574"/>
            <a:ext cx="4522724" cy="3539430"/>
          </a:xfrm>
          <a:prstGeom prst="rect">
            <a:avLst/>
          </a:prstGeom>
          <a:noFill/>
        </p:spPr>
        <p:txBody>
          <a:bodyPr wrap="square">
            <a:spAutoFit/>
          </a:bodyPr>
          <a:lstStyle/>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Recycle (v) /ˌ</a:t>
            </a:r>
            <a:r>
              <a:rPr lang="en-US" sz="3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a:t>
            </a:r>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ːˈ</a:t>
            </a:r>
            <a:r>
              <a:rPr lang="en-US" sz="3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saɪ.kəl</a:t>
            </a:r>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a:p>
            <a:r>
              <a:rPr lang="en-US" sz="3200" dirty="0">
                <a:latin typeface="Calibri" panose="020F0502020204030204" pitchFamily="34" charset="0"/>
                <a:cs typeface="Calibri" panose="020F0502020204030204" pitchFamily="34" charset="0"/>
              </a:rPr>
              <a:t>Reuse (v)</a:t>
            </a:r>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/ˌ</a:t>
            </a:r>
            <a:r>
              <a:rPr lang="en-US" sz="3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a:t>
            </a:r>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ːˈ</a:t>
            </a:r>
            <a:r>
              <a:rPr lang="en-US" sz="3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juːz</a:t>
            </a:r>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Reduce (v) </a:t>
            </a:r>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3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rɪˈdʒuːs</a:t>
            </a:r>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a:p>
            <a:r>
              <a:rPr lang="en-US" sz="3200" dirty="0">
                <a:latin typeface="Calibri" panose="020F0502020204030204" pitchFamily="34" charset="0"/>
                <a:cs typeface="Calibri" panose="020F0502020204030204" pitchFamily="34" charset="0"/>
              </a:rPr>
              <a:t>Create (v)  /</a:t>
            </a:r>
            <a:r>
              <a:rPr lang="en-US" sz="3200" dirty="0" err="1">
                <a:latin typeface="Calibri" panose="020F0502020204030204" pitchFamily="34" charset="0"/>
                <a:cs typeface="Calibri" panose="020F0502020204030204" pitchFamily="34" charset="0"/>
              </a:rPr>
              <a:t>kriˈeɪt</a:t>
            </a:r>
            <a:r>
              <a:rPr lang="en-US" sz="3200" dirty="0">
                <a:latin typeface="Calibri" panose="020F0502020204030204" pitchFamily="34" charset="0"/>
                <a:cs typeface="Calibri" panose="020F0502020204030204" pitchFamily="34" charset="0"/>
              </a:rPr>
              <a:t>/</a:t>
            </a:r>
          </a:p>
          <a:p>
            <a:r>
              <a:rPr lang="en-US" sz="3200" dirty="0">
                <a:latin typeface="Calibri" panose="020F0502020204030204" pitchFamily="34" charset="0"/>
                <a:cs typeface="Calibri" panose="020F0502020204030204" pitchFamily="34" charset="0"/>
              </a:rPr>
              <a:t>Material (n) /</a:t>
            </a:r>
            <a:r>
              <a:rPr lang="en-US" sz="3200" dirty="0" err="1">
                <a:latin typeface="Calibri" panose="020F0502020204030204" pitchFamily="34" charset="0"/>
                <a:cs typeface="Calibri" panose="020F0502020204030204" pitchFamily="34" charset="0"/>
              </a:rPr>
              <a:t>məˈtɪə.ri.əl</a:t>
            </a:r>
            <a:r>
              <a:rPr lang="en-US" sz="3200" dirty="0">
                <a:latin typeface="Calibri" panose="020F0502020204030204" pitchFamily="34" charset="0"/>
                <a:cs typeface="Calibri" panose="020F0502020204030204" pitchFamily="34" charset="0"/>
              </a:rPr>
              <a:t>/</a:t>
            </a:r>
          </a:p>
          <a:p>
            <a:r>
              <a:rPr lang="en-US" sz="3200" dirty="0">
                <a:latin typeface="Calibri" panose="020F0502020204030204" pitchFamily="34" charset="0"/>
                <a:cs typeface="Calibri" panose="020F0502020204030204" pitchFamily="34" charset="0"/>
              </a:rPr>
              <a:t>Earth (n) /ɜː</a:t>
            </a:r>
            <a:r>
              <a:rPr lang="el-GR" sz="3200" dirty="0">
                <a:latin typeface="Calibri" panose="020F0502020204030204" pitchFamily="34" charset="0"/>
                <a:cs typeface="Calibri" panose="020F0502020204030204" pitchFamily="34" charset="0"/>
              </a:rPr>
              <a:t>θ/</a:t>
            </a:r>
            <a:endParaRPr lang="en-US" sz="32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Article (n) /ˈɑː.</a:t>
            </a:r>
            <a:r>
              <a:rPr lang="en-US" sz="3200" dirty="0" err="1">
                <a:latin typeface="Calibri" panose="020F0502020204030204" pitchFamily="34" charset="0"/>
                <a:cs typeface="Calibri" panose="020F0502020204030204" pitchFamily="34" charset="0"/>
              </a:rPr>
              <a:t>tɪ.kəl</a:t>
            </a:r>
            <a:r>
              <a:rPr lang="en-US" sz="3200" dirty="0">
                <a:latin typeface="Calibri" panose="020F050202020403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4C20B75B-9138-4581-8721-794DA6B80D75}"/>
              </a:ext>
            </a:extLst>
          </p:cNvPr>
          <p:cNvSpPr txBox="1"/>
          <p:nvPr/>
        </p:nvSpPr>
        <p:spPr>
          <a:xfrm>
            <a:off x="5584113" y="1101574"/>
            <a:ext cx="3529907" cy="3539430"/>
          </a:xfrm>
          <a:prstGeom prst="rect">
            <a:avLst/>
          </a:prstGeom>
          <a:noFill/>
        </p:spPr>
        <p:txBody>
          <a:bodyPr wrap="square">
            <a:spAutoFit/>
          </a:bodyPr>
          <a:lstStyle/>
          <a:p>
            <a:r>
              <a:rPr lang="en-US" sz="3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Tái</a:t>
            </a:r>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chế</a:t>
            </a:r>
            <a:endPar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r>
              <a:rPr lang="en-US" sz="3200" dirty="0" err="1">
                <a:latin typeface="Calibri" panose="020F0502020204030204" pitchFamily="34" charset="0"/>
                <a:cs typeface="Times New Roman" panose="02020603050405020304" pitchFamily="18" charset="0"/>
              </a:rPr>
              <a:t>Tái</a:t>
            </a:r>
            <a:r>
              <a:rPr lang="en-US" sz="3200" dirty="0">
                <a:latin typeface="Calibri" panose="020F0502020204030204" pitchFamily="34" charset="0"/>
                <a:cs typeface="Times New Roman" panose="02020603050405020304" pitchFamily="18" charset="0"/>
              </a:rPr>
              <a:t> </a:t>
            </a:r>
            <a:r>
              <a:rPr lang="en-US" sz="3200" dirty="0" err="1">
                <a:latin typeface="Calibri" panose="020F0502020204030204" pitchFamily="34" charset="0"/>
                <a:cs typeface="Times New Roman" panose="02020603050405020304" pitchFamily="18" charset="0"/>
              </a:rPr>
              <a:t>sử</a:t>
            </a:r>
            <a:r>
              <a:rPr lang="en-US" sz="3200" dirty="0">
                <a:latin typeface="Calibri" panose="020F0502020204030204" pitchFamily="34" charset="0"/>
                <a:cs typeface="Times New Roman" panose="02020603050405020304" pitchFamily="18" charset="0"/>
              </a:rPr>
              <a:t> </a:t>
            </a:r>
            <a:r>
              <a:rPr lang="en-US" sz="3200" dirty="0" err="1">
                <a:latin typeface="Calibri" panose="020F0502020204030204" pitchFamily="34" charset="0"/>
                <a:cs typeface="Times New Roman" panose="02020603050405020304" pitchFamily="18" charset="0"/>
              </a:rPr>
              <a:t>dụng</a:t>
            </a:r>
            <a:endParaRPr lang="en-US" sz="3200" dirty="0">
              <a:latin typeface="Calibri" panose="020F0502020204030204" pitchFamily="34" charset="0"/>
              <a:cs typeface="Times New Roman" panose="02020603050405020304" pitchFamily="18" charset="0"/>
            </a:endParaRPr>
          </a:p>
          <a:p>
            <a:r>
              <a:rPr lang="en-US" sz="3200" dirty="0" err="1">
                <a:latin typeface="Calibri" panose="020F0502020204030204" pitchFamily="34" charset="0"/>
                <a:cs typeface="Times New Roman" panose="02020603050405020304" pitchFamily="18" charset="0"/>
              </a:rPr>
              <a:t>Giảm</a:t>
            </a:r>
            <a:r>
              <a:rPr lang="en-US" sz="3200" dirty="0">
                <a:latin typeface="Calibri" panose="020F0502020204030204" pitchFamily="34" charset="0"/>
                <a:cs typeface="Times New Roman" panose="02020603050405020304" pitchFamily="18" charset="0"/>
              </a:rPr>
              <a:t>, </a:t>
            </a:r>
            <a:r>
              <a:rPr lang="en-US" sz="3200" dirty="0" err="1">
                <a:latin typeface="Calibri" panose="020F0502020204030204" pitchFamily="34" charset="0"/>
                <a:cs typeface="Times New Roman" panose="02020603050405020304" pitchFamily="18" charset="0"/>
              </a:rPr>
              <a:t>dùng</a:t>
            </a:r>
            <a:r>
              <a:rPr lang="en-US" sz="3200" dirty="0">
                <a:latin typeface="Calibri" panose="020F0502020204030204" pitchFamily="34" charset="0"/>
                <a:cs typeface="Times New Roman" panose="02020603050405020304" pitchFamily="18" charset="0"/>
              </a:rPr>
              <a:t> it </a:t>
            </a:r>
            <a:r>
              <a:rPr lang="en-US" sz="3200" dirty="0" err="1">
                <a:latin typeface="Calibri" panose="020F0502020204030204" pitchFamily="34" charset="0"/>
                <a:cs typeface="Times New Roman" panose="02020603050405020304" pitchFamily="18" charset="0"/>
              </a:rPr>
              <a:t>đi</a:t>
            </a:r>
            <a:endParaRPr lang="en-US" sz="3200" dirty="0">
              <a:latin typeface="Calibri" panose="020F0502020204030204" pitchFamily="34" charset="0"/>
              <a:cs typeface="Times New Roman" panose="02020603050405020304" pitchFamily="18" charset="0"/>
            </a:endParaRPr>
          </a:p>
          <a:p>
            <a:r>
              <a:rPr lang="en-US" sz="3200" dirty="0" err="1">
                <a:latin typeface="Calibri" panose="020F0502020204030204" pitchFamily="34" charset="0"/>
                <a:cs typeface="Times New Roman" panose="02020603050405020304" pitchFamily="18" charset="0"/>
              </a:rPr>
              <a:t>Tạo</a:t>
            </a:r>
            <a:r>
              <a:rPr lang="en-US" sz="3200" dirty="0">
                <a:latin typeface="Calibri" panose="020F0502020204030204" pitchFamily="34" charset="0"/>
                <a:cs typeface="Times New Roman" panose="02020603050405020304" pitchFamily="18" charset="0"/>
              </a:rPr>
              <a:t> ra</a:t>
            </a:r>
          </a:p>
          <a:p>
            <a:r>
              <a:rPr lang="en-US" sz="3200" dirty="0" err="1">
                <a:latin typeface="Calibri" panose="020F0502020204030204" pitchFamily="34" charset="0"/>
                <a:cs typeface="Times New Roman" panose="02020603050405020304" pitchFamily="18" charset="0"/>
              </a:rPr>
              <a:t>Nguyên</a:t>
            </a:r>
            <a:r>
              <a:rPr lang="en-US" sz="3200" dirty="0">
                <a:latin typeface="Calibri" panose="020F0502020204030204" pitchFamily="34" charset="0"/>
                <a:cs typeface="Times New Roman" panose="02020603050405020304" pitchFamily="18" charset="0"/>
              </a:rPr>
              <a:t> </a:t>
            </a:r>
            <a:r>
              <a:rPr lang="en-US" sz="3200" dirty="0" err="1">
                <a:latin typeface="Calibri" panose="020F0502020204030204" pitchFamily="34" charset="0"/>
                <a:cs typeface="Times New Roman" panose="02020603050405020304" pitchFamily="18" charset="0"/>
              </a:rPr>
              <a:t>liệu</a:t>
            </a:r>
            <a:endParaRPr lang="en-US" sz="3200" dirty="0">
              <a:latin typeface="Calibri" panose="020F0502020204030204" pitchFamily="34" charset="0"/>
              <a:cs typeface="Times New Roman" panose="02020603050405020304" pitchFamily="18" charset="0"/>
            </a:endParaRPr>
          </a:p>
          <a:p>
            <a:r>
              <a:rPr lang="en-US" sz="3200" dirty="0" err="1">
                <a:latin typeface="Calibri" panose="020F0502020204030204" pitchFamily="34" charset="0"/>
                <a:cs typeface="Times New Roman" panose="02020603050405020304" pitchFamily="18" charset="0"/>
              </a:rPr>
              <a:t>Trái</a:t>
            </a:r>
            <a:r>
              <a:rPr lang="en-US" sz="3200" dirty="0">
                <a:latin typeface="Calibri" panose="020F0502020204030204" pitchFamily="34" charset="0"/>
                <a:cs typeface="Times New Roman" panose="02020603050405020304" pitchFamily="18" charset="0"/>
              </a:rPr>
              <a:t> </a:t>
            </a:r>
            <a:r>
              <a:rPr lang="en-US" sz="3200" dirty="0" err="1">
                <a:latin typeface="Calibri" panose="020F0502020204030204" pitchFamily="34" charset="0"/>
                <a:cs typeface="Times New Roman" panose="02020603050405020304" pitchFamily="18" charset="0"/>
              </a:rPr>
              <a:t>Đất</a:t>
            </a:r>
            <a:endParaRPr lang="en-US" sz="3200" dirty="0">
              <a:latin typeface="Calibri" panose="020F0502020204030204" pitchFamily="34" charset="0"/>
              <a:cs typeface="Times New Roman" panose="02020603050405020304" pitchFamily="18" charset="0"/>
            </a:endParaRPr>
          </a:p>
          <a:p>
            <a:r>
              <a:rPr lang="en-US" sz="3200" dirty="0" err="1">
                <a:latin typeface="Calibri" panose="020F0502020204030204" pitchFamily="34" charset="0"/>
                <a:cs typeface="Times New Roman" panose="02020603050405020304" pitchFamily="18" charset="0"/>
              </a:rPr>
              <a:t>Bài</a:t>
            </a:r>
            <a:r>
              <a:rPr lang="en-US" sz="3200" dirty="0">
                <a:latin typeface="Calibri" panose="020F0502020204030204" pitchFamily="34" charset="0"/>
                <a:cs typeface="Times New Roman" panose="02020603050405020304" pitchFamily="18" charset="0"/>
              </a:rPr>
              <a:t> </a:t>
            </a:r>
            <a:r>
              <a:rPr lang="en-US" sz="3200" dirty="0" err="1">
                <a:latin typeface="Calibri" panose="020F0502020204030204" pitchFamily="34" charset="0"/>
                <a:cs typeface="Times New Roman" panose="02020603050405020304" pitchFamily="18" charset="0"/>
              </a:rPr>
              <a:t>luận</a:t>
            </a:r>
            <a:r>
              <a:rPr lang="en-US" sz="3200" dirty="0">
                <a:latin typeface="Calibri" panose="020F0502020204030204" pitchFamily="34" charset="0"/>
                <a:cs typeface="Times New Roman" panose="02020603050405020304" pitchFamily="18" charset="0"/>
              </a:rPr>
              <a:t>, </a:t>
            </a:r>
            <a:r>
              <a:rPr lang="en-US" sz="3200" dirty="0" err="1">
                <a:latin typeface="Calibri" panose="020F0502020204030204" pitchFamily="34" charset="0"/>
                <a:cs typeface="Times New Roman" panose="02020603050405020304" pitchFamily="18" charset="0"/>
              </a:rPr>
              <a:t>bài</a:t>
            </a:r>
            <a:r>
              <a:rPr lang="en-US" sz="3200" dirty="0">
                <a:latin typeface="Calibri" panose="020F0502020204030204" pitchFamily="34" charset="0"/>
                <a:cs typeface="Times New Roman" panose="02020603050405020304" pitchFamily="18" charset="0"/>
              </a:rPr>
              <a:t> </a:t>
            </a:r>
            <a:r>
              <a:rPr lang="en-US" sz="3200" dirty="0" err="1">
                <a:latin typeface="Calibri" panose="020F0502020204030204" pitchFamily="34" charset="0"/>
                <a:cs typeface="Times New Roman" panose="02020603050405020304" pitchFamily="18" charset="0"/>
              </a:rPr>
              <a:t>viết</a:t>
            </a:r>
            <a:endParaRPr lang="en-US" sz="3200" dirty="0"/>
          </a:p>
        </p:txBody>
      </p:sp>
      <p:pic>
        <p:nvPicPr>
          <p:cNvPr id="2" name="ARTICLE - meaning in the Cambridge English Dictionary">
            <a:hlinkClick r:id="" action="ppaction://media"/>
            <a:extLst>
              <a:ext uri="{FF2B5EF4-FFF2-40B4-BE49-F238E27FC236}">
                <a16:creationId xmlns:a16="http://schemas.microsoft.com/office/drawing/2014/main" id="{B9B4FCFD-3F1B-46A2-BBC5-2B9F0E9B77D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95074" y="4070650"/>
            <a:ext cx="470562" cy="470562"/>
          </a:xfrm>
          <a:prstGeom prst="rect">
            <a:avLst/>
          </a:prstGeom>
        </p:spPr>
      </p:pic>
      <p:pic>
        <p:nvPicPr>
          <p:cNvPr id="6" name="create">
            <a:hlinkClick r:id="" action="ppaction://media"/>
            <a:extLst>
              <a:ext uri="{FF2B5EF4-FFF2-40B4-BE49-F238E27FC236}">
                <a16:creationId xmlns:a16="http://schemas.microsoft.com/office/drawing/2014/main" id="{5E4B1212-CEBF-40A4-A159-830F7F282816}"/>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17791" y="2542915"/>
            <a:ext cx="470562" cy="470562"/>
          </a:xfrm>
          <a:prstGeom prst="rect">
            <a:avLst/>
          </a:prstGeom>
        </p:spPr>
      </p:pic>
      <p:pic>
        <p:nvPicPr>
          <p:cNvPr id="7" name="earth">
            <a:hlinkClick r:id="" action="ppaction://media"/>
            <a:extLst>
              <a:ext uri="{FF2B5EF4-FFF2-40B4-BE49-F238E27FC236}">
                <a16:creationId xmlns:a16="http://schemas.microsoft.com/office/drawing/2014/main" id="{88395F56-ABA4-475F-8C85-044FF1164A9B}"/>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899284" y="3550696"/>
            <a:ext cx="470562" cy="470562"/>
          </a:xfrm>
          <a:prstGeom prst="rect">
            <a:avLst/>
          </a:prstGeom>
        </p:spPr>
      </p:pic>
      <p:pic>
        <p:nvPicPr>
          <p:cNvPr id="9" name="material">
            <a:hlinkClick r:id="" action="ppaction://media"/>
            <a:extLst>
              <a:ext uri="{FF2B5EF4-FFF2-40B4-BE49-F238E27FC236}">
                <a16:creationId xmlns:a16="http://schemas.microsoft.com/office/drawing/2014/main" id="{C9FA63A6-CEF2-47BE-8E0A-3575C9396B44}"/>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911764" y="3055438"/>
            <a:ext cx="470562" cy="470562"/>
          </a:xfrm>
          <a:prstGeom prst="rect">
            <a:avLst/>
          </a:prstGeom>
        </p:spPr>
      </p:pic>
      <p:pic>
        <p:nvPicPr>
          <p:cNvPr id="11" name="recycle">
            <a:hlinkClick r:id="" action="ppaction://media"/>
            <a:extLst>
              <a:ext uri="{FF2B5EF4-FFF2-40B4-BE49-F238E27FC236}">
                <a16:creationId xmlns:a16="http://schemas.microsoft.com/office/drawing/2014/main" id="{BBEDD2A5-3381-474C-BB6A-002E06748FB9}"/>
              </a:ext>
            </a:extLst>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911763" y="1084741"/>
            <a:ext cx="506973" cy="506973"/>
          </a:xfrm>
          <a:prstGeom prst="rect">
            <a:avLst/>
          </a:prstGeom>
        </p:spPr>
      </p:pic>
      <p:pic>
        <p:nvPicPr>
          <p:cNvPr id="12" name="reduce">
            <a:hlinkClick r:id="" action="ppaction://media"/>
            <a:extLst>
              <a:ext uri="{FF2B5EF4-FFF2-40B4-BE49-F238E27FC236}">
                <a16:creationId xmlns:a16="http://schemas.microsoft.com/office/drawing/2014/main" id="{959A72EA-DD07-4616-87DF-12C11F77334F}"/>
              </a:ext>
            </a:extLst>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911763" y="2101631"/>
            <a:ext cx="506973" cy="506973"/>
          </a:xfrm>
          <a:prstGeom prst="rect">
            <a:avLst/>
          </a:prstGeom>
        </p:spPr>
      </p:pic>
      <p:pic>
        <p:nvPicPr>
          <p:cNvPr id="13" name="reuse">
            <a:hlinkClick r:id="" action="ppaction://media"/>
            <a:extLst>
              <a:ext uri="{FF2B5EF4-FFF2-40B4-BE49-F238E27FC236}">
                <a16:creationId xmlns:a16="http://schemas.microsoft.com/office/drawing/2014/main" id="{1505268C-20D4-4815-9946-193F73285B1A}"/>
              </a:ext>
            </a:extLst>
          </p:cNvPr>
          <p:cNvPicPr>
            <a:picLocks noChangeAspect="1"/>
          </p:cNvPicPr>
          <p:nvPr>
            <a:audioFile r:link="rId14"/>
            <p:extLst>
              <p:ext uri="{DAA4B4D4-6D71-4841-9C94-3DE7FCFB9230}">
                <p14:media xmlns:p14="http://schemas.microsoft.com/office/powerpoint/2010/main" r:embed="rId13"/>
              </p:ext>
            </p:extLst>
          </p:nvPr>
        </p:nvPicPr>
        <p:blipFill>
          <a:blip r:embed="rId17"/>
          <a:stretch>
            <a:fillRect/>
          </a:stretch>
        </p:blipFill>
        <p:spPr>
          <a:xfrm>
            <a:off x="911764" y="1635021"/>
            <a:ext cx="506973" cy="506973"/>
          </a:xfrm>
          <a:prstGeom prst="rect">
            <a:avLst/>
          </a:prstGeom>
        </p:spPr>
      </p:pic>
      <p:pic>
        <p:nvPicPr>
          <p:cNvPr id="2050" name="Picture 2" descr="Recycling in Corvallis | Corvallis Oregon">
            <a:extLst>
              <a:ext uri="{FF2B5EF4-FFF2-40B4-BE49-F238E27FC236}">
                <a16:creationId xmlns:a16="http://schemas.microsoft.com/office/drawing/2014/main" id="{15D3DA3F-4811-403D-9D92-93069719C34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72648" y="577746"/>
            <a:ext cx="3149220" cy="30798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duce reuse and recycle icon | free image by rawpixel.com / Peera | Eco  logo, Recycling, Recycle logo">
            <a:extLst>
              <a:ext uri="{FF2B5EF4-FFF2-40B4-BE49-F238E27FC236}">
                <a16:creationId xmlns:a16="http://schemas.microsoft.com/office/drawing/2014/main" id="{12041798-F414-4C3B-B4C2-76C45E9B18B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513707" y="626027"/>
            <a:ext cx="3608161" cy="360816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duce hand drawn lettering - Stock Illustration [49862808] - PIXTA">
            <a:extLst>
              <a:ext uri="{FF2B5EF4-FFF2-40B4-BE49-F238E27FC236}">
                <a16:creationId xmlns:a16="http://schemas.microsoft.com/office/drawing/2014/main" id="{2C0B7077-E471-493E-9679-3ADBF532AAB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513129" y="524985"/>
            <a:ext cx="3608161" cy="37557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ow to Use Content to Create Your Company's Branding | Inc.com">
            <a:extLst>
              <a:ext uri="{FF2B5EF4-FFF2-40B4-BE49-F238E27FC236}">
                <a16:creationId xmlns:a16="http://schemas.microsoft.com/office/drawing/2014/main" id="{47B66C80-9622-4853-A2AD-DB694689077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513129" y="917294"/>
            <a:ext cx="3818114" cy="213814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roviding Raw Material For The Food Industry - Alietc.com">
            <a:extLst>
              <a:ext uri="{FF2B5EF4-FFF2-40B4-BE49-F238E27FC236}">
                <a16:creationId xmlns:a16="http://schemas.microsoft.com/office/drawing/2014/main" id="{40CD267D-524A-4F73-BBBD-F6832E306EE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416382" y="1033512"/>
            <a:ext cx="3904872" cy="280836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Khác biệt với 4 thành tố tự nhiên trong BST Mother Earth của Vans">
            <a:extLst>
              <a:ext uri="{FF2B5EF4-FFF2-40B4-BE49-F238E27FC236}">
                <a16:creationId xmlns:a16="http://schemas.microsoft.com/office/drawing/2014/main" id="{B2B1D559-8B1E-4EE0-804A-2485B5388F5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429400" y="317482"/>
            <a:ext cx="3775618" cy="386065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s Gratuites : lis, La publicité, journal, silence, loupe, étiquette,  fermer, marque, nouvelles, chercher, Loupe, agrandir 4928x3264 - - 952520 -  Banque d image gratuite - PxHere">
            <a:extLst>
              <a:ext uri="{FF2B5EF4-FFF2-40B4-BE49-F238E27FC236}">
                <a16:creationId xmlns:a16="http://schemas.microsoft.com/office/drawing/2014/main" id="{D2D82FE4-D35C-400D-89A3-3B61EA6ACD6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406393" y="1141106"/>
            <a:ext cx="3862533" cy="2561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5569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40" fill="hold"/>
                                        <p:tgtEl>
                                          <p:spTgt spid="11"/>
                                        </p:tgtEl>
                                      </p:cBhvr>
                                    </p:cmd>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barn(inVertical)">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nodeType="clickEffect">
                                  <p:stCondLst>
                                    <p:cond delay="0"/>
                                  </p:stCondLst>
                                  <p:childTnLst>
                                    <p:animEffect transition="out" filter="barn(inVertical)">
                                      <p:cBhvr>
                                        <p:cTn id="25" dur="500"/>
                                        <p:tgtEl>
                                          <p:spTgt spid="2050"/>
                                        </p:tgtEl>
                                      </p:cBhvr>
                                    </p:animEffect>
                                    <p:set>
                                      <p:cBhvr>
                                        <p:cTn id="26" dur="1" fill="hold">
                                          <p:stCondLst>
                                            <p:cond delay="499"/>
                                          </p:stCondLst>
                                        </p:cTn>
                                        <p:tgtEl>
                                          <p:spTgt spid="205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52"/>
                                        </p:tgtEl>
                                        <p:attrNameLst>
                                          <p:attrName>style.visibility</p:attrName>
                                        </p:attrNameLst>
                                      </p:cBhvr>
                                      <p:to>
                                        <p:strVal val="visible"/>
                                      </p:to>
                                    </p:set>
                                    <p:animEffect transition="in" filter="barn(inVertical)">
                                      <p:cBhvr>
                                        <p:cTn id="31" dur="500"/>
                                        <p:tgtEl>
                                          <p:spTgt spid="205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792" fill="hold"/>
                                        <p:tgtEl>
                                          <p:spTgt spid="13"/>
                                        </p:tgtEl>
                                      </p:cBhvr>
                                    </p:cmd>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Effect transition="in" filter="barn(inVertical)">
                                      <p:cBhvr>
                                        <p:cTn id="40" dur="500"/>
                                        <p:tgtEl>
                                          <p:spTgt spid="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
                                            <p:txEl>
                                              <p:pRg st="1" end="1"/>
                                            </p:txEl>
                                          </p:spTgt>
                                        </p:tgtEl>
                                        <p:attrNameLst>
                                          <p:attrName>style.visibility</p:attrName>
                                        </p:attrNameLst>
                                      </p:cBhvr>
                                      <p:to>
                                        <p:strVal val="visible"/>
                                      </p:to>
                                    </p:set>
                                    <p:animEffect transition="in" filter="barn(inVertical)">
                                      <p:cBhvr>
                                        <p:cTn id="45" dur="500"/>
                                        <p:tgtEl>
                                          <p:spTgt spid="4">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xit" presetSubtype="21" fill="hold" nodeType="clickEffect">
                                  <p:stCondLst>
                                    <p:cond delay="0"/>
                                  </p:stCondLst>
                                  <p:childTnLst>
                                    <p:animEffect transition="out" filter="barn(inVertical)">
                                      <p:cBhvr>
                                        <p:cTn id="49" dur="500"/>
                                        <p:tgtEl>
                                          <p:spTgt spid="2052"/>
                                        </p:tgtEl>
                                      </p:cBhvr>
                                    </p:animEffect>
                                    <p:set>
                                      <p:cBhvr>
                                        <p:cTn id="50" dur="1" fill="hold">
                                          <p:stCondLst>
                                            <p:cond delay="499"/>
                                          </p:stCondLst>
                                        </p:cTn>
                                        <p:tgtEl>
                                          <p:spTgt spid="205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2054"/>
                                        </p:tgtEl>
                                        <p:attrNameLst>
                                          <p:attrName>style.visibility</p:attrName>
                                        </p:attrNameLst>
                                      </p:cBhvr>
                                      <p:to>
                                        <p:strVal val="visible"/>
                                      </p:to>
                                    </p:set>
                                    <p:animEffect transition="in" filter="circle(in)">
                                      <p:cBhvr>
                                        <p:cTn id="55" dur="2000"/>
                                        <p:tgtEl>
                                          <p:spTgt spid="2054"/>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816" fill="hold"/>
                                        <p:tgtEl>
                                          <p:spTgt spid="12"/>
                                        </p:tgtEl>
                                      </p:cBhvr>
                                    </p:cmd>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3">
                                            <p:txEl>
                                              <p:pRg st="2" end="2"/>
                                            </p:txEl>
                                          </p:spTgt>
                                        </p:tgtEl>
                                        <p:attrNameLst>
                                          <p:attrName>style.visibility</p:attrName>
                                        </p:attrNameLst>
                                      </p:cBhvr>
                                      <p:to>
                                        <p:strVal val="visible"/>
                                      </p:to>
                                    </p:set>
                                    <p:animEffect transition="in" filter="fade">
                                      <p:cBhvr>
                                        <p:cTn id="64" dur="1000"/>
                                        <p:tgtEl>
                                          <p:spTgt spid="3">
                                            <p:txEl>
                                              <p:pRg st="2" end="2"/>
                                            </p:txEl>
                                          </p:spTgt>
                                        </p:tgtEl>
                                      </p:cBhvr>
                                    </p:animEffect>
                                    <p:anim calcmode="lin" valueType="num">
                                      <p:cBhvr>
                                        <p:cTn id="6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4">
                                            <p:txEl>
                                              <p:pRg st="2" end="2"/>
                                            </p:txEl>
                                          </p:spTgt>
                                        </p:tgtEl>
                                        <p:attrNameLst>
                                          <p:attrName>style.visibility</p:attrName>
                                        </p:attrNameLst>
                                      </p:cBhvr>
                                      <p:to>
                                        <p:strVal val="visible"/>
                                      </p:to>
                                    </p:set>
                                    <p:anim calcmode="lin" valueType="num">
                                      <p:cBhvr additive="base">
                                        <p:cTn id="7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xit" presetSubtype="21" fill="hold" nodeType="clickEffect">
                                  <p:stCondLst>
                                    <p:cond delay="0"/>
                                  </p:stCondLst>
                                  <p:childTnLst>
                                    <p:animEffect transition="out" filter="barn(inVertical)">
                                      <p:cBhvr>
                                        <p:cTn id="76" dur="500"/>
                                        <p:tgtEl>
                                          <p:spTgt spid="2054"/>
                                        </p:tgtEl>
                                      </p:cBhvr>
                                    </p:animEffect>
                                    <p:set>
                                      <p:cBhvr>
                                        <p:cTn id="77" dur="1" fill="hold">
                                          <p:stCondLst>
                                            <p:cond delay="499"/>
                                          </p:stCondLst>
                                        </p:cTn>
                                        <p:tgtEl>
                                          <p:spTgt spid="2054"/>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2056"/>
                                        </p:tgtEl>
                                        <p:attrNameLst>
                                          <p:attrName>style.visibility</p:attrName>
                                        </p:attrNameLst>
                                      </p:cBhvr>
                                      <p:to>
                                        <p:strVal val="visible"/>
                                      </p:to>
                                    </p:set>
                                    <p:animEffect transition="in" filter="wipe(down)">
                                      <p:cBhvr>
                                        <p:cTn id="82" dur="500"/>
                                        <p:tgtEl>
                                          <p:spTgt spid="2056"/>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720" fill="hold"/>
                                        <p:tgtEl>
                                          <p:spTgt spid="6"/>
                                        </p:tgtEl>
                                      </p:cBhvr>
                                    </p:cmd>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
                                            <p:txEl>
                                              <p:pRg st="3" end="3"/>
                                            </p:txEl>
                                          </p:spTgt>
                                        </p:tgtEl>
                                        <p:attrNameLst>
                                          <p:attrName>style.visibility</p:attrName>
                                        </p:attrNameLst>
                                      </p:cBhvr>
                                      <p:to>
                                        <p:strVal val="visible"/>
                                      </p:to>
                                    </p:set>
                                    <p:anim calcmode="lin" valueType="num">
                                      <p:cBhvr additive="base">
                                        <p:cTn id="9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4">
                                            <p:txEl>
                                              <p:pRg st="3" end="3"/>
                                            </p:txEl>
                                          </p:spTgt>
                                        </p:tgtEl>
                                        <p:attrNameLst>
                                          <p:attrName>style.visibility</p:attrName>
                                        </p:attrNameLst>
                                      </p:cBhvr>
                                      <p:to>
                                        <p:strVal val="visible"/>
                                      </p:to>
                                    </p:set>
                                    <p:animEffect transition="in" filter="fade">
                                      <p:cBhvr>
                                        <p:cTn id="97" dur="1000"/>
                                        <p:tgtEl>
                                          <p:spTgt spid="4">
                                            <p:txEl>
                                              <p:pRg st="3" end="3"/>
                                            </p:txEl>
                                          </p:spTgt>
                                        </p:tgtEl>
                                      </p:cBhvr>
                                    </p:animEffect>
                                    <p:anim calcmode="lin" valueType="num">
                                      <p:cBhvr>
                                        <p:cTn id="9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6" presetClass="exit" presetSubtype="21" fill="hold" nodeType="clickEffect">
                                  <p:stCondLst>
                                    <p:cond delay="0"/>
                                  </p:stCondLst>
                                  <p:childTnLst>
                                    <p:animEffect transition="out" filter="barn(inVertical)">
                                      <p:cBhvr>
                                        <p:cTn id="103" dur="500"/>
                                        <p:tgtEl>
                                          <p:spTgt spid="2056"/>
                                        </p:tgtEl>
                                      </p:cBhvr>
                                    </p:animEffect>
                                    <p:set>
                                      <p:cBhvr>
                                        <p:cTn id="104" dur="1" fill="hold">
                                          <p:stCondLst>
                                            <p:cond delay="499"/>
                                          </p:stCondLst>
                                        </p:cTn>
                                        <p:tgtEl>
                                          <p:spTgt spid="2056"/>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2058"/>
                                        </p:tgtEl>
                                        <p:attrNameLst>
                                          <p:attrName>style.visibility</p:attrName>
                                        </p:attrNameLst>
                                      </p:cBhvr>
                                      <p:to>
                                        <p:strVal val="visible"/>
                                      </p:to>
                                    </p:set>
                                    <p:animEffect transition="in" filter="barn(inVertical)">
                                      <p:cBhvr>
                                        <p:cTn id="109" dur="500"/>
                                        <p:tgtEl>
                                          <p:spTgt spid="2058"/>
                                        </p:tgtEl>
                                      </p:cBhvr>
                                    </p:animEffect>
                                  </p:childTnLst>
                                </p:cTn>
                              </p:par>
                            </p:childTnLst>
                          </p:cTn>
                        </p:par>
                      </p:childTnLst>
                    </p:cTn>
                  </p:par>
                  <p:par>
                    <p:cTn id="110" fill="hold">
                      <p:stCondLst>
                        <p:cond delay="indefinite"/>
                      </p:stCondLst>
                      <p:childTnLst>
                        <p:par>
                          <p:cTn id="111" fill="hold">
                            <p:stCondLst>
                              <p:cond delay="0"/>
                            </p:stCondLst>
                            <p:childTnLst>
                              <p:par>
                                <p:cTn id="112" presetID="1" presetClass="mediacall" presetSubtype="0" fill="hold" nodeType="clickEffect">
                                  <p:stCondLst>
                                    <p:cond delay="0"/>
                                  </p:stCondLst>
                                  <p:childTnLst>
                                    <p:cmd type="call" cmd="playFrom(0.0)">
                                      <p:cBhvr>
                                        <p:cTn id="113" dur="984" fill="hold"/>
                                        <p:tgtEl>
                                          <p:spTgt spid="9"/>
                                        </p:tgtEl>
                                      </p:cBhvr>
                                    </p:cmd>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nodeType="clickEffect">
                                  <p:stCondLst>
                                    <p:cond delay="0"/>
                                  </p:stCondLst>
                                  <p:childTnLst>
                                    <p:set>
                                      <p:cBhvr>
                                        <p:cTn id="117" dur="1" fill="hold">
                                          <p:stCondLst>
                                            <p:cond delay="0"/>
                                          </p:stCondLst>
                                        </p:cTn>
                                        <p:tgtEl>
                                          <p:spTgt spid="3">
                                            <p:txEl>
                                              <p:pRg st="4" end="4"/>
                                            </p:txEl>
                                          </p:spTgt>
                                        </p:tgtEl>
                                        <p:attrNameLst>
                                          <p:attrName>style.visibility</p:attrName>
                                        </p:attrNameLst>
                                      </p:cBhvr>
                                      <p:to>
                                        <p:strVal val="visible"/>
                                      </p:to>
                                    </p:set>
                                    <p:animEffect transition="in" filter="wipe(down)">
                                      <p:cBhvr>
                                        <p:cTn id="118" dur="500"/>
                                        <p:tgtEl>
                                          <p:spTgt spid="3">
                                            <p:txEl>
                                              <p:pRg st="4" end="4"/>
                                            </p:txEl>
                                          </p:spTgt>
                                        </p:tgtEl>
                                      </p:cBhvr>
                                    </p:animEffect>
                                  </p:childTnLst>
                                </p:cTn>
                              </p:par>
                            </p:childTnLst>
                          </p:cTn>
                        </p:par>
                      </p:childTnLst>
                    </p:cTn>
                  </p:par>
                  <p:par>
                    <p:cTn id="119" fill="hold">
                      <p:stCondLst>
                        <p:cond delay="indefinite"/>
                      </p:stCondLst>
                      <p:childTnLst>
                        <p:par>
                          <p:cTn id="120" fill="hold">
                            <p:stCondLst>
                              <p:cond delay="0"/>
                            </p:stCondLst>
                            <p:childTnLst>
                              <p:par>
                                <p:cTn id="121" presetID="6" presetClass="entr" presetSubtype="16" fill="hold" nodeType="clickEffect">
                                  <p:stCondLst>
                                    <p:cond delay="0"/>
                                  </p:stCondLst>
                                  <p:childTnLst>
                                    <p:set>
                                      <p:cBhvr>
                                        <p:cTn id="122" dur="1" fill="hold">
                                          <p:stCondLst>
                                            <p:cond delay="0"/>
                                          </p:stCondLst>
                                        </p:cTn>
                                        <p:tgtEl>
                                          <p:spTgt spid="4">
                                            <p:txEl>
                                              <p:pRg st="4" end="4"/>
                                            </p:txEl>
                                          </p:spTgt>
                                        </p:tgtEl>
                                        <p:attrNameLst>
                                          <p:attrName>style.visibility</p:attrName>
                                        </p:attrNameLst>
                                      </p:cBhvr>
                                      <p:to>
                                        <p:strVal val="visible"/>
                                      </p:to>
                                    </p:set>
                                    <p:animEffect transition="in" filter="circle(in)">
                                      <p:cBhvr>
                                        <p:cTn id="123" dur="2000"/>
                                        <p:tgtEl>
                                          <p:spTgt spid="4">
                                            <p:txEl>
                                              <p:pRg st="4" end="4"/>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xit" presetSubtype="21" fill="hold" nodeType="clickEffect">
                                  <p:stCondLst>
                                    <p:cond delay="0"/>
                                  </p:stCondLst>
                                  <p:childTnLst>
                                    <p:animEffect transition="out" filter="barn(inVertical)">
                                      <p:cBhvr>
                                        <p:cTn id="127" dur="500"/>
                                        <p:tgtEl>
                                          <p:spTgt spid="2058"/>
                                        </p:tgtEl>
                                      </p:cBhvr>
                                    </p:animEffect>
                                    <p:set>
                                      <p:cBhvr>
                                        <p:cTn id="128" dur="1" fill="hold">
                                          <p:stCondLst>
                                            <p:cond delay="499"/>
                                          </p:stCondLst>
                                        </p:cTn>
                                        <p:tgtEl>
                                          <p:spTgt spid="2058"/>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nodeType="clickEffect">
                                  <p:stCondLst>
                                    <p:cond delay="0"/>
                                  </p:stCondLst>
                                  <p:childTnLst>
                                    <p:set>
                                      <p:cBhvr>
                                        <p:cTn id="132" dur="1" fill="hold">
                                          <p:stCondLst>
                                            <p:cond delay="0"/>
                                          </p:stCondLst>
                                        </p:cTn>
                                        <p:tgtEl>
                                          <p:spTgt spid="2060"/>
                                        </p:tgtEl>
                                        <p:attrNameLst>
                                          <p:attrName>style.visibility</p:attrName>
                                        </p:attrNameLst>
                                      </p:cBhvr>
                                      <p:to>
                                        <p:strVal val="visible"/>
                                      </p:to>
                                    </p:set>
                                    <p:animEffect transition="in" filter="wipe(down)">
                                      <p:cBhvr>
                                        <p:cTn id="133" dur="500"/>
                                        <p:tgtEl>
                                          <p:spTgt spid="2060"/>
                                        </p:tgtEl>
                                      </p:cBhvr>
                                    </p:animEffect>
                                  </p:childTnLst>
                                </p:cTn>
                              </p:par>
                            </p:childTnLst>
                          </p:cTn>
                        </p:par>
                      </p:childTnLst>
                    </p:cTn>
                  </p:par>
                  <p:par>
                    <p:cTn id="134" fill="hold">
                      <p:stCondLst>
                        <p:cond delay="indefinite"/>
                      </p:stCondLst>
                      <p:childTnLst>
                        <p:par>
                          <p:cTn id="135" fill="hold">
                            <p:stCondLst>
                              <p:cond delay="0"/>
                            </p:stCondLst>
                            <p:childTnLst>
                              <p:par>
                                <p:cTn id="136" presetID="1" presetClass="mediacall" presetSubtype="0" fill="hold" nodeType="clickEffect">
                                  <p:stCondLst>
                                    <p:cond delay="0"/>
                                  </p:stCondLst>
                                  <p:childTnLst>
                                    <p:cmd type="call" cmd="playFrom(0.0)">
                                      <p:cBhvr>
                                        <p:cTn id="137" dur="672" fill="hold"/>
                                        <p:tgtEl>
                                          <p:spTgt spid="7"/>
                                        </p:tgtEl>
                                      </p:cBhvr>
                                    </p:cmd>
                                  </p:childTnLst>
                                </p:cTn>
                              </p:par>
                            </p:childTnLst>
                          </p:cTn>
                        </p:par>
                      </p:childTnLst>
                    </p:cTn>
                  </p:par>
                  <p:par>
                    <p:cTn id="138" fill="hold">
                      <p:stCondLst>
                        <p:cond delay="indefinite"/>
                      </p:stCondLst>
                      <p:childTnLst>
                        <p:par>
                          <p:cTn id="139" fill="hold">
                            <p:stCondLst>
                              <p:cond delay="0"/>
                            </p:stCondLst>
                            <p:childTnLst>
                              <p:par>
                                <p:cTn id="140" presetID="2" presetClass="entr" presetSubtype="4" fill="hold" nodeType="clickEffect">
                                  <p:stCondLst>
                                    <p:cond delay="0"/>
                                  </p:stCondLst>
                                  <p:childTnLst>
                                    <p:set>
                                      <p:cBhvr>
                                        <p:cTn id="141" dur="1" fill="hold">
                                          <p:stCondLst>
                                            <p:cond delay="0"/>
                                          </p:stCondLst>
                                        </p:cTn>
                                        <p:tgtEl>
                                          <p:spTgt spid="3">
                                            <p:txEl>
                                              <p:pRg st="5" end="5"/>
                                            </p:txEl>
                                          </p:spTgt>
                                        </p:tgtEl>
                                        <p:attrNameLst>
                                          <p:attrName>style.visibility</p:attrName>
                                        </p:attrNameLst>
                                      </p:cBhvr>
                                      <p:to>
                                        <p:strVal val="visible"/>
                                      </p:to>
                                    </p:set>
                                    <p:anim calcmode="lin" valueType="num">
                                      <p:cBhvr additive="base">
                                        <p:cTn id="1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16" presetClass="entr" presetSubtype="21" fill="hold" nodeType="clickEffect">
                                  <p:stCondLst>
                                    <p:cond delay="0"/>
                                  </p:stCondLst>
                                  <p:childTnLst>
                                    <p:set>
                                      <p:cBhvr>
                                        <p:cTn id="147" dur="1" fill="hold">
                                          <p:stCondLst>
                                            <p:cond delay="0"/>
                                          </p:stCondLst>
                                        </p:cTn>
                                        <p:tgtEl>
                                          <p:spTgt spid="4">
                                            <p:txEl>
                                              <p:pRg st="5" end="5"/>
                                            </p:txEl>
                                          </p:spTgt>
                                        </p:tgtEl>
                                        <p:attrNameLst>
                                          <p:attrName>style.visibility</p:attrName>
                                        </p:attrNameLst>
                                      </p:cBhvr>
                                      <p:to>
                                        <p:strVal val="visible"/>
                                      </p:to>
                                    </p:set>
                                    <p:animEffect transition="in" filter="barn(inVertical)">
                                      <p:cBhvr>
                                        <p:cTn id="148" dur="500"/>
                                        <p:tgtEl>
                                          <p:spTgt spid="4">
                                            <p:txEl>
                                              <p:pRg st="5" end="5"/>
                                            </p:txEl>
                                          </p:spTgt>
                                        </p:tgtEl>
                                      </p:cBhvr>
                                    </p:animEffect>
                                  </p:childTnLst>
                                </p:cTn>
                              </p:par>
                            </p:childTnLst>
                          </p:cTn>
                        </p:par>
                      </p:childTnLst>
                    </p:cTn>
                  </p:par>
                  <p:par>
                    <p:cTn id="149" fill="hold">
                      <p:stCondLst>
                        <p:cond delay="indefinite"/>
                      </p:stCondLst>
                      <p:childTnLst>
                        <p:par>
                          <p:cTn id="150" fill="hold">
                            <p:stCondLst>
                              <p:cond delay="0"/>
                            </p:stCondLst>
                            <p:childTnLst>
                              <p:par>
                                <p:cTn id="151" presetID="16" presetClass="exit" presetSubtype="21" fill="hold" nodeType="clickEffect">
                                  <p:stCondLst>
                                    <p:cond delay="0"/>
                                  </p:stCondLst>
                                  <p:childTnLst>
                                    <p:animEffect transition="out" filter="barn(inVertical)">
                                      <p:cBhvr>
                                        <p:cTn id="152" dur="500"/>
                                        <p:tgtEl>
                                          <p:spTgt spid="2060"/>
                                        </p:tgtEl>
                                      </p:cBhvr>
                                    </p:animEffect>
                                    <p:set>
                                      <p:cBhvr>
                                        <p:cTn id="153" dur="1" fill="hold">
                                          <p:stCondLst>
                                            <p:cond delay="499"/>
                                          </p:stCondLst>
                                        </p:cTn>
                                        <p:tgtEl>
                                          <p:spTgt spid="2060"/>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22" presetClass="entr" presetSubtype="4" fill="hold" nodeType="clickEffect">
                                  <p:stCondLst>
                                    <p:cond delay="0"/>
                                  </p:stCondLst>
                                  <p:childTnLst>
                                    <p:set>
                                      <p:cBhvr>
                                        <p:cTn id="157" dur="1" fill="hold">
                                          <p:stCondLst>
                                            <p:cond delay="0"/>
                                          </p:stCondLst>
                                        </p:cTn>
                                        <p:tgtEl>
                                          <p:spTgt spid="2062"/>
                                        </p:tgtEl>
                                        <p:attrNameLst>
                                          <p:attrName>style.visibility</p:attrName>
                                        </p:attrNameLst>
                                      </p:cBhvr>
                                      <p:to>
                                        <p:strVal val="visible"/>
                                      </p:to>
                                    </p:set>
                                    <p:animEffect transition="in" filter="wipe(down)">
                                      <p:cBhvr>
                                        <p:cTn id="158" dur="500"/>
                                        <p:tgtEl>
                                          <p:spTgt spid="2062"/>
                                        </p:tgtEl>
                                      </p:cBhvr>
                                    </p:animEffect>
                                  </p:childTnLst>
                                </p:cTn>
                              </p:par>
                            </p:childTnLst>
                          </p:cTn>
                        </p:par>
                      </p:childTnLst>
                    </p:cTn>
                  </p:par>
                  <p:par>
                    <p:cTn id="159" fill="hold">
                      <p:stCondLst>
                        <p:cond delay="indefinite"/>
                      </p:stCondLst>
                      <p:childTnLst>
                        <p:par>
                          <p:cTn id="160" fill="hold">
                            <p:stCondLst>
                              <p:cond delay="0"/>
                            </p:stCondLst>
                            <p:childTnLst>
                              <p:par>
                                <p:cTn id="161" presetID="1" presetClass="mediacall" presetSubtype="0" fill="hold" nodeType="clickEffect">
                                  <p:stCondLst>
                                    <p:cond delay="0"/>
                                  </p:stCondLst>
                                  <p:childTnLst>
                                    <p:cmd type="call" cmd="playFrom(0.0)">
                                      <p:cBhvr>
                                        <p:cTn id="162" dur="672" fill="hold"/>
                                        <p:tgtEl>
                                          <p:spTgt spid="2"/>
                                        </p:tgtEl>
                                      </p:cBhvr>
                                    </p:cmd>
                                  </p:childTnLst>
                                </p:cTn>
                              </p:par>
                            </p:childTnLst>
                          </p:cTn>
                        </p:par>
                      </p:childTnLst>
                    </p:cTn>
                  </p:par>
                  <p:par>
                    <p:cTn id="163" fill="hold">
                      <p:stCondLst>
                        <p:cond delay="indefinite"/>
                      </p:stCondLst>
                      <p:childTnLst>
                        <p:par>
                          <p:cTn id="164" fill="hold">
                            <p:stCondLst>
                              <p:cond delay="0"/>
                            </p:stCondLst>
                            <p:childTnLst>
                              <p:par>
                                <p:cTn id="165" presetID="16" presetClass="entr" presetSubtype="21" fill="hold" nodeType="clickEffect">
                                  <p:stCondLst>
                                    <p:cond delay="0"/>
                                  </p:stCondLst>
                                  <p:childTnLst>
                                    <p:set>
                                      <p:cBhvr>
                                        <p:cTn id="166" dur="1" fill="hold">
                                          <p:stCondLst>
                                            <p:cond delay="0"/>
                                          </p:stCondLst>
                                        </p:cTn>
                                        <p:tgtEl>
                                          <p:spTgt spid="3">
                                            <p:txEl>
                                              <p:pRg st="6" end="6"/>
                                            </p:txEl>
                                          </p:spTgt>
                                        </p:tgtEl>
                                        <p:attrNameLst>
                                          <p:attrName>style.visibility</p:attrName>
                                        </p:attrNameLst>
                                      </p:cBhvr>
                                      <p:to>
                                        <p:strVal val="visible"/>
                                      </p:to>
                                    </p:set>
                                    <p:animEffect transition="in" filter="barn(inVertical)">
                                      <p:cBhvr>
                                        <p:cTn id="167" dur="500"/>
                                        <p:tgtEl>
                                          <p:spTgt spid="3">
                                            <p:txEl>
                                              <p:pRg st="6" end="6"/>
                                            </p:tx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4" fill="hold" nodeType="clickEffect">
                                  <p:stCondLst>
                                    <p:cond delay="0"/>
                                  </p:stCondLst>
                                  <p:childTnLst>
                                    <p:set>
                                      <p:cBhvr>
                                        <p:cTn id="171" dur="1" fill="hold">
                                          <p:stCondLst>
                                            <p:cond delay="0"/>
                                          </p:stCondLst>
                                        </p:cTn>
                                        <p:tgtEl>
                                          <p:spTgt spid="4">
                                            <p:txEl>
                                              <p:pRg st="6" end="6"/>
                                            </p:txEl>
                                          </p:spTgt>
                                        </p:tgtEl>
                                        <p:attrNameLst>
                                          <p:attrName>style.visibility</p:attrName>
                                        </p:attrNameLst>
                                      </p:cBhvr>
                                      <p:to>
                                        <p:strVal val="visible"/>
                                      </p:to>
                                    </p:set>
                                    <p:animEffect transition="in" filter="wipe(down)">
                                      <p:cBhvr>
                                        <p:cTn id="172" dur="500"/>
                                        <p:tgtEl>
                                          <p:spTgt spid="4">
                                            <p:txEl>
                                              <p:pRg st="6" end="6"/>
                                            </p:txEl>
                                          </p:spTgt>
                                        </p:tgtEl>
                                      </p:cBhvr>
                                    </p:animEffect>
                                  </p:childTnLst>
                                </p:cTn>
                              </p:par>
                            </p:childTnLst>
                          </p:cTn>
                        </p:par>
                      </p:childTnLst>
                    </p:cTn>
                  </p:par>
                  <p:par>
                    <p:cTn id="173" fill="hold">
                      <p:stCondLst>
                        <p:cond delay="indefinite"/>
                      </p:stCondLst>
                      <p:childTnLst>
                        <p:par>
                          <p:cTn id="174" fill="hold">
                            <p:stCondLst>
                              <p:cond delay="0"/>
                            </p:stCondLst>
                            <p:childTnLst>
                              <p:par>
                                <p:cTn id="175" presetID="16" presetClass="exit" presetSubtype="21" fill="hold" nodeType="clickEffect">
                                  <p:stCondLst>
                                    <p:cond delay="0"/>
                                  </p:stCondLst>
                                  <p:childTnLst>
                                    <p:animEffect transition="out" filter="barn(inVertical)">
                                      <p:cBhvr>
                                        <p:cTn id="176" dur="500"/>
                                        <p:tgtEl>
                                          <p:spTgt spid="2062"/>
                                        </p:tgtEl>
                                      </p:cBhvr>
                                    </p:animEffect>
                                    <p:set>
                                      <p:cBhvr>
                                        <p:cTn id="177" dur="1" fill="hold">
                                          <p:stCondLst>
                                            <p:cond delay="499"/>
                                          </p:stCondLst>
                                        </p:cTn>
                                        <p:tgtEl>
                                          <p:spTgt spid="20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8" fill="hold" display="0">
                  <p:stCondLst>
                    <p:cond delay="indefinite"/>
                  </p:stCondLst>
                  <p:endCondLst>
                    <p:cond evt="onStopAudio" delay="0">
                      <p:tgtEl>
                        <p:sldTgt/>
                      </p:tgtEl>
                    </p:cond>
                  </p:endCondLst>
                </p:cTn>
                <p:tgtEl>
                  <p:spTgt spid="2"/>
                </p:tgtEl>
              </p:cMediaNode>
            </p:audio>
            <p:audio>
              <p:cMediaNode vol="80000">
                <p:cTn id="179" fill="hold" display="0">
                  <p:stCondLst>
                    <p:cond delay="indefinite"/>
                  </p:stCondLst>
                  <p:endCondLst>
                    <p:cond evt="onStopAudio" delay="0">
                      <p:tgtEl>
                        <p:sldTgt/>
                      </p:tgtEl>
                    </p:cond>
                  </p:endCondLst>
                </p:cTn>
                <p:tgtEl>
                  <p:spTgt spid="6"/>
                </p:tgtEl>
              </p:cMediaNode>
            </p:audio>
            <p:audio>
              <p:cMediaNode vol="80000">
                <p:cTn id="180" fill="hold" display="0">
                  <p:stCondLst>
                    <p:cond delay="indefinite"/>
                  </p:stCondLst>
                  <p:endCondLst>
                    <p:cond evt="onStopAudio" delay="0">
                      <p:tgtEl>
                        <p:sldTgt/>
                      </p:tgtEl>
                    </p:cond>
                  </p:endCondLst>
                </p:cTn>
                <p:tgtEl>
                  <p:spTgt spid="7"/>
                </p:tgtEl>
              </p:cMediaNode>
            </p:audio>
            <p:audio>
              <p:cMediaNode vol="80000">
                <p:cTn id="181" fill="hold" display="0">
                  <p:stCondLst>
                    <p:cond delay="indefinite"/>
                  </p:stCondLst>
                  <p:endCondLst>
                    <p:cond evt="onStopAudio" delay="0">
                      <p:tgtEl>
                        <p:sldTgt/>
                      </p:tgtEl>
                    </p:cond>
                  </p:endCondLst>
                </p:cTn>
                <p:tgtEl>
                  <p:spTgt spid="9"/>
                </p:tgtEl>
              </p:cMediaNode>
            </p:audio>
            <p:audio>
              <p:cMediaNode vol="80000">
                <p:cTn id="182" fill="hold" display="0">
                  <p:stCondLst>
                    <p:cond delay="indefinite"/>
                  </p:stCondLst>
                  <p:endCondLst>
                    <p:cond evt="onStopAudio" delay="0">
                      <p:tgtEl>
                        <p:sldTgt/>
                      </p:tgtEl>
                    </p:cond>
                  </p:endCondLst>
                </p:cTn>
                <p:tgtEl>
                  <p:spTgt spid="11"/>
                </p:tgtEl>
              </p:cMediaNode>
            </p:audio>
            <p:audio>
              <p:cMediaNode vol="80000">
                <p:cTn id="183" fill="hold" display="0">
                  <p:stCondLst>
                    <p:cond delay="indefinite"/>
                  </p:stCondLst>
                  <p:endCondLst>
                    <p:cond evt="onStopAudio" delay="0">
                      <p:tgtEl>
                        <p:sldTgt/>
                      </p:tgtEl>
                    </p:cond>
                  </p:endCondLst>
                </p:cTn>
                <p:tgtEl>
                  <p:spTgt spid="12"/>
                </p:tgtEl>
              </p:cMediaNode>
            </p:audio>
            <p:audio>
              <p:cMediaNode vol="80000">
                <p:cTn id="184"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7"/>
        <p:cNvGrpSpPr/>
        <p:nvPr/>
      </p:nvGrpSpPr>
      <p:grpSpPr>
        <a:xfrm>
          <a:off x="0" y="0"/>
          <a:ext cx="0" cy="0"/>
          <a:chOff x="0" y="0"/>
          <a:chExt cx="0" cy="0"/>
        </a:xfrm>
      </p:grpSpPr>
      <p:sp>
        <p:nvSpPr>
          <p:cNvPr id="1638" name="Google Shape;1638;p25"/>
          <p:cNvSpPr txBox="1">
            <a:spLocks noGrp="1"/>
          </p:cNvSpPr>
          <p:nvPr>
            <p:ph type="title"/>
          </p:nvPr>
        </p:nvSpPr>
        <p:spPr>
          <a:xfrm>
            <a:off x="5725551" y="151542"/>
            <a:ext cx="5322600" cy="1324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dirty="0"/>
              <a:t>Before reading</a:t>
            </a:r>
            <a:br>
              <a:rPr lang="en-US" dirty="0"/>
            </a:br>
            <a:r>
              <a:rPr lang="en-US" dirty="0"/>
              <a:t>D</a:t>
            </a:r>
            <a:r>
              <a:rPr lang="en" dirty="0"/>
              <a:t>iscuss !</a:t>
            </a:r>
            <a:endParaRPr dirty="0"/>
          </a:p>
        </p:txBody>
      </p:sp>
      <p:sp>
        <p:nvSpPr>
          <p:cNvPr id="1639" name="Google Shape;1639;p25"/>
          <p:cNvSpPr txBox="1">
            <a:spLocks noGrp="1"/>
          </p:cNvSpPr>
          <p:nvPr>
            <p:ph type="body" idx="1"/>
          </p:nvPr>
        </p:nvSpPr>
        <p:spPr>
          <a:xfrm>
            <a:off x="5725551" y="2454875"/>
            <a:ext cx="5669749" cy="2235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3200" dirty="0"/>
              <a:t>What do you think about our world in the future?</a:t>
            </a:r>
          </a:p>
          <a:p>
            <a:pPr marL="0" lvl="0" indent="0" algn="l" rtl="0">
              <a:spcBef>
                <a:spcPts val="0"/>
              </a:spcBef>
              <a:spcAft>
                <a:spcPts val="0"/>
              </a:spcAft>
              <a:buNone/>
            </a:pPr>
            <a:r>
              <a:rPr lang="en-US" sz="3200" dirty="0"/>
              <a:t>Is it greener or more polluted?</a:t>
            </a:r>
            <a:endParaRPr sz="3200" dirty="0"/>
          </a:p>
        </p:txBody>
      </p:sp>
      <p:pic>
        <p:nvPicPr>
          <p:cNvPr id="1640" name="Google Shape;1640;p25"/>
          <p:cNvPicPr preferRelativeResize="0"/>
          <p:nvPr/>
        </p:nvPicPr>
        <p:blipFill rotWithShape="1">
          <a:blip r:embed="rId3">
            <a:alphaModFix/>
          </a:blip>
          <a:srcRect l="16675" r="16675"/>
          <a:stretch/>
        </p:blipFill>
        <p:spPr>
          <a:xfrm>
            <a:off x="492369" y="309489"/>
            <a:ext cx="4691331" cy="4533686"/>
          </a:xfrm>
          <a:prstGeom prst="ellipse">
            <a:avLst/>
          </a:prstGeom>
          <a:noFill/>
          <a:ln>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DB2EF-4409-4CB0-8228-4AE2A25EC698}"/>
              </a:ext>
            </a:extLst>
          </p:cNvPr>
          <p:cNvSpPr>
            <a:spLocks noGrp="1"/>
          </p:cNvSpPr>
          <p:nvPr>
            <p:ph type="title"/>
          </p:nvPr>
        </p:nvSpPr>
        <p:spPr>
          <a:xfrm>
            <a:off x="1290252" y="1347615"/>
            <a:ext cx="11055900" cy="763500"/>
          </a:xfrm>
        </p:spPr>
        <p:txBody>
          <a:bodyPr/>
          <a:lstStyle/>
          <a:p>
            <a:r>
              <a:rPr lang="en-US" sz="13800" dirty="0"/>
              <a:t>Part 1: Vocabulary </a:t>
            </a:r>
          </a:p>
        </p:txBody>
      </p:sp>
    </p:spTree>
    <p:extLst>
      <p:ext uri="{BB962C8B-B14F-4D97-AF65-F5344CB8AC3E}">
        <p14:creationId xmlns:p14="http://schemas.microsoft.com/office/powerpoint/2010/main" val="9339570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79167E-6 -3.33333E-6 L -4.791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671848-00AA-46AF-932F-F97D344F2508}"/>
              </a:ext>
            </a:extLst>
          </p:cNvPr>
          <p:cNvPicPr>
            <a:picLocks noChangeAspect="1"/>
          </p:cNvPicPr>
          <p:nvPr/>
        </p:nvPicPr>
        <p:blipFill>
          <a:blip r:embed="rId3"/>
          <a:stretch>
            <a:fillRect/>
          </a:stretch>
        </p:blipFill>
        <p:spPr>
          <a:xfrm>
            <a:off x="0" y="0"/>
            <a:ext cx="12271503" cy="1913206"/>
          </a:xfrm>
          <a:prstGeom prst="rect">
            <a:avLst/>
          </a:prstGeom>
        </p:spPr>
      </p:pic>
      <p:pic>
        <p:nvPicPr>
          <p:cNvPr id="5" name="Picture 4">
            <a:extLst>
              <a:ext uri="{FF2B5EF4-FFF2-40B4-BE49-F238E27FC236}">
                <a16:creationId xmlns:a16="http://schemas.microsoft.com/office/drawing/2014/main" id="{E1BC1739-37F5-49DD-ABDA-5C1269FF602D}"/>
              </a:ext>
            </a:extLst>
          </p:cNvPr>
          <p:cNvPicPr>
            <a:picLocks noChangeAspect="1"/>
          </p:cNvPicPr>
          <p:nvPr/>
        </p:nvPicPr>
        <p:blipFill>
          <a:blip r:embed="rId4"/>
          <a:stretch>
            <a:fillRect/>
          </a:stretch>
        </p:blipFill>
        <p:spPr>
          <a:xfrm>
            <a:off x="618007" y="1913206"/>
            <a:ext cx="1333686" cy="3781953"/>
          </a:xfrm>
          <a:prstGeom prst="rect">
            <a:avLst/>
          </a:prstGeom>
        </p:spPr>
      </p:pic>
      <p:pic>
        <p:nvPicPr>
          <p:cNvPr id="7" name="Picture 6">
            <a:extLst>
              <a:ext uri="{FF2B5EF4-FFF2-40B4-BE49-F238E27FC236}">
                <a16:creationId xmlns:a16="http://schemas.microsoft.com/office/drawing/2014/main" id="{755102D7-D6D7-4B4D-AC8E-66C82AB7621A}"/>
              </a:ext>
            </a:extLst>
          </p:cNvPr>
          <p:cNvPicPr>
            <a:picLocks noChangeAspect="1"/>
          </p:cNvPicPr>
          <p:nvPr/>
        </p:nvPicPr>
        <p:blipFill>
          <a:blip r:embed="rId5"/>
          <a:stretch>
            <a:fillRect/>
          </a:stretch>
        </p:blipFill>
        <p:spPr>
          <a:xfrm>
            <a:off x="3305600" y="1975126"/>
            <a:ext cx="1247949" cy="3658111"/>
          </a:xfrm>
          <a:prstGeom prst="rect">
            <a:avLst/>
          </a:prstGeom>
        </p:spPr>
      </p:pic>
      <p:pic>
        <p:nvPicPr>
          <p:cNvPr id="9" name="Picture 8">
            <a:extLst>
              <a:ext uri="{FF2B5EF4-FFF2-40B4-BE49-F238E27FC236}">
                <a16:creationId xmlns:a16="http://schemas.microsoft.com/office/drawing/2014/main" id="{CC8C65DC-15DC-40DB-B453-F40C993FCADF}"/>
              </a:ext>
            </a:extLst>
          </p:cNvPr>
          <p:cNvPicPr>
            <a:picLocks noChangeAspect="1"/>
          </p:cNvPicPr>
          <p:nvPr/>
        </p:nvPicPr>
        <p:blipFill>
          <a:blip r:embed="rId6"/>
          <a:stretch>
            <a:fillRect/>
          </a:stretch>
        </p:blipFill>
        <p:spPr>
          <a:xfrm>
            <a:off x="5907456" y="1998941"/>
            <a:ext cx="4610743" cy="3610479"/>
          </a:xfrm>
          <a:prstGeom prst="rect">
            <a:avLst/>
          </a:prstGeom>
        </p:spPr>
      </p:pic>
      <p:cxnSp>
        <p:nvCxnSpPr>
          <p:cNvPr id="13" name="Straight Arrow Connector 12">
            <a:extLst>
              <a:ext uri="{FF2B5EF4-FFF2-40B4-BE49-F238E27FC236}">
                <a16:creationId xmlns:a16="http://schemas.microsoft.com/office/drawing/2014/main" id="{0F30A426-9EBD-4ED6-8512-E57B1E07C76D}"/>
              </a:ext>
            </a:extLst>
          </p:cNvPr>
          <p:cNvCxnSpPr/>
          <p:nvPr/>
        </p:nvCxnSpPr>
        <p:spPr>
          <a:xfrm>
            <a:off x="1843314" y="2888343"/>
            <a:ext cx="1462286" cy="123371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2ACA4ED-5513-4EC0-8203-3E01B2228E7F}"/>
              </a:ext>
            </a:extLst>
          </p:cNvPr>
          <p:cNvCxnSpPr>
            <a:cxnSpLocks/>
          </p:cNvCxnSpPr>
          <p:nvPr/>
        </p:nvCxnSpPr>
        <p:spPr>
          <a:xfrm flipV="1">
            <a:off x="4521983" y="2888343"/>
            <a:ext cx="1462286" cy="123371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8972CFB-30B3-482D-A7B6-9E2F66BF207E}"/>
              </a:ext>
            </a:extLst>
          </p:cNvPr>
          <p:cNvCxnSpPr>
            <a:cxnSpLocks/>
          </p:cNvCxnSpPr>
          <p:nvPr/>
        </p:nvCxnSpPr>
        <p:spPr>
          <a:xfrm flipV="1">
            <a:off x="1951693" y="2888343"/>
            <a:ext cx="1408097" cy="123371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09916EE-A8F0-45A8-8D15-C123996F49C3}"/>
              </a:ext>
            </a:extLst>
          </p:cNvPr>
          <p:cNvCxnSpPr>
            <a:cxnSpLocks/>
          </p:cNvCxnSpPr>
          <p:nvPr/>
        </p:nvCxnSpPr>
        <p:spPr>
          <a:xfrm>
            <a:off x="4499359" y="2949180"/>
            <a:ext cx="1406068" cy="2062279"/>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D2A24AA-27EA-40A4-B175-B937EB81E00D}"/>
              </a:ext>
            </a:extLst>
          </p:cNvPr>
          <p:cNvCxnSpPr>
            <a:cxnSpLocks/>
          </p:cNvCxnSpPr>
          <p:nvPr/>
        </p:nvCxnSpPr>
        <p:spPr>
          <a:xfrm>
            <a:off x="1885088" y="5035274"/>
            <a:ext cx="1418483" cy="6192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3C8AA24-304C-4E4C-B336-27FF55D6A3B2}"/>
              </a:ext>
            </a:extLst>
          </p:cNvPr>
          <p:cNvCxnSpPr>
            <a:cxnSpLocks/>
          </p:cNvCxnSpPr>
          <p:nvPr/>
        </p:nvCxnSpPr>
        <p:spPr>
          <a:xfrm flipV="1">
            <a:off x="4499359" y="3980319"/>
            <a:ext cx="1373780" cy="109306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3865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6A235F-AB4E-4AC1-A03B-85AE9FC9E7CF}"/>
              </a:ext>
            </a:extLst>
          </p:cNvPr>
          <p:cNvPicPr>
            <a:picLocks noChangeAspect="1"/>
          </p:cNvPicPr>
          <p:nvPr/>
        </p:nvPicPr>
        <p:blipFill rotWithShape="1">
          <a:blip r:embed="rId2"/>
          <a:srcRect r="50497" b="1031"/>
          <a:stretch/>
        </p:blipFill>
        <p:spPr>
          <a:xfrm>
            <a:off x="798260" y="1076178"/>
            <a:ext cx="6085531" cy="2201128"/>
          </a:xfrm>
          <a:prstGeom prst="rect">
            <a:avLst/>
          </a:prstGeom>
        </p:spPr>
      </p:pic>
      <p:pic>
        <p:nvPicPr>
          <p:cNvPr id="6" name="Picture 5">
            <a:extLst>
              <a:ext uri="{FF2B5EF4-FFF2-40B4-BE49-F238E27FC236}">
                <a16:creationId xmlns:a16="http://schemas.microsoft.com/office/drawing/2014/main" id="{C30D2BEA-1722-4439-8DD9-9C2F27D6B19A}"/>
              </a:ext>
            </a:extLst>
          </p:cNvPr>
          <p:cNvPicPr>
            <a:picLocks noChangeAspect="1"/>
          </p:cNvPicPr>
          <p:nvPr/>
        </p:nvPicPr>
        <p:blipFill rotWithShape="1">
          <a:blip r:embed="rId2"/>
          <a:srcRect l="49504" t="1031"/>
          <a:stretch/>
        </p:blipFill>
        <p:spPr>
          <a:xfrm>
            <a:off x="798260" y="3883044"/>
            <a:ext cx="6096000" cy="2201127"/>
          </a:xfrm>
          <a:prstGeom prst="rect">
            <a:avLst/>
          </a:prstGeom>
        </p:spPr>
      </p:pic>
      <p:pic>
        <p:nvPicPr>
          <p:cNvPr id="8" name="Picture 7">
            <a:extLst>
              <a:ext uri="{FF2B5EF4-FFF2-40B4-BE49-F238E27FC236}">
                <a16:creationId xmlns:a16="http://schemas.microsoft.com/office/drawing/2014/main" id="{7B0EB136-F017-4732-8D06-B7E184E39121}"/>
              </a:ext>
            </a:extLst>
          </p:cNvPr>
          <p:cNvPicPr>
            <a:picLocks noChangeAspect="1"/>
          </p:cNvPicPr>
          <p:nvPr/>
        </p:nvPicPr>
        <p:blipFill>
          <a:blip r:embed="rId3"/>
          <a:stretch>
            <a:fillRect/>
          </a:stretch>
        </p:blipFill>
        <p:spPr>
          <a:xfrm>
            <a:off x="8691705" y="697980"/>
            <a:ext cx="2943011" cy="5667545"/>
          </a:xfrm>
          <a:prstGeom prst="rect">
            <a:avLst/>
          </a:prstGeom>
        </p:spPr>
      </p:pic>
      <p:pic>
        <p:nvPicPr>
          <p:cNvPr id="10" name="Picture 9">
            <a:extLst>
              <a:ext uri="{FF2B5EF4-FFF2-40B4-BE49-F238E27FC236}">
                <a16:creationId xmlns:a16="http://schemas.microsoft.com/office/drawing/2014/main" id="{638BCCA0-9F17-4F73-9049-4E7EAB9D90B1}"/>
              </a:ext>
            </a:extLst>
          </p:cNvPr>
          <p:cNvPicPr>
            <a:picLocks noChangeAspect="1"/>
          </p:cNvPicPr>
          <p:nvPr/>
        </p:nvPicPr>
        <p:blipFill>
          <a:blip r:embed="rId4"/>
          <a:stretch>
            <a:fillRect/>
          </a:stretch>
        </p:blipFill>
        <p:spPr>
          <a:xfrm>
            <a:off x="798260" y="56269"/>
            <a:ext cx="7754103" cy="1019909"/>
          </a:xfrm>
          <a:prstGeom prst="rect">
            <a:avLst/>
          </a:prstGeom>
        </p:spPr>
      </p:pic>
      <p:pic>
        <p:nvPicPr>
          <p:cNvPr id="11" name="รูปภาพ 25">
            <a:extLst>
              <a:ext uri="{FF2B5EF4-FFF2-40B4-BE49-F238E27FC236}">
                <a16:creationId xmlns:a16="http://schemas.microsoft.com/office/drawing/2014/main" id="{A9852671-475C-44DD-946B-79D177569EFD}"/>
              </a:ext>
            </a:extLst>
          </p:cNvPr>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8297987" y="750874"/>
            <a:ext cx="651480" cy="650608"/>
          </a:xfrm>
          <a:prstGeom prst="rect">
            <a:avLst/>
          </a:prstGeom>
        </p:spPr>
      </p:pic>
      <p:sp>
        <p:nvSpPr>
          <p:cNvPr id="12" name="Title 1">
            <a:extLst>
              <a:ext uri="{FF2B5EF4-FFF2-40B4-BE49-F238E27FC236}">
                <a16:creationId xmlns:a16="http://schemas.microsoft.com/office/drawing/2014/main" id="{DD7E4913-0B68-4E3E-85D9-3301BA809533}"/>
              </a:ext>
            </a:extLst>
          </p:cNvPr>
          <p:cNvSpPr>
            <a:spLocks noGrp="1"/>
          </p:cNvSpPr>
          <p:nvPr>
            <p:ph type="title"/>
          </p:nvPr>
        </p:nvSpPr>
        <p:spPr>
          <a:xfrm>
            <a:off x="1240280" y="2665500"/>
            <a:ext cx="2434665" cy="763500"/>
          </a:xfrm>
        </p:spPr>
        <p:txBody>
          <a:bodyPr/>
          <a:lstStyle/>
          <a:p>
            <a:r>
              <a:rPr lang="en-US" sz="7200" dirty="0">
                <a:solidFill>
                  <a:schemeClr val="tx1"/>
                </a:solidFill>
              </a:rPr>
              <a:t>rubbish</a:t>
            </a:r>
          </a:p>
        </p:txBody>
      </p:sp>
      <p:pic>
        <p:nvPicPr>
          <p:cNvPr id="15" name="รูปภาพ 25">
            <a:extLst>
              <a:ext uri="{FF2B5EF4-FFF2-40B4-BE49-F238E27FC236}">
                <a16:creationId xmlns:a16="http://schemas.microsoft.com/office/drawing/2014/main" id="{F735C081-12D9-423B-8919-1C77F0ACDF1C}"/>
              </a:ext>
            </a:extLst>
          </p:cNvPr>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8337985" y="3557740"/>
            <a:ext cx="651480" cy="650608"/>
          </a:xfrm>
          <a:prstGeom prst="rect">
            <a:avLst/>
          </a:prstGeom>
        </p:spPr>
      </p:pic>
      <p:sp>
        <p:nvSpPr>
          <p:cNvPr id="16" name="Title 1">
            <a:extLst>
              <a:ext uri="{FF2B5EF4-FFF2-40B4-BE49-F238E27FC236}">
                <a16:creationId xmlns:a16="http://schemas.microsoft.com/office/drawing/2014/main" id="{46DDCE06-2936-4B40-AD26-661F6311154A}"/>
              </a:ext>
            </a:extLst>
          </p:cNvPr>
          <p:cNvSpPr txBox="1">
            <a:spLocks/>
          </p:cNvSpPr>
          <p:nvPr/>
        </p:nvSpPr>
        <p:spPr>
          <a:xfrm>
            <a:off x="4116965" y="2827350"/>
            <a:ext cx="3120546" cy="763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accent2"/>
                </a:solidFill>
                <a:latin typeface="Pompiere"/>
                <a:ea typeface="Pompiere"/>
                <a:cs typeface="Pompiere"/>
                <a:sym typeface="Pompiere"/>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r>
              <a:rPr lang="en-US" sz="5400" dirty="0">
                <a:solidFill>
                  <a:schemeClr val="tx1"/>
                </a:solidFill>
              </a:rPr>
              <a:t>Plastic bag</a:t>
            </a:r>
          </a:p>
        </p:txBody>
      </p:sp>
      <p:pic>
        <p:nvPicPr>
          <p:cNvPr id="17" name="รูปภาพ 25">
            <a:extLst>
              <a:ext uri="{FF2B5EF4-FFF2-40B4-BE49-F238E27FC236}">
                <a16:creationId xmlns:a16="http://schemas.microsoft.com/office/drawing/2014/main" id="{E9356518-41B8-4997-BC0B-F0283D2864E9}"/>
              </a:ext>
            </a:extLst>
          </p:cNvPr>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8297987" y="2176742"/>
            <a:ext cx="651480" cy="650608"/>
          </a:xfrm>
          <a:prstGeom prst="rect">
            <a:avLst/>
          </a:prstGeom>
        </p:spPr>
      </p:pic>
      <p:sp>
        <p:nvSpPr>
          <p:cNvPr id="18" name="Title 1">
            <a:extLst>
              <a:ext uri="{FF2B5EF4-FFF2-40B4-BE49-F238E27FC236}">
                <a16:creationId xmlns:a16="http://schemas.microsoft.com/office/drawing/2014/main" id="{7328223C-DED8-4B19-88FD-9608A16B4661}"/>
              </a:ext>
            </a:extLst>
          </p:cNvPr>
          <p:cNvSpPr txBox="1">
            <a:spLocks/>
          </p:cNvSpPr>
          <p:nvPr/>
        </p:nvSpPr>
        <p:spPr>
          <a:xfrm>
            <a:off x="1563608" y="5500381"/>
            <a:ext cx="2434665" cy="763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accent2"/>
                </a:solidFill>
                <a:latin typeface="Pompiere"/>
                <a:ea typeface="Pompiere"/>
                <a:cs typeface="Pompiere"/>
                <a:sym typeface="Pompiere"/>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r>
              <a:rPr lang="en-US" sz="7200" dirty="0">
                <a:solidFill>
                  <a:schemeClr val="tx1"/>
                </a:solidFill>
              </a:rPr>
              <a:t>glass</a:t>
            </a:r>
          </a:p>
        </p:txBody>
      </p:sp>
      <p:pic>
        <p:nvPicPr>
          <p:cNvPr id="19" name="รูปภาพ 25">
            <a:extLst>
              <a:ext uri="{FF2B5EF4-FFF2-40B4-BE49-F238E27FC236}">
                <a16:creationId xmlns:a16="http://schemas.microsoft.com/office/drawing/2014/main" id="{36E853EF-2F16-4D7D-AEC9-E30EBF2D79EB}"/>
              </a:ext>
            </a:extLst>
          </p:cNvPr>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8297987" y="1504158"/>
            <a:ext cx="651480" cy="650608"/>
          </a:xfrm>
          <a:prstGeom prst="rect">
            <a:avLst/>
          </a:prstGeom>
        </p:spPr>
      </p:pic>
      <p:sp>
        <p:nvSpPr>
          <p:cNvPr id="20" name="Title 1">
            <a:extLst>
              <a:ext uri="{FF2B5EF4-FFF2-40B4-BE49-F238E27FC236}">
                <a16:creationId xmlns:a16="http://schemas.microsoft.com/office/drawing/2014/main" id="{2CE28588-3734-42E5-BC08-CC38AE30CB0C}"/>
              </a:ext>
            </a:extLst>
          </p:cNvPr>
          <p:cNvSpPr txBox="1">
            <a:spLocks/>
          </p:cNvSpPr>
          <p:nvPr/>
        </p:nvSpPr>
        <p:spPr>
          <a:xfrm>
            <a:off x="3928811" y="5781822"/>
            <a:ext cx="2895987" cy="763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accent2"/>
                </a:solidFill>
                <a:latin typeface="Pompiere"/>
                <a:ea typeface="Pompiere"/>
                <a:cs typeface="Pompiere"/>
                <a:sym typeface="Pompiere"/>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r>
              <a:rPr lang="en-US" sz="4800" dirty="0">
                <a:solidFill>
                  <a:schemeClr val="tx1"/>
                </a:solidFill>
              </a:rPr>
              <a:t>Plastic bottle</a:t>
            </a:r>
          </a:p>
        </p:txBody>
      </p:sp>
    </p:spTree>
    <p:extLst>
      <p:ext uri="{BB962C8B-B14F-4D97-AF65-F5344CB8AC3E}">
        <p14:creationId xmlns:p14="http://schemas.microsoft.com/office/powerpoint/2010/main" val="15422954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8"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AFF400-464E-4137-AFE7-827BD072AB6B}"/>
              </a:ext>
            </a:extLst>
          </p:cNvPr>
          <p:cNvPicPr>
            <a:picLocks noChangeAspect="1"/>
          </p:cNvPicPr>
          <p:nvPr/>
        </p:nvPicPr>
        <p:blipFill rotWithShape="1">
          <a:blip r:embed="rId2"/>
          <a:srcRect t="2107" r="50299"/>
          <a:stretch/>
        </p:blipFill>
        <p:spPr>
          <a:xfrm>
            <a:off x="1142602" y="1231033"/>
            <a:ext cx="5056740" cy="1800664"/>
          </a:xfrm>
          <a:prstGeom prst="rect">
            <a:avLst/>
          </a:prstGeom>
        </p:spPr>
      </p:pic>
      <p:pic>
        <p:nvPicPr>
          <p:cNvPr id="3" name="Picture 2">
            <a:extLst>
              <a:ext uri="{FF2B5EF4-FFF2-40B4-BE49-F238E27FC236}">
                <a16:creationId xmlns:a16="http://schemas.microsoft.com/office/drawing/2014/main" id="{6F55993B-C5AB-4FC5-BDDE-94DE52760E9E}"/>
              </a:ext>
            </a:extLst>
          </p:cNvPr>
          <p:cNvPicPr>
            <a:picLocks noChangeAspect="1"/>
          </p:cNvPicPr>
          <p:nvPr/>
        </p:nvPicPr>
        <p:blipFill>
          <a:blip r:embed="rId3"/>
          <a:stretch>
            <a:fillRect/>
          </a:stretch>
        </p:blipFill>
        <p:spPr>
          <a:xfrm>
            <a:off x="8691705" y="697980"/>
            <a:ext cx="2943011" cy="5667545"/>
          </a:xfrm>
          <a:prstGeom prst="rect">
            <a:avLst/>
          </a:prstGeom>
        </p:spPr>
      </p:pic>
      <p:pic>
        <p:nvPicPr>
          <p:cNvPr id="4" name="Picture 3">
            <a:extLst>
              <a:ext uri="{FF2B5EF4-FFF2-40B4-BE49-F238E27FC236}">
                <a16:creationId xmlns:a16="http://schemas.microsoft.com/office/drawing/2014/main" id="{47983704-A242-4A41-AEDD-5E8C8692E5D4}"/>
              </a:ext>
            </a:extLst>
          </p:cNvPr>
          <p:cNvPicPr>
            <a:picLocks noChangeAspect="1"/>
          </p:cNvPicPr>
          <p:nvPr/>
        </p:nvPicPr>
        <p:blipFill>
          <a:blip r:embed="rId4"/>
          <a:stretch>
            <a:fillRect/>
          </a:stretch>
        </p:blipFill>
        <p:spPr>
          <a:xfrm>
            <a:off x="798260" y="56269"/>
            <a:ext cx="7754103" cy="1019909"/>
          </a:xfrm>
          <a:prstGeom prst="rect">
            <a:avLst/>
          </a:prstGeom>
        </p:spPr>
      </p:pic>
      <p:pic>
        <p:nvPicPr>
          <p:cNvPr id="5" name="Picture 4">
            <a:extLst>
              <a:ext uri="{FF2B5EF4-FFF2-40B4-BE49-F238E27FC236}">
                <a16:creationId xmlns:a16="http://schemas.microsoft.com/office/drawing/2014/main" id="{D21DB907-FBC1-49B5-94AF-3D306D1B39DD}"/>
              </a:ext>
            </a:extLst>
          </p:cNvPr>
          <p:cNvPicPr>
            <a:picLocks noChangeAspect="1"/>
          </p:cNvPicPr>
          <p:nvPr/>
        </p:nvPicPr>
        <p:blipFill rotWithShape="1">
          <a:blip r:embed="rId2"/>
          <a:srcRect l="50299" t="-5541"/>
          <a:stretch/>
        </p:blipFill>
        <p:spPr>
          <a:xfrm>
            <a:off x="1142602" y="3967090"/>
            <a:ext cx="5056740" cy="1941342"/>
          </a:xfrm>
          <a:prstGeom prst="rect">
            <a:avLst/>
          </a:prstGeom>
        </p:spPr>
      </p:pic>
      <p:pic>
        <p:nvPicPr>
          <p:cNvPr id="6" name="รูปภาพ 25">
            <a:extLst>
              <a:ext uri="{FF2B5EF4-FFF2-40B4-BE49-F238E27FC236}">
                <a16:creationId xmlns:a16="http://schemas.microsoft.com/office/drawing/2014/main" id="{AD66A5D7-9813-498A-8E32-DA5F80690DB4}"/>
              </a:ext>
            </a:extLst>
          </p:cNvPr>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8365965" y="2881144"/>
            <a:ext cx="651480" cy="650608"/>
          </a:xfrm>
          <a:prstGeom prst="rect">
            <a:avLst/>
          </a:prstGeom>
        </p:spPr>
      </p:pic>
      <p:sp>
        <p:nvSpPr>
          <p:cNvPr id="7" name="Title 1">
            <a:extLst>
              <a:ext uri="{FF2B5EF4-FFF2-40B4-BE49-F238E27FC236}">
                <a16:creationId xmlns:a16="http://schemas.microsoft.com/office/drawing/2014/main" id="{BE2178D4-C068-489E-8B09-F20C5582A689}"/>
              </a:ext>
            </a:extLst>
          </p:cNvPr>
          <p:cNvSpPr>
            <a:spLocks noGrp="1"/>
          </p:cNvSpPr>
          <p:nvPr>
            <p:ph type="title"/>
          </p:nvPr>
        </p:nvSpPr>
        <p:spPr>
          <a:xfrm>
            <a:off x="1672877" y="2649947"/>
            <a:ext cx="2434665" cy="763500"/>
          </a:xfrm>
        </p:spPr>
        <p:txBody>
          <a:bodyPr/>
          <a:lstStyle/>
          <a:p>
            <a:r>
              <a:rPr lang="en-US" sz="7200" dirty="0">
                <a:solidFill>
                  <a:schemeClr val="tx1"/>
                </a:solidFill>
              </a:rPr>
              <a:t>noise </a:t>
            </a:r>
          </a:p>
        </p:txBody>
      </p:sp>
      <p:pic>
        <p:nvPicPr>
          <p:cNvPr id="8" name="รูปภาพ 25">
            <a:extLst>
              <a:ext uri="{FF2B5EF4-FFF2-40B4-BE49-F238E27FC236}">
                <a16:creationId xmlns:a16="http://schemas.microsoft.com/office/drawing/2014/main" id="{3A72D95B-89A8-4689-9336-189A257AF958}"/>
              </a:ext>
            </a:extLst>
          </p:cNvPr>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8348840" y="4249392"/>
            <a:ext cx="651480" cy="650608"/>
          </a:xfrm>
          <a:prstGeom prst="rect">
            <a:avLst/>
          </a:prstGeom>
        </p:spPr>
      </p:pic>
      <p:sp>
        <p:nvSpPr>
          <p:cNvPr id="9" name="Title 1">
            <a:extLst>
              <a:ext uri="{FF2B5EF4-FFF2-40B4-BE49-F238E27FC236}">
                <a16:creationId xmlns:a16="http://schemas.microsoft.com/office/drawing/2014/main" id="{212BFC9E-6B05-4FCE-8AF1-DF010E4C414F}"/>
              </a:ext>
            </a:extLst>
          </p:cNvPr>
          <p:cNvSpPr txBox="1">
            <a:spLocks/>
          </p:cNvSpPr>
          <p:nvPr/>
        </p:nvSpPr>
        <p:spPr>
          <a:xfrm>
            <a:off x="4107542" y="2617738"/>
            <a:ext cx="2434665" cy="763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accent2"/>
                </a:solidFill>
                <a:latin typeface="Pompiere"/>
                <a:ea typeface="Pompiere"/>
                <a:cs typeface="Pompiere"/>
                <a:sym typeface="Pompiere"/>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r>
              <a:rPr lang="en-US" sz="7200" dirty="0">
                <a:solidFill>
                  <a:schemeClr val="tx1"/>
                </a:solidFill>
              </a:rPr>
              <a:t>paper</a:t>
            </a:r>
          </a:p>
        </p:txBody>
      </p:sp>
      <p:pic>
        <p:nvPicPr>
          <p:cNvPr id="10" name="รูปภาพ 25">
            <a:extLst>
              <a:ext uri="{FF2B5EF4-FFF2-40B4-BE49-F238E27FC236}">
                <a16:creationId xmlns:a16="http://schemas.microsoft.com/office/drawing/2014/main" id="{AE9C475B-3CC0-4DEE-951C-8C201EE2715D}"/>
              </a:ext>
            </a:extLst>
          </p:cNvPr>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8348840" y="4967032"/>
            <a:ext cx="651480" cy="650608"/>
          </a:xfrm>
          <a:prstGeom prst="rect">
            <a:avLst/>
          </a:prstGeom>
        </p:spPr>
      </p:pic>
      <p:sp>
        <p:nvSpPr>
          <p:cNvPr id="11" name="Title 1">
            <a:extLst>
              <a:ext uri="{FF2B5EF4-FFF2-40B4-BE49-F238E27FC236}">
                <a16:creationId xmlns:a16="http://schemas.microsoft.com/office/drawing/2014/main" id="{1B353F07-999E-4614-9F3A-A9122A43C36A}"/>
              </a:ext>
            </a:extLst>
          </p:cNvPr>
          <p:cNvSpPr txBox="1">
            <a:spLocks/>
          </p:cNvSpPr>
          <p:nvPr/>
        </p:nvSpPr>
        <p:spPr>
          <a:xfrm>
            <a:off x="1478497" y="5389612"/>
            <a:ext cx="2434665" cy="763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accent2"/>
                </a:solidFill>
                <a:latin typeface="Pompiere"/>
                <a:ea typeface="Pompiere"/>
                <a:cs typeface="Pompiere"/>
                <a:sym typeface="Pompiere"/>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r>
              <a:rPr lang="en-US" sz="7200" dirty="0">
                <a:solidFill>
                  <a:schemeClr val="tx1"/>
                </a:solidFill>
              </a:rPr>
              <a:t>water </a:t>
            </a:r>
          </a:p>
        </p:txBody>
      </p:sp>
      <p:pic>
        <p:nvPicPr>
          <p:cNvPr id="12" name="รูปภาพ 25">
            <a:extLst>
              <a:ext uri="{FF2B5EF4-FFF2-40B4-BE49-F238E27FC236}">
                <a16:creationId xmlns:a16="http://schemas.microsoft.com/office/drawing/2014/main" id="{2367D10D-5F41-4591-B867-479AC3B089DB}"/>
              </a:ext>
            </a:extLst>
          </p:cNvPr>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8371931" y="5617640"/>
            <a:ext cx="651480" cy="650608"/>
          </a:xfrm>
          <a:prstGeom prst="rect">
            <a:avLst/>
          </a:prstGeom>
        </p:spPr>
      </p:pic>
      <p:sp>
        <p:nvSpPr>
          <p:cNvPr id="13" name="Title 1">
            <a:extLst>
              <a:ext uri="{FF2B5EF4-FFF2-40B4-BE49-F238E27FC236}">
                <a16:creationId xmlns:a16="http://schemas.microsoft.com/office/drawing/2014/main" id="{B8D0D2B6-55E7-4156-8181-CB64F88A8C26}"/>
              </a:ext>
            </a:extLst>
          </p:cNvPr>
          <p:cNvSpPr txBox="1">
            <a:spLocks/>
          </p:cNvSpPr>
          <p:nvPr/>
        </p:nvSpPr>
        <p:spPr>
          <a:xfrm>
            <a:off x="3849970" y="5403181"/>
            <a:ext cx="2434665" cy="763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accent2"/>
                </a:solidFill>
                <a:latin typeface="Pompiere"/>
                <a:ea typeface="Pompiere"/>
                <a:cs typeface="Pompiere"/>
                <a:sym typeface="Pompiere"/>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r>
              <a:rPr lang="en-US" sz="7200" dirty="0">
                <a:solidFill>
                  <a:schemeClr val="tx1"/>
                </a:solidFill>
              </a:rPr>
              <a:t>clothes</a:t>
            </a:r>
          </a:p>
        </p:txBody>
      </p:sp>
    </p:spTree>
    <p:extLst>
      <p:ext uri="{BB962C8B-B14F-4D97-AF65-F5344CB8AC3E}">
        <p14:creationId xmlns:p14="http://schemas.microsoft.com/office/powerpoint/2010/main" val="13291380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4D62CD-5C8E-4A68-B30C-3FAAD5E9B66E}"/>
              </a:ext>
            </a:extLst>
          </p:cNvPr>
          <p:cNvPicPr>
            <a:picLocks noChangeAspect="1"/>
          </p:cNvPicPr>
          <p:nvPr/>
        </p:nvPicPr>
        <p:blipFill>
          <a:blip r:embed="rId4"/>
          <a:stretch>
            <a:fillRect/>
          </a:stretch>
        </p:blipFill>
        <p:spPr>
          <a:xfrm>
            <a:off x="0" y="0"/>
            <a:ext cx="12192000" cy="6668086"/>
          </a:xfrm>
          <a:prstGeom prst="rect">
            <a:avLst/>
          </a:prstGeom>
        </p:spPr>
      </p:pic>
      <p:sp>
        <p:nvSpPr>
          <p:cNvPr id="6" name="TextBox 5">
            <a:extLst>
              <a:ext uri="{FF2B5EF4-FFF2-40B4-BE49-F238E27FC236}">
                <a16:creationId xmlns:a16="http://schemas.microsoft.com/office/drawing/2014/main" id="{77E4BEF9-E19E-41CD-88D9-7C39D2162C77}"/>
              </a:ext>
            </a:extLst>
          </p:cNvPr>
          <p:cNvSpPr txBox="1"/>
          <p:nvPr/>
        </p:nvSpPr>
        <p:spPr>
          <a:xfrm>
            <a:off x="270196" y="4708435"/>
            <a:ext cx="2108242" cy="1754326"/>
          </a:xfrm>
          <a:prstGeom prst="rect">
            <a:avLst/>
          </a:prstGeom>
          <a:noFill/>
        </p:spPr>
        <p:txBody>
          <a:bodyPr wrap="square">
            <a:spAutoFit/>
          </a:bodyPr>
          <a:lstStyle/>
          <a:p>
            <a:pPr algn="ctr"/>
            <a:r>
              <a:rPr lang="en-US" sz="3600" b="1" i="0" dirty="0">
                <a:solidFill>
                  <a:srgbClr val="4A9B45"/>
                </a:solidFill>
                <a:effectLst/>
                <a:latin typeface="Pompiere" panose="020B0604020202020204" charset="0"/>
              </a:rPr>
              <a:t>rubbish</a:t>
            </a:r>
          </a:p>
          <a:p>
            <a:pPr algn="ctr"/>
            <a:r>
              <a:rPr lang="en-US" sz="3600" b="1" i="0" dirty="0">
                <a:solidFill>
                  <a:srgbClr val="4A9B45"/>
                </a:solidFill>
                <a:effectLst/>
                <a:latin typeface="Pompiere" panose="020B0604020202020204" charset="0"/>
              </a:rPr>
              <a:t>plastic bag</a:t>
            </a:r>
          </a:p>
          <a:p>
            <a:pPr algn="ctr"/>
            <a:r>
              <a:rPr lang="en-US" sz="3600" b="1" i="0" dirty="0">
                <a:solidFill>
                  <a:srgbClr val="4A9B45"/>
                </a:solidFill>
                <a:effectLst/>
                <a:latin typeface="Pompiere" panose="020B0604020202020204" charset="0"/>
              </a:rPr>
              <a:t>noise</a:t>
            </a:r>
          </a:p>
        </p:txBody>
      </p:sp>
      <p:sp>
        <p:nvSpPr>
          <p:cNvPr id="7" name="TextBox 6">
            <a:extLst>
              <a:ext uri="{FF2B5EF4-FFF2-40B4-BE49-F238E27FC236}">
                <a16:creationId xmlns:a16="http://schemas.microsoft.com/office/drawing/2014/main" id="{4E6D6678-ABE4-4267-AE58-2D3F8549D085}"/>
              </a:ext>
            </a:extLst>
          </p:cNvPr>
          <p:cNvSpPr txBox="1"/>
          <p:nvPr/>
        </p:nvSpPr>
        <p:spPr>
          <a:xfrm>
            <a:off x="2051421" y="4708435"/>
            <a:ext cx="2289472" cy="1754326"/>
          </a:xfrm>
          <a:prstGeom prst="rect">
            <a:avLst/>
          </a:prstGeom>
          <a:noFill/>
        </p:spPr>
        <p:txBody>
          <a:bodyPr wrap="square">
            <a:spAutoFit/>
          </a:bodyPr>
          <a:lstStyle/>
          <a:p>
            <a:pPr algn="ctr"/>
            <a:r>
              <a:rPr lang="en-US" sz="3600" b="1" i="0" dirty="0">
                <a:solidFill>
                  <a:srgbClr val="4A9B45"/>
                </a:solidFill>
                <a:effectLst/>
                <a:latin typeface="Pompiere" panose="020B0604020202020204" charset="0"/>
              </a:rPr>
              <a:t>plastic bottle</a:t>
            </a:r>
          </a:p>
          <a:p>
            <a:pPr algn="ctr"/>
            <a:r>
              <a:rPr lang="en-US" sz="3600" b="1" i="0" dirty="0">
                <a:solidFill>
                  <a:srgbClr val="4A9B45"/>
                </a:solidFill>
                <a:effectLst/>
                <a:latin typeface="Pompiere" panose="020B0604020202020204" charset="0"/>
              </a:rPr>
              <a:t>paper</a:t>
            </a:r>
          </a:p>
          <a:p>
            <a:pPr algn="ctr"/>
            <a:r>
              <a:rPr lang="en-US" sz="3600" b="1" i="0" dirty="0">
                <a:solidFill>
                  <a:srgbClr val="4A9B45"/>
                </a:solidFill>
                <a:effectLst/>
                <a:latin typeface="Pompiere" panose="020B0604020202020204" charset="0"/>
              </a:rPr>
              <a:t>water</a:t>
            </a:r>
          </a:p>
        </p:txBody>
      </p:sp>
      <p:sp>
        <p:nvSpPr>
          <p:cNvPr id="8" name="TextBox 7">
            <a:extLst>
              <a:ext uri="{FF2B5EF4-FFF2-40B4-BE49-F238E27FC236}">
                <a16:creationId xmlns:a16="http://schemas.microsoft.com/office/drawing/2014/main" id="{C774BB90-4AA4-4654-8F5F-ED4591311404}"/>
              </a:ext>
            </a:extLst>
          </p:cNvPr>
          <p:cNvSpPr txBox="1"/>
          <p:nvPr/>
        </p:nvSpPr>
        <p:spPr>
          <a:xfrm>
            <a:off x="4615906" y="4710112"/>
            <a:ext cx="2108242" cy="1754326"/>
          </a:xfrm>
          <a:prstGeom prst="rect">
            <a:avLst/>
          </a:prstGeom>
          <a:noFill/>
        </p:spPr>
        <p:txBody>
          <a:bodyPr wrap="square">
            <a:spAutoFit/>
          </a:bodyPr>
          <a:lstStyle/>
          <a:p>
            <a:pPr algn="ctr"/>
            <a:r>
              <a:rPr lang="en-US" sz="3600" b="1" i="0" dirty="0">
                <a:solidFill>
                  <a:srgbClr val="4A9B45"/>
                </a:solidFill>
                <a:effectLst/>
                <a:latin typeface="Pompiere" panose="020B0604020202020204" charset="0"/>
              </a:rPr>
              <a:t>plastic bag</a:t>
            </a:r>
          </a:p>
          <a:p>
            <a:pPr algn="ctr"/>
            <a:r>
              <a:rPr lang="en-US" sz="3600" b="1" i="0" dirty="0">
                <a:solidFill>
                  <a:srgbClr val="4A9B45"/>
                </a:solidFill>
                <a:effectLst/>
                <a:latin typeface="Pompiere" panose="020B0604020202020204" charset="0"/>
              </a:rPr>
              <a:t>glass</a:t>
            </a:r>
          </a:p>
          <a:p>
            <a:pPr algn="ctr"/>
            <a:r>
              <a:rPr lang="en-US" sz="3600" b="1" i="0" dirty="0">
                <a:solidFill>
                  <a:srgbClr val="4A9B45"/>
                </a:solidFill>
                <a:effectLst/>
                <a:latin typeface="Pompiere" panose="020B0604020202020204" charset="0"/>
              </a:rPr>
              <a:t>plastic bottle</a:t>
            </a:r>
          </a:p>
        </p:txBody>
      </p:sp>
      <p:sp>
        <p:nvSpPr>
          <p:cNvPr id="9" name="TextBox 8">
            <a:extLst>
              <a:ext uri="{FF2B5EF4-FFF2-40B4-BE49-F238E27FC236}">
                <a16:creationId xmlns:a16="http://schemas.microsoft.com/office/drawing/2014/main" id="{07FAA76F-E0CB-4C3E-9170-19E828F86922}"/>
              </a:ext>
            </a:extLst>
          </p:cNvPr>
          <p:cNvSpPr txBox="1"/>
          <p:nvPr/>
        </p:nvSpPr>
        <p:spPr>
          <a:xfrm>
            <a:off x="6178939" y="4708435"/>
            <a:ext cx="2289472" cy="1754326"/>
          </a:xfrm>
          <a:prstGeom prst="rect">
            <a:avLst/>
          </a:prstGeom>
          <a:noFill/>
        </p:spPr>
        <p:txBody>
          <a:bodyPr wrap="square">
            <a:spAutoFit/>
          </a:bodyPr>
          <a:lstStyle/>
          <a:p>
            <a:pPr algn="ctr"/>
            <a:r>
              <a:rPr lang="en-US" sz="3600" b="1" i="0" dirty="0">
                <a:solidFill>
                  <a:srgbClr val="4A9B45"/>
                </a:solidFill>
                <a:effectLst/>
                <a:latin typeface="Pompiere" panose="020B0604020202020204" charset="0"/>
              </a:rPr>
              <a:t>paper</a:t>
            </a:r>
          </a:p>
          <a:p>
            <a:pPr algn="ctr"/>
            <a:r>
              <a:rPr lang="en-US" sz="3600" b="1" i="0" dirty="0">
                <a:solidFill>
                  <a:srgbClr val="4A9B45"/>
                </a:solidFill>
                <a:effectLst/>
                <a:latin typeface="Pompiere" panose="020B0604020202020204" charset="0"/>
              </a:rPr>
              <a:t>water</a:t>
            </a:r>
          </a:p>
          <a:p>
            <a:pPr algn="ctr"/>
            <a:r>
              <a:rPr lang="en-US" sz="3600" b="1" i="0" dirty="0">
                <a:solidFill>
                  <a:srgbClr val="4A9B45"/>
                </a:solidFill>
                <a:effectLst/>
                <a:latin typeface="Pompiere" panose="020B0604020202020204" charset="0"/>
              </a:rPr>
              <a:t>clothes</a:t>
            </a:r>
          </a:p>
        </p:txBody>
      </p:sp>
      <p:sp>
        <p:nvSpPr>
          <p:cNvPr id="10" name="TextBox 9">
            <a:extLst>
              <a:ext uri="{FF2B5EF4-FFF2-40B4-BE49-F238E27FC236}">
                <a16:creationId xmlns:a16="http://schemas.microsoft.com/office/drawing/2014/main" id="{568070D0-6E97-47CE-891D-163DEDA8CAEF}"/>
              </a:ext>
            </a:extLst>
          </p:cNvPr>
          <p:cNvSpPr txBox="1"/>
          <p:nvPr/>
        </p:nvSpPr>
        <p:spPr>
          <a:xfrm>
            <a:off x="8064482" y="4553711"/>
            <a:ext cx="2289472" cy="1200329"/>
          </a:xfrm>
          <a:prstGeom prst="rect">
            <a:avLst/>
          </a:prstGeom>
          <a:noFill/>
        </p:spPr>
        <p:txBody>
          <a:bodyPr wrap="square">
            <a:spAutoFit/>
          </a:bodyPr>
          <a:lstStyle/>
          <a:p>
            <a:pPr algn="ctr"/>
            <a:r>
              <a:rPr lang="en-US" sz="3600" b="1" i="0" dirty="0">
                <a:solidFill>
                  <a:srgbClr val="4A9B45"/>
                </a:solidFill>
                <a:effectLst/>
                <a:latin typeface="Pompiere" panose="020B0604020202020204" charset="0"/>
              </a:rPr>
              <a:t>rubbish</a:t>
            </a:r>
          </a:p>
          <a:p>
            <a:pPr algn="ctr"/>
            <a:r>
              <a:rPr lang="en-US" sz="3600" b="1" i="0" dirty="0">
                <a:solidFill>
                  <a:srgbClr val="4A9B45"/>
                </a:solidFill>
                <a:effectLst/>
                <a:latin typeface="Pompiere" panose="020B0604020202020204" charset="0"/>
              </a:rPr>
              <a:t>plastic bag</a:t>
            </a:r>
          </a:p>
        </p:txBody>
      </p:sp>
      <p:sp>
        <p:nvSpPr>
          <p:cNvPr id="11" name="TextBox 10">
            <a:extLst>
              <a:ext uri="{FF2B5EF4-FFF2-40B4-BE49-F238E27FC236}">
                <a16:creationId xmlns:a16="http://schemas.microsoft.com/office/drawing/2014/main" id="{02930812-745F-4AC8-93D7-20F752C25ACB}"/>
              </a:ext>
            </a:extLst>
          </p:cNvPr>
          <p:cNvSpPr txBox="1"/>
          <p:nvPr/>
        </p:nvSpPr>
        <p:spPr>
          <a:xfrm>
            <a:off x="9902528" y="4553711"/>
            <a:ext cx="2289472" cy="1754326"/>
          </a:xfrm>
          <a:prstGeom prst="rect">
            <a:avLst/>
          </a:prstGeom>
          <a:noFill/>
        </p:spPr>
        <p:txBody>
          <a:bodyPr wrap="square">
            <a:spAutoFit/>
          </a:bodyPr>
          <a:lstStyle/>
          <a:p>
            <a:pPr algn="ctr"/>
            <a:r>
              <a:rPr lang="en-US" sz="3600" b="1" i="0" dirty="0">
                <a:solidFill>
                  <a:srgbClr val="4A9B45"/>
                </a:solidFill>
                <a:effectLst/>
                <a:latin typeface="Pompiere" panose="020B0604020202020204" charset="0"/>
              </a:rPr>
              <a:t>glass</a:t>
            </a:r>
          </a:p>
          <a:p>
            <a:pPr algn="ctr"/>
            <a:r>
              <a:rPr lang="en-US" sz="3600" b="1" i="0" dirty="0">
                <a:solidFill>
                  <a:srgbClr val="4A9B45"/>
                </a:solidFill>
                <a:effectLst/>
                <a:latin typeface="Pompiere" panose="020B0604020202020204" charset="0"/>
              </a:rPr>
              <a:t>plastic bottle</a:t>
            </a:r>
          </a:p>
          <a:p>
            <a:pPr algn="ctr"/>
            <a:r>
              <a:rPr lang="en-US" sz="3600" b="1" i="0" dirty="0">
                <a:solidFill>
                  <a:srgbClr val="4A9B45"/>
                </a:solidFill>
                <a:effectLst/>
                <a:latin typeface="Pompiere" panose="020B0604020202020204" charset="0"/>
              </a:rPr>
              <a:t>paper</a:t>
            </a:r>
          </a:p>
        </p:txBody>
      </p:sp>
    </p:spTree>
    <p:extLst>
      <p:ext uri="{BB962C8B-B14F-4D97-AF65-F5344CB8AC3E}">
        <p14:creationId xmlns:p14="http://schemas.microsoft.com/office/powerpoint/2010/main" val="11499975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barn(inVertical)">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barn(inVertical)">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barn(inVertical)">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barn(inVertical)">
                                      <p:cBhvr>
                                        <p:cTn id="42" dur="500"/>
                                        <p:tgtEl>
                                          <p:spTgt spid="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8">
                                            <p:txEl>
                                              <p:pRg st="2" end="2"/>
                                            </p:txEl>
                                          </p:spTgt>
                                        </p:tgtEl>
                                        <p:attrNameLst>
                                          <p:attrName>style.visibility</p:attrName>
                                        </p:attrNameLst>
                                      </p:cBhvr>
                                      <p:to>
                                        <p:strVal val="visible"/>
                                      </p:to>
                                    </p:set>
                                    <p:animEffect transition="in" filter="wipe(down)">
                                      <p:cBhvr>
                                        <p:cTn id="47" dur="500"/>
                                        <p:tgtEl>
                                          <p:spTgt spid="8">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wipe(down)">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9">
                                            <p:txEl>
                                              <p:pRg st="1" end="1"/>
                                            </p:txEl>
                                          </p:spTgt>
                                        </p:tgtEl>
                                        <p:attrNameLst>
                                          <p:attrName>style.visibility</p:attrName>
                                        </p:attrNameLst>
                                      </p:cBhvr>
                                      <p:to>
                                        <p:strVal val="visible"/>
                                      </p:to>
                                    </p:set>
                                    <p:animEffect transition="in" filter="wipe(down)">
                                      <p:cBhvr>
                                        <p:cTn id="57" dur="500"/>
                                        <p:tgtEl>
                                          <p:spTgt spid="9">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9">
                                            <p:txEl>
                                              <p:pRg st="2" end="2"/>
                                            </p:txEl>
                                          </p:spTgt>
                                        </p:tgtEl>
                                        <p:attrNameLst>
                                          <p:attrName>style.visibility</p:attrName>
                                        </p:attrNameLst>
                                      </p:cBhvr>
                                      <p:to>
                                        <p:strVal val="visible"/>
                                      </p:to>
                                    </p:set>
                                    <p:animEffect transition="in" filter="wipe(down)">
                                      <p:cBhvr>
                                        <p:cTn id="62" dur="500"/>
                                        <p:tgtEl>
                                          <p:spTgt spid="9">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0">
                                            <p:txEl>
                                              <p:pRg st="0" end="0"/>
                                            </p:txEl>
                                          </p:spTgt>
                                        </p:tgtEl>
                                        <p:attrNameLst>
                                          <p:attrName>style.visibility</p:attrName>
                                        </p:attrNameLst>
                                      </p:cBhvr>
                                      <p:to>
                                        <p:strVal val="visible"/>
                                      </p:to>
                                    </p:set>
                                    <p:animEffect transition="in" filter="barn(inVertical)">
                                      <p:cBhvr>
                                        <p:cTn id="67" dur="500"/>
                                        <p:tgtEl>
                                          <p:spTgt spid="1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0">
                                            <p:txEl>
                                              <p:pRg st="1" end="1"/>
                                            </p:txEl>
                                          </p:spTgt>
                                        </p:tgtEl>
                                        <p:attrNameLst>
                                          <p:attrName>style.visibility</p:attrName>
                                        </p:attrNameLst>
                                      </p:cBhvr>
                                      <p:to>
                                        <p:strVal val="visible"/>
                                      </p:to>
                                    </p:set>
                                    <p:animEffect transition="in" filter="barn(inVertical)">
                                      <p:cBhvr>
                                        <p:cTn id="72" dur="500"/>
                                        <p:tgtEl>
                                          <p:spTgt spid="10">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1">
                                            <p:txEl>
                                              <p:pRg st="0" end="0"/>
                                            </p:txEl>
                                          </p:spTgt>
                                        </p:tgtEl>
                                        <p:attrNameLst>
                                          <p:attrName>style.visibility</p:attrName>
                                        </p:attrNameLst>
                                      </p:cBhvr>
                                      <p:to>
                                        <p:strVal val="visible"/>
                                      </p:to>
                                    </p:set>
                                    <p:animEffect transition="in" filter="barn(inVertical)">
                                      <p:cBhvr>
                                        <p:cTn id="77" dur="500"/>
                                        <p:tgtEl>
                                          <p:spTgt spid="11">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11">
                                            <p:txEl>
                                              <p:pRg st="1" end="1"/>
                                            </p:txEl>
                                          </p:spTgt>
                                        </p:tgtEl>
                                        <p:attrNameLst>
                                          <p:attrName>style.visibility</p:attrName>
                                        </p:attrNameLst>
                                      </p:cBhvr>
                                      <p:to>
                                        <p:strVal val="visible"/>
                                      </p:to>
                                    </p:set>
                                    <p:animEffect transition="in" filter="barn(inVertical)">
                                      <p:cBhvr>
                                        <p:cTn id="82" dur="500"/>
                                        <p:tgtEl>
                                          <p:spTgt spid="11">
                                            <p:txEl>
                                              <p:pRg st="1" end="1"/>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11">
                                            <p:txEl>
                                              <p:pRg st="2" end="2"/>
                                            </p:txEl>
                                          </p:spTgt>
                                        </p:tgtEl>
                                        <p:attrNameLst>
                                          <p:attrName>style.visibility</p:attrName>
                                        </p:attrNameLst>
                                      </p:cBhvr>
                                      <p:to>
                                        <p:strVal val="visible"/>
                                      </p:to>
                                    </p:set>
                                    <p:animEffect transition="in" filter="fade">
                                      <p:cBhvr>
                                        <p:cTn id="87" dur="1000"/>
                                        <p:tgtEl>
                                          <p:spTgt spid="11">
                                            <p:txEl>
                                              <p:pRg st="2" end="2"/>
                                            </p:txEl>
                                          </p:spTgt>
                                        </p:tgtEl>
                                      </p:cBhvr>
                                    </p:animEffect>
                                    <p:anim calcmode="lin" valueType="num">
                                      <p:cBhvr>
                                        <p:cTn id="8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89"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DB2EF-4409-4CB0-8228-4AE2A25EC698}"/>
              </a:ext>
            </a:extLst>
          </p:cNvPr>
          <p:cNvSpPr>
            <a:spLocks noGrp="1"/>
          </p:cNvSpPr>
          <p:nvPr>
            <p:ph type="title"/>
          </p:nvPr>
        </p:nvSpPr>
        <p:spPr>
          <a:xfrm>
            <a:off x="720153" y="1306603"/>
            <a:ext cx="11055900" cy="763500"/>
          </a:xfrm>
        </p:spPr>
        <p:txBody>
          <a:bodyPr/>
          <a:lstStyle/>
          <a:p>
            <a:r>
              <a:rPr lang="en-US" sz="11500" dirty="0"/>
              <a:t>Part 2: Pronunciation </a:t>
            </a:r>
          </a:p>
        </p:txBody>
      </p:sp>
    </p:spTree>
    <p:extLst>
      <p:ext uri="{BB962C8B-B14F-4D97-AF65-F5344CB8AC3E}">
        <p14:creationId xmlns:p14="http://schemas.microsoft.com/office/powerpoint/2010/main" val="19435799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 -4.81481E-6 L 0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6CC825-5C83-460F-A34E-9CF188A57979}"/>
              </a:ext>
            </a:extLst>
          </p:cNvPr>
          <p:cNvPicPr>
            <a:picLocks noChangeAspect="1"/>
          </p:cNvPicPr>
          <p:nvPr/>
        </p:nvPicPr>
        <p:blipFill rotWithShape="1">
          <a:blip r:embed="rId2"/>
          <a:srcRect r="54946" b="78542"/>
          <a:stretch/>
        </p:blipFill>
        <p:spPr>
          <a:xfrm>
            <a:off x="805593" y="651552"/>
            <a:ext cx="7903692" cy="2091327"/>
          </a:xfrm>
          <a:prstGeom prst="rect">
            <a:avLst/>
          </a:prstGeom>
        </p:spPr>
      </p:pic>
      <p:pic>
        <p:nvPicPr>
          <p:cNvPr id="4" name="Picture 3">
            <a:extLst>
              <a:ext uri="{FF2B5EF4-FFF2-40B4-BE49-F238E27FC236}">
                <a16:creationId xmlns:a16="http://schemas.microsoft.com/office/drawing/2014/main" id="{B760D358-C2FA-4506-B6F5-7E66F04272C6}"/>
              </a:ext>
            </a:extLst>
          </p:cNvPr>
          <p:cNvPicPr>
            <a:picLocks noChangeAspect="1"/>
          </p:cNvPicPr>
          <p:nvPr/>
        </p:nvPicPr>
        <p:blipFill rotWithShape="1">
          <a:blip r:embed="rId2"/>
          <a:srcRect t="47192"/>
          <a:stretch/>
        </p:blipFill>
        <p:spPr>
          <a:xfrm>
            <a:off x="451073" y="2271327"/>
            <a:ext cx="10755452" cy="3155430"/>
          </a:xfrm>
          <a:prstGeom prst="rect">
            <a:avLst/>
          </a:prstGeom>
        </p:spPr>
      </p:pic>
    </p:spTree>
    <p:extLst>
      <p:ext uri="{BB962C8B-B14F-4D97-AF65-F5344CB8AC3E}">
        <p14:creationId xmlns:p14="http://schemas.microsoft.com/office/powerpoint/2010/main" val="7121495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33BE1D-0D2C-42A4-8FE9-7F6AFD6D169D}"/>
              </a:ext>
            </a:extLst>
          </p:cNvPr>
          <p:cNvPicPr>
            <a:picLocks noChangeAspect="1"/>
          </p:cNvPicPr>
          <p:nvPr/>
        </p:nvPicPr>
        <p:blipFill>
          <a:blip r:embed="rId4"/>
          <a:stretch>
            <a:fillRect/>
          </a:stretch>
        </p:blipFill>
        <p:spPr>
          <a:xfrm>
            <a:off x="928468" y="394418"/>
            <a:ext cx="10775852" cy="6069163"/>
          </a:xfrm>
          <a:prstGeom prst="rect">
            <a:avLst/>
          </a:prstGeom>
        </p:spPr>
      </p:pic>
      <p:pic>
        <p:nvPicPr>
          <p:cNvPr id="2" name="Track (32)">
            <a:hlinkClick r:id="" action="ppaction://media"/>
            <a:extLst>
              <a:ext uri="{FF2B5EF4-FFF2-40B4-BE49-F238E27FC236}">
                <a16:creationId xmlns:a16="http://schemas.microsoft.com/office/drawing/2014/main" id="{8F05AB40-4B14-4F0E-91A5-F81B15F3F5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64109" y="1381793"/>
            <a:ext cx="609600" cy="609600"/>
          </a:xfrm>
          <a:prstGeom prst="rect">
            <a:avLst/>
          </a:prstGeom>
        </p:spPr>
      </p:pic>
    </p:spTree>
    <p:extLst>
      <p:ext uri="{BB962C8B-B14F-4D97-AF65-F5344CB8AC3E}">
        <p14:creationId xmlns:p14="http://schemas.microsoft.com/office/powerpoint/2010/main" val="39531582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E51FA6-5774-4E51-A531-A37755327C07}"/>
              </a:ext>
            </a:extLst>
          </p:cNvPr>
          <p:cNvPicPr>
            <a:picLocks noChangeAspect="1"/>
          </p:cNvPicPr>
          <p:nvPr/>
        </p:nvPicPr>
        <p:blipFill>
          <a:blip r:embed="rId4"/>
          <a:stretch>
            <a:fillRect/>
          </a:stretch>
        </p:blipFill>
        <p:spPr>
          <a:xfrm>
            <a:off x="547290" y="234449"/>
            <a:ext cx="11470538" cy="6389102"/>
          </a:xfrm>
          <a:prstGeom prst="rect">
            <a:avLst/>
          </a:prstGeom>
        </p:spPr>
      </p:pic>
      <p:pic>
        <p:nvPicPr>
          <p:cNvPr id="2" name="Track (33)">
            <a:hlinkClick r:id="" action="ppaction://media"/>
            <a:extLst>
              <a:ext uri="{FF2B5EF4-FFF2-40B4-BE49-F238E27FC236}">
                <a16:creationId xmlns:a16="http://schemas.microsoft.com/office/drawing/2014/main" id="{DAFF76A9-FE6F-4891-8FD9-F852473E7F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4677" y="1253457"/>
            <a:ext cx="609600" cy="609600"/>
          </a:xfrm>
          <a:prstGeom prst="rect">
            <a:avLst/>
          </a:prstGeom>
        </p:spPr>
      </p:pic>
    </p:spTree>
    <p:extLst>
      <p:ext uri="{BB962C8B-B14F-4D97-AF65-F5344CB8AC3E}">
        <p14:creationId xmlns:p14="http://schemas.microsoft.com/office/powerpoint/2010/main" val="41778852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74"/>
        <p:cNvGrpSpPr/>
        <p:nvPr/>
      </p:nvGrpSpPr>
      <p:grpSpPr>
        <a:xfrm>
          <a:off x="0" y="0"/>
          <a:ext cx="0" cy="0"/>
          <a:chOff x="0" y="0"/>
          <a:chExt cx="0" cy="0"/>
        </a:xfrm>
      </p:grpSpPr>
      <p:sp>
        <p:nvSpPr>
          <p:cNvPr id="2175" name="Google Shape;2175;p44"/>
          <p:cNvSpPr txBox="1">
            <a:spLocks noGrp="1"/>
          </p:cNvSpPr>
          <p:nvPr>
            <p:ph type="title"/>
          </p:nvPr>
        </p:nvSpPr>
        <p:spPr>
          <a:xfrm>
            <a:off x="5847646" y="563249"/>
            <a:ext cx="5581500" cy="7635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 dirty="0"/>
              <a:t>SUM UP</a:t>
            </a:r>
            <a:endParaRPr dirty="0"/>
          </a:p>
        </p:txBody>
      </p:sp>
      <p:sp>
        <p:nvSpPr>
          <p:cNvPr id="6" name="Google Shape;2176;p44">
            <a:extLst>
              <a:ext uri="{FF2B5EF4-FFF2-40B4-BE49-F238E27FC236}">
                <a16:creationId xmlns:a16="http://schemas.microsoft.com/office/drawing/2014/main" id="{21DDBD27-4A59-4D39-9325-B2AFA8043240}"/>
              </a:ext>
            </a:extLst>
          </p:cNvPr>
          <p:cNvSpPr txBox="1">
            <a:spLocks noGrp="1"/>
          </p:cNvSpPr>
          <p:nvPr>
            <p:ph type="subTitle" idx="1"/>
          </p:nvPr>
        </p:nvSpPr>
        <p:spPr>
          <a:xfrm>
            <a:off x="5732059" y="1326749"/>
            <a:ext cx="5354185" cy="717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400" b="0" dirty="0"/>
              <a:t>By the end of the lesson, students can be able to:</a:t>
            </a:r>
          </a:p>
          <a:p>
            <a:pPr lvl="0" fontAlgn="base"/>
            <a:r>
              <a:rPr lang="en-US" sz="2000" b="0" dirty="0"/>
              <a:t>- pronounce the sounds /a:/ and /æ/ correctly in isolation and in context;</a:t>
            </a:r>
            <a:endParaRPr lang="en-US" sz="2000" b="0" dirty="0">
              <a:effectLst>
                <a:glow>
                  <a:srgbClr val="000000"/>
                </a:glow>
                <a:outerShdw sx="0" sy="0">
                  <a:srgbClr val="000000"/>
                </a:outerShdw>
                <a:reflection stA="0" endPos="0" fadeDir="0" sx="0" sy="0"/>
              </a:effectLst>
            </a:endParaRPr>
          </a:p>
          <a:p>
            <a:pPr lvl="0" fontAlgn="base"/>
            <a:r>
              <a:rPr lang="en-US" sz="2000" b="0" dirty="0"/>
              <a:t>- use the lexical items related to the topic </a:t>
            </a:r>
            <a:r>
              <a:rPr lang="en-US" sz="2000" b="0" i="1" dirty="0"/>
              <a:t>Our Greener world</a:t>
            </a:r>
            <a:r>
              <a:rPr lang="en-US" sz="2000" b="0" dirty="0"/>
              <a:t>;</a:t>
            </a:r>
            <a:endParaRPr lang="en-US" sz="2000" b="0" dirty="0">
              <a:effectLst>
                <a:glow>
                  <a:srgbClr val="000000"/>
                </a:glow>
                <a:outerShdw sx="0" sy="0">
                  <a:srgbClr val="000000"/>
                </a:outerShdw>
                <a:reflection stA="0" endPos="0" fadeDir="0" sx="0" sy="0"/>
              </a:effectLst>
            </a:endParaRPr>
          </a:p>
          <a:p>
            <a:r>
              <a:rPr lang="en-US" sz="2000" b="0" dirty="0"/>
              <a:t>- guess the meaning of new words based on clues including pictures and surrounding words.</a:t>
            </a:r>
            <a:endParaRPr lang="en-US" sz="3200" b="0" dirty="0"/>
          </a:p>
          <a:p>
            <a:pPr marL="0" lvl="0" indent="0" rtl="0">
              <a:spcBef>
                <a:spcPts val="0"/>
              </a:spcBef>
              <a:spcAft>
                <a:spcPts val="2100"/>
              </a:spcAft>
              <a:buNone/>
            </a:pPr>
            <a:r>
              <a:rPr lang="en-US" sz="2000" b="0" dirty="0"/>
              <a:t>- Do exercise page ……</a:t>
            </a:r>
          </a:p>
        </p:txBody>
      </p:sp>
    </p:spTree>
    <p:extLst>
      <p:ext uri="{BB962C8B-B14F-4D97-AF65-F5344CB8AC3E}">
        <p14:creationId xmlns:p14="http://schemas.microsoft.com/office/powerpoint/2010/main" val="19434741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9" name="Google Shape;1659;p27"/>
          <p:cNvSpPr txBox="1">
            <a:spLocks noGrp="1"/>
          </p:cNvSpPr>
          <p:nvPr>
            <p:ph type="body" idx="1"/>
          </p:nvPr>
        </p:nvSpPr>
        <p:spPr>
          <a:xfrm>
            <a:off x="1561011" y="1336315"/>
            <a:ext cx="9624446" cy="2075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800" dirty="0"/>
              <a:t>By the end of the lesson, students can be able to:</a:t>
            </a:r>
          </a:p>
          <a:p>
            <a:pPr lvl="0" fontAlgn="base"/>
            <a:r>
              <a:rPr lang="en-GB" sz="2400" dirty="0">
                <a:effectLst>
                  <a:glow>
                    <a:srgbClr val="000000"/>
                  </a:glow>
                  <a:outerShdw sx="0" sy="0">
                    <a:srgbClr val="000000"/>
                  </a:outerShdw>
                  <a:reflection stA="0" endPos="0" fadeDir="0" sx="0" sy="0"/>
                </a:effectLst>
              </a:rPr>
              <a:t>use the lexical items related to the topic </a:t>
            </a:r>
            <a:r>
              <a:rPr lang="en-GB" sz="2400" i="1" dirty="0">
                <a:effectLst>
                  <a:glow>
                    <a:srgbClr val="000000"/>
                  </a:glow>
                  <a:outerShdw sx="0" sy="0">
                    <a:srgbClr val="000000"/>
                  </a:outerShdw>
                  <a:reflection stA="0" endPos="0" fadeDir="0" sx="0" sy="0"/>
                </a:effectLst>
              </a:rPr>
              <a:t>Our Greener world.</a:t>
            </a:r>
            <a:endParaRPr lang="en-US" sz="2400" dirty="0">
              <a:effectLst>
                <a:glow>
                  <a:srgbClr val="000000"/>
                </a:glow>
                <a:outerShdw sx="0" sy="0">
                  <a:srgbClr val="000000"/>
                </a:outerShdw>
                <a:reflection stA="0" endPos="0" fadeDir="0" sx="0" sy="0"/>
              </a:effectLst>
            </a:endParaRPr>
          </a:p>
          <a:p>
            <a:pPr lvl="0" fontAlgn="base"/>
            <a:r>
              <a:rPr lang="en-GB" sz="2400" dirty="0">
                <a:effectLst>
                  <a:glow>
                    <a:srgbClr val="000000"/>
                  </a:glow>
                  <a:outerShdw sx="0" sy="0">
                    <a:srgbClr val="000000"/>
                  </a:outerShdw>
                  <a:reflection stA="0" endPos="0" fadeDir="0" sx="0" sy="0"/>
                </a:effectLst>
              </a:rPr>
              <a:t>guess the meaning of new words based on clues including pictures and surrounding words.</a:t>
            </a:r>
            <a:endParaRPr lang="en-US" sz="2400" dirty="0">
              <a:effectLst>
                <a:glow>
                  <a:srgbClr val="000000"/>
                </a:glow>
                <a:outerShdw sx="0" sy="0">
                  <a:srgbClr val="000000"/>
                </a:outerShdw>
                <a:reflection stA="0" endPos="0" fadeDir="0" sx="0" sy="0"/>
              </a:effectLst>
            </a:endParaRPr>
          </a:p>
          <a:p>
            <a:r>
              <a:rPr lang="en-GB" sz="2400" dirty="0"/>
              <a:t>pronounce the sounds /a:/ and /æ/ correctly in isolation and in context.</a:t>
            </a:r>
            <a:endParaRPr lang="en-US" sz="3600" dirty="0"/>
          </a:p>
        </p:txBody>
      </p:sp>
      <p:sp>
        <p:nvSpPr>
          <p:cNvPr id="5" name="Google Shape;1647;p26">
            <a:extLst>
              <a:ext uri="{FF2B5EF4-FFF2-40B4-BE49-F238E27FC236}">
                <a16:creationId xmlns:a16="http://schemas.microsoft.com/office/drawing/2014/main" id="{AADE86D7-6D6D-43C4-BC35-C3A2FF1E03D8}"/>
              </a:ext>
            </a:extLst>
          </p:cNvPr>
          <p:cNvSpPr txBox="1">
            <a:spLocks/>
          </p:cNvSpPr>
          <p:nvPr/>
        </p:nvSpPr>
        <p:spPr>
          <a:xfrm>
            <a:off x="396843" y="0"/>
            <a:ext cx="11055900" cy="763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1pPr>
            <a:lvl2pPr marR="0" lvl="1"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2pPr>
            <a:lvl3pPr marR="0" lvl="2"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3pPr>
            <a:lvl4pPr marR="0" lvl="3"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4pPr>
            <a:lvl5pPr marR="0" lvl="4"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5pPr>
            <a:lvl6pPr marR="0" lvl="5"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6pPr>
            <a:lvl7pPr marR="0" lvl="6"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7pPr>
            <a:lvl8pPr marR="0" lvl="7"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8pPr>
            <a:lvl9pPr marR="0" lvl="8"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9pPr>
          </a:lstStyle>
          <a:p>
            <a:r>
              <a:rPr lang="en-US" sz="7200" dirty="0"/>
              <a:t>Objectives</a:t>
            </a:r>
          </a:p>
        </p:txBody>
      </p:sp>
    </p:spTree>
    <p:extLst>
      <p:ext uri="{BB962C8B-B14F-4D97-AF65-F5344CB8AC3E}">
        <p14:creationId xmlns:p14="http://schemas.microsoft.com/office/powerpoint/2010/main" val="9451529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xEl>
                                              <p:pRg st="0" end="0"/>
                                            </p:txEl>
                                          </p:spTgt>
                                        </p:tgtEl>
                                        <p:attrNameLst>
                                          <p:attrName>ppt_x</p:attrName>
                                          <p:attrName>ppt_y</p:attrName>
                                        </p:attrNameLst>
                                      </p:cBhvr>
                                    </p:animMotion>
                                    <p:animRot by="1500000">
                                      <p:cBhvr>
                                        <p:cTn id="7" dur="125" fill="hold">
                                          <p:stCondLst>
                                            <p:cond delay="0"/>
                                          </p:stCondLst>
                                        </p:cTn>
                                        <p:tgtEl>
                                          <p:spTgt spid="5">
                                            <p:txEl>
                                              <p:pRg st="0" end="0"/>
                                            </p:txEl>
                                          </p:spTgt>
                                        </p:tgtEl>
                                        <p:attrNameLst>
                                          <p:attrName>r</p:attrName>
                                        </p:attrNameLst>
                                      </p:cBhvr>
                                    </p:animRot>
                                    <p:animRot by="-1500000">
                                      <p:cBhvr>
                                        <p:cTn id="8" dur="125" fill="hold">
                                          <p:stCondLst>
                                            <p:cond delay="125"/>
                                          </p:stCondLst>
                                        </p:cTn>
                                        <p:tgtEl>
                                          <p:spTgt spid="5">
                                            <p:txEl>
                                              <p:pRg st="0" end="0"/>
                                            </p:txEl>
                                          </p:spTgt>
                                        </p:tgtEl>
                                        <p:attrNameLst>
                                          <p:attrName>r</p:attrName>
                                        </p:attrNameLst>
                                      </p:cBhvr>
                                    </p:animRot>
                                    <p:animRot by="-1500000">
                                      <p:cBhvr>
                                        <p:cTn id="9" dur="125" fill="hold">
                                          <p:stCondLst>
                                            <p:cond delay="250"/>
                                          </p:stCondLst>
                                        </p:cTn>
                                        <p:tgtEl>
                                          <p:spTgt spid="5">
                                            <p:txEl>
                                              <p:pRg st="0" end="0"/>
                                            </p:txEl>
                                          </p:spTgt>
                                        </p:tgtEl>
                                        <p:attrNameLst>
                                          <p:attrName>r</p:attrName>
                                        </p:attrNameLst>
                                      </p:cBhvr>
                                    </p:animRot>
                                    <p:animRot by="1500000">
                                      <p:cBhvr>
                                        <p:cTn id="10" dur="125" fill="hold">
                                          <p:stCondLst>
                                            <p:cond delay="375"/>
                                          </p:stCondLst>
                                        </p:cTn>
                                        <p:tgtEl>
                                          <p:spTgt spid="5">
                                            <p:txEl>
                                              <p:pRg st="0" end="0"/>
                                            </p:txEl>
                                          </p:spTgt>
                                        </p:tgtEl>
                                        <p:attrNameLst>
                                          <p:attrName>r</p:attrName>
                                        </p:attrNameLst>
                                      </p:cBhvr>
                                    </p:animRot>
                                  </p:childTnLst>
                                </p:cTn>
                              </p:par>
                            </p:childTnLst>
                          </p:cTn>
                        </p:par>
                        <p:par>
                          <p:cTn id="11" fill="hold">
                            <p:stCondLst>
                              <p:cond delay="950"/>
                            </p:stCondLst>
                            <p:childTnLst>
                              <p:par>
                                <p:cTn id="12" presetID="34" presetClass="emph" presetSubtype="0" fill="hold" nodeType="afterEffect">
                                  <p:stCondLst>
                                    <p:cond delay="0"/>
                                  </p:stCondLst>
                                  <p:iterate type="lt">
                                    <p:tmPct val="10000"/>
                                  </p:iterate>
                                  <p:childTnLst>
                                    <p:animMotion origin="layout" path="M 6.25E-7 3.7037E-7 L 6.25E-7 -0.07222 " pathEditMode="relative" rAng="0" ptsTypes="AA">
                                      <p:cBhvr>
                                        <p:cTn id="13" dur="250" accel="50000" decel="50000" autoRev="1" fill="hold">
                                          <p:stCondLst>
                                            <p:cond delay="0"/>
                                          </p:stCondLst>
                                        </p:cTn>
                                        <p:tgtEl>
                                          <p:spTgt spid="1659">
                                            <p:txEl>
                                              <p:pRg st="0" end="0"/>
                                            </p:txEl>
                                          </p:spTgt>
                                        </p:tgtEl>
                                        <p:attrNameLst>
                                          <p:attrName>ppt_x</p:attrName>
                                          <p:attrName>ppt_y</p:attrName>
                                        </p:attrNameLst>
                                      </p:cBhvr>
                                      <p:rCtr x="0" y="-3611"/>
                                    </p:animMotion>
                                    <p:animRot by="1500000">
                                      <p:cBhvr>
                                        <p:cTn id="14" dur="125" fill="hold">
                                          <p:stCondLst>
                                            <p:cond delay="0"/>
                                          </p:stCondLst>
                                        </p:cTn>
                                        <p:tgtEl>
                                          <p:spTgt spid="1659">
                                            <p:txEl>
                                              <p:pRg st="0" end="0"/>
                                            </p:txEl>
                                          </p:spTgt>
                                        </p:tgtEl>
                                        <p:attrNameLst>
                                          <p:attrName>r</p:attrName>
                                        </p:attrNameLst>
                                      </p:cBhvr>
                                    </p:animRot>
                                    <p:animRot by="-1500000">
                                      <p:cBhvr>
                                        <p:cTn id="15" dur="125" fill="hold">
                                          <p:stCondLst>
                                            <p:cond delay="125"/>
                                          </p:stCondLst>
                                        </p:cTn>
                                        <p:tgtEl>
                                          <p:spTgt spid="1659">
                                            <p:txEl>
                                              <p:pRg st="0" end="0"/>
                                            </p:txEl>
                                          </p:spTgt>
                                        </p:tgtEl>
                                        <p:attrNameLst>
                                          <p:attrName>r</p:attrName>
                                        </p:attrNameLst>
                                      </p:cBhvr>
                                    </p:animRot>
                                    <p:animRot by="-1500000">
                                      <p:cBhvr>
                                        <p:cTn id="16" dur="125" fill="hold">
                                          <p:stCondLst>
                                            <p:cond delay="250"/>
                                          </p:stCondLst>
                                        </p:cTn>
                                        <p:tgtEl>
                                          <p:spTgt spid="1659">
                                            <p:txEl>
                                              <p:pRg st="0" end="0"/>
                                            </p:txEl>
                                          </p:spTgt>
                                        </p:tgtEl>
                                        <p:attrNameLst>
                                          <p:attrName>r</p:attrName>
                                        </p:attrNameLst>
                                      </p:cBhvr>
                                    </p:animRot>
                                    <p:animRot by="1500000">
                                      <p:cBhvr>
                                        <p:cTn id="17" dur="125" fill="hold">
                                          <p:stCondLst>
                                            <p:cond delay="375"/>
                                          </p:stCondLst>
                                        </p:cTn>
                                        <p:tgtEl>
                                          <p:spTgt spid="1659">
                                            <p:txEl>
                                              <p:pRg st="0" end="0"/>
                                            </p:txEl>
                                          </p:spTgt>
                                        </p:tgtEl>
                                        <p:attrNameLst>
                                          <p:attrName>r</p:attrName>
                                        </p:attrNameLst>
                                      </p:cBhvr>
                                    </p:animRot>
                                  </p:childTnLst>
                                </p:cTn>
                              </p:par>
                            </p:childTnLst>
                          </p:cTn>
                        </p:par>
                        <p:par>
                          <p:cTn id="18" fill="hold">
                            <p:stCondLst>
                              <p:cond delay="3400"/>
                            </p:stCondLst>
                            <p:childTnLst>
                              <p:par>
                                <p:cTn id="19" presetID="34" presetClass="emph" presetSubtype="0" fill="hold" nodeType="afterEffect">
                                  <p:stCondLst>
                                    <p:cond delay="0"/>
                                  </p:stCondLst>
                                  <p:iterate type="lt">
                                    <p:tmPct val="10000"/>
                                  </p:iterate>
                                  <p:childTnLst>
                                    <p:animMotion origin="layout" path="M 6.25E-7 3.7037E-7 L 6.25E-7 -0.07222 " pathEditMode="relative" rAng="0" ptsTypes="AA">
                                      <p:cBhvr>
                                        <p:cTn id="20" dur="250" accel="50000" decel="50000" autoRev="1" fill="hold">
                                          <p:stCondLst>
                                            <p:cond delay="0"/>
                                          </p:stCondLst>
                                        </p:cTn>
                                        <p:tgtEl>
                                          <p:spTgt spid="1659">
                                            <p:txEl>
                                              <p:pRg st="3" end="3"/>
                                            </p:txEl>
                                          </p:spTgt>
                                        </p:tgtEl>
                                        <p:attrNameLst>
                                          <p:attrName>ppt_x</p:attrName>
                                          <p:attrName>ppt_y</p:attrName>
                                        </p:attrNameLst>
                                      </p:cBhvr>
                                      <p:rCtr x="0" y="-3611"/>
                                    </p:animMotion>
                                    <p:animRot by="1500000">
                                      <p:cBhvr>
                                        <p:cTn id="21" dur="125" fill="hold">
                                          <p:stCondLst>
                                            <p:cond delay="0"/>
                                          </p:stCondLst>
                                        </p:cTn>
                                        <p:tgtEl>
                                          <p:spTgt spid="1659">
                                            <p:txEl>
                                              <p:pRg st="3" end="3"/>
                                            </p:txEl>
                                          </p:spTgt>
                                        </p:tgtEl>
                                        <p:attrNameLst>
                                          <p:attrName>r</p:attrName>
                                        </p:attrNameLst>
                                      </p:cBhvr>
                                    </p:animRot>
                                    <p:animRot by="-1500000">
                                      <p:cBhvr>
                                        <p:cTn id="22" dur="125" fill="hold">
                                          <p:stCondLst>
                                            <p:cond delay="125"/>
                                          </p:stCondLst>
                                        </p:cTn>
                                        <p:tgtEl>
                                          <p:spTgt spid="1659">
                                            <p:txEl>
                                              <p:pRg st="3" end="3"/>
                                            </p:txEl>
                                          </p:spTgt>
                                        </p:tgtEl>
                                        <p:attrNameLst>
                                          <p:attrName>r</p:attrName>
                                        </p:attrNameLst>
                                      </p:cBhvr>
                                    </p:animRot>
                                    <p:animRot by="-1500000">
                                      <p:cBhvr>
                                        <p:cTn id="23" dur="125" fill="hold">
                                          <p:stCondLst>
                                            <p:cond delay="250"/>
                                          </p:stCondLst>
                                        </p:cTn>
                                        <p:tgtEl>
                                          <p:spTgt spid="1659">
                                            <p:txEl>
                                              <p:pRg st="3" end="3"/>
                                            </p:txEl>
                                          </p:spTgt>
                                        </p:tgtEl>
                                        <p:attrNameLst>
                                          <p:attrName>r</p:attrName>
                                        </p:attrNameLst>
                                      </p:cBhvr>
                                    </p:animRot>
                                    <p:animRot by="1500000">
                                      <p:cBhvr>
                                        <p:cTn id="24" dur="125" fill="hold">
                                          <p:stCondLst>
                                            <p:cond delay="375"/>
                                          </p:stCondLst>
                                        </p:cTn>
                                        <p:tgtEl>
                                          <p:spTgt spid="1659">
                                            <p:txEl>
                                              <p:pRg st="3" end="3"/>
                                            </p:txEl>
                                          </p:spTgt>
                                        </p:tgtEl>
                                        <p:attrNameLst>
                                          <p:attrName>r</p:attrName>
                                        </p:attrNameLst>
                                      </p:cBhvr>
                                    </p:animRot>
                                  </p:childTnLst>
                                </p:cTn>
                              </p:par>
                            </p:childTnLst>
                          </p:cTn>
                        </p:par>
                        <p:par>
                          <p:cTn id="25" fill="hold">
                            <p:stCondLst>
                              <p:cond delay="6900"/>
                            </p:stCondLst>
                            <p:childTnLst>
                              <p:par>
                                <p:cTn id="26" presetID="34" presetClass="emph" presetSubtype="0" fill="hold" nodeType="afterEffect">
                                  <p:stCondLst>
                                    <p:cond delay="0"/>
                                  </p:stCondLst>
                                  <p:iterate type="lt">
                                    <p:tmPct val="10000"/>
                                  </p:iterate>
                                  <p:childTnLst>
                                    <p:animMotion origin="layout" path="M 6.25E-7 3.7037E-7 L 6.25E-7 -0.07222 " pathEditMode="relative" rAng="0" ptsTypes="AA">
                                      <p:cBhvr>
                                        <p:cTn id="27" dur="250" accel="50000" decel="50000" autoRev="1" fill="hold">
                                          <p:stCondLst>
                                            <p:cond delay="0"/>
                                          </p:stCondLst>
                                        </p:cTn>
                                        <p:tgtEl>
                                          <p:spTgt spid="1659">
                                            <p:txEl>
                                              <p:pRg st="1" end="1"/>
                                            </p:txEl>
                                          </p:spTgt>
                                        </p:tgtEl>
                                        <p:attrNameLst>
                                          <p:attrName>ppt_x</p:attrName>
                                          <p:attrName>ppt_y</p:attrName>
                                        </p:attrNameLst>
                                      </p:cBhvr>
                                      <p:rCtr x="0" y="-3611"/>
                                    </p:animMotion>
                                    <p:animRot by="1500000">
                                      <p:cBhvr>
                                        <p:cTn id="28" dur="125" fill="hold">
                                          <p:stCondLst>
                                            <p:cond delay="0"/>
                                          </p:stCondLst>
                                        </p:cTn>
                                        <p:tgtEl>
                                          <p:spTgt spid="1659">
                                            <p:txEl>
                                              <p:pRg st="1" end="1"/>
                                            </p:txEl>
                                          </p:spTgt>
                                        </p:tgtEl>
                                        <p:attrNameLst>
                                          <p:attrName>r</p:attrName>
                                        </p:attrNameLst>
                                      </p:cBhvr>
                                    </p:animRot>
                                    <p:animRot by="-1500000">
                                      <p:cBhvr>
                                        <p:cTn id="29" dur="125" fill="hold">
                                          <p:stCondLst>
                                            <p:cond delay="125"/>
                                          </p:stCondLst>
                                        </p:cTn>
                                        <p:tgtEl>
                                          <p:spTgt spid="1659">
                                            <p:txEl>
                                              <p:pRg st="1" end="1"/>
                                            </p:txEl>
                                          </p:spTgt>
                                        </p:tgtEl>
                                        <p:attrNameLst>
                                          <p:attrName>r</p:attrName>
                                        </p:attrNameLst>
                                      </p:cBhvr>
                                    </p:animRot>
                                    <p:animRot by="-1500000">
                                      <p:cBhvr>
                                        <p:cTn id="30" dur="125" fill="hold">
                                          <p:stCondLst>
                                            <p:cond delay="250"/>
                                          </p:stCondLst>
                                        </p:cTn>
                                        <p:tgtEl>
                                          <p:spTgt spid="1659">
                                            <p:txEl>
                                              <p:pRg st="1" end="1"/>
                                            </p:txEl>
                                          </p:spTgt>
                                        </p:tgtEl>
                                        <p:attrNameLst>
                                          <p:attrName>r</p:attrName>
                                        </p:attrNameLst>
                                      </p:cBhvr>
                                    </p:animRot>
                                    <p:animRot by="1500000">
                                      <p:cBhvr>
                                        <p:cTn id="31" dur="125" fill="hold">
                                          <p:stCondLst>
                                            <p:cond delay="375"/>
                                          </p:stCondLst>
                                        </p:cTn>
                                        <p:tgtEl>
                                          <p:spTgt spid="1659">
                                            <p:txEl>
                                              <p:pRg st="1" end="1"/>
                                            </p:txEl>
                                          </p:spTgt>
                                        </p:tgtEl>
                                        <p:attrNameLst>
                                          <p:attrName>r</p:attrName>
                                        </p:attrNameLst>
                                      </p:cBhvr>
                                    </p:animRot>
                                  </p:childTnLst>
                                </p:cTn>
                              </p:par>
                            </p:childTnLst>
                          </p:cTn>
                        </p:par>
                        <p:par>
                          <p:cTn id="32" fill="hold">
                            <p:stCondLst>
                              <p:cond delay="9900"/>
                            </p:stCondLst>
                            <p:childTnLst>
                              <p:par>
                                <p:cTn id="33" presetID="34" presetClass="emph" presetSubtype="0" fill="hold" nodeType="afterEffect">
                                  <p:stCondLst>
                                    <p:cond delay="0"/>
                                  </p:stCondLst>
                                  <p:iterate type="lt">
                                    <p:tmPct val="10000"/>
                                  </p:iterate>
                                  <p:childTnLst>
                                    <p:animMotion origin="layout" path="M 6.25E-7 3.7037E-7 L 6.25E-7 -0.07222 " pathEditMode="relative" rAng="0" ptsTypes="AA">
                                      <p:cBhvr>
                                        <p:cTn id="34" dur="250" accel="50000" decel="50000" autoRev="1" fill="hold">
                                          <p:stCondLst>
                                            <p:cond delay="0"/>
                                          </p:stCondLst>
                                        </p:cTn>
                                        <p:tgtEl>
                                          <p:spTgt spid="1659">
                                            <p:txEl>
                                              <p:pRg st="2" end="2"/>
                                            </p:txEl>
                                          </p:spTgt>
                                        </p:tgtEl>
                                        <p:attrNameLst>
                                          <p:attrName>ppt_x</p:attrName>
                                          <p:attrName>ppt_y</p:attrName>
                                        </p:attrNameLst>
                                      </p:cBhvr>
                                      <p:rCtr x="0" y="-3611"/>
                                    </p:animMotion>
                                    <p:animRot by="1500000">
                                      <p:cBhvr>
                                        <p:cTn id="35" dur="125" fill="hold">
                                          <p:stCondLst>
                                            <p:cond delay="0"/>
                                          </p:stCondLst>
                                        </p:cTn>
                                        <p:tgtEl>
                                          <p:spTgt spid="1659">
                                            <p:txEl>
                                              <p:pRg st="2" end="2"/>
                                            </p:txEl>
                                          </p:spTgt>
                                        </p:tgtEl>
                                        <p:attrNameLst>
                                          <p:attrName>r</p:attrName>
                                        </p:attrNameLst>
                                      </p:cBhvr>
                                    </p:animRot>
                                    <p:animRot by="-1500000">
                                      <p:cBhvr>
                                        <p:cTn id="36" dur="125" fill="hold">
                                          <p:stCondLst>
                                            <p:cond delay="125"/>
                                          </p:stCondLst>
                                        </p:cTn>
                                        <p:tgtEl>
                                          <p:spTgt spid="1659">
                                            <p:txEl>
                                              <p:pRg st="2" end="2"/>
                                            </p:txEl>
                                          </p:spTgt>
                                        </p:tgtEl>
                                        <p:attrNameLst>
                                          <p:attrName>r</p:attrName>
                                        </p:attrNameLst>
                                      </p:cBhvr>
                                    </p:animRot>
                                    <p:animRot by="-1500000">
                                      <p:cBhvr>
                                        <p:cTn id="37" dur="125" fill="hold">
                                          <p:stCondLst>
                                            <p:cond delay="250"/>
                                          </p:stCondLst>
                                        </p:cTn>
                                        <p:tgtEl>
                                          <p:spTgt spid="1659">
                                            <p:txEl>
                                              <p:pRg st="2" end="2"/>
                                            </p:txEl>
                                          </p:spTgt>
                                        </p:tgtEl>
                                        <p:attrNameLst>
                                          <p:attrName>r</p:attrName>
                                        </p:attrNameLst>
                                      </p:cBhvr>
                                    </p:animRot>
                                    <p:animRot by="1500000">
                                      <p:cBhvr>
                                        <p:cTn id="38" dur="125" fill="hold">
                                          <p:stCondLst>
                                            <p:cond delay="375"/>
                                          </p:stCondLst>
                                        </p:cTn>
                                        <p:tgtEl>
                                          <p:spTgt spid="1659">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5830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24"/>
          <p:cNvSpPr txBox="1">
            <a:spLocks noGrp="1"/>
          </p:cNvSpPr>
          <p:nvPr>
            <p:ph type="title"/>
          </p:nvPr>
        </p:nvSpPr>
        <p:spPr>
          <a:xfrm>
            <a:off x="387464" y="803218"/>
            <a:ext cx="10838554" cy="1230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8000" dirty="0"/>
              <a:t>U</a:t>
            </a:r>
            <a:r>
              <a:rPr lang="en" sz="8000" dirty="0"/>
              <a:t>nit 11: OUR GREENER WORLD</a:t>
            </a:r>
            <a:br>
              <a:rPr lang="en" sz="8000" dirty="0"/>
            </a:br>
            <a:r>
              <a:rPr lang="en" sz="8000" dirty="0"/>
              <a:t>lesson 3: A closer look 2</a:t>
            </a:r>
            <a:endParaRPr sz="8000" dirty="0"/>
          </a:p>
        </p:txBody>
      </p:sp>
      <p:sp>
        <p:nvSpPr>
          <p:cNvPr id="1633" name="Google Shape;1633;p24"/>
          <p:cNvSpPr txBox="1">
            <a:spLocks noGrp="1"/>
          </p:cNvSpPr>
          <p:nvPr>
            <p:ph type="subTitle" idx="1"/>
          </p:nvPr>
        </p:nvSpPr>
        <p:spPr>
          <a:xfrm>
            <a:off x="1707600" y="6140100"/>
            <a:ext cx="8776800" cy="717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4000" dirty="0"/>
              <a:t>G</a:t>
            </a:r>
            <a:r>
              <a:rPr lang="en" sz="4000" dirty="0"/>
              <a:t>rade 6</a:t>
            </a:r>
            <a:endParaRPr sz="4000" dirty="0"/>
          </a:p>
        </p:txBody>
      </p:sp>
    </p:spTree>
    <p:extLst>
      <p:ext uri="{BB962C8B-B14F-4D97-AF65-F5344CB8AC3E}">
        <p14:creationId xmlns:p14="http://schemas.microsoft.com/office/powerpoint/2010/main" val="30111449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08333E-6 -2.96296E-6 L -2.08333E-6 -0.07222 " pathEditMode="relative" rAng="0" ptsTypes="AA">
                                      <p:cBhvr>
                                        <p:cTn id="6" dur="250" accel="50000" decel="50000" autoRev="1" fill="hold">
                                          <p:stCondLst>
                                            <p:cond delay="0"/>
                                          </p:stCondLst>
                                        </p:cTn>
                                        <p:tgtEl>
                                          <p:spTgt spid="1632"/>
                                        </p:tgtEl>
                                        <p:attrNameLst>
                                          <p:attrName>ppt_x</p:attrName>
                                          <p:attrName>ppt_y</p:attrName>
                                        </p:attrNameLst>
                                      </p:cBhvr>
                                      <p:rCtr x="0" y="-3611"/>
                                    </p:animMotion>
                                    <p:animRot by="1500000">
                                      <p:cBhvr>
                                        <p:cTn id="7" dur="125" fill="hold">
                                          <p:stCondLst>
                                            <p:cond delay="0"/>
                                          </p:stCondLst>
                                        </p:cTn>
                                        <p:tgtEl>
                                          <p:spTgt spid="1632"/>
                                        </p:tgtEl>
                                        <p:attrNameLst>
                                          <p:attrName>r</p:attrName>
                                        </p:attrNameLst>
                                      </p:cBhvr>
                                    </p:animRot>
                                    <p:animRot by="-1500000">
                                      <p:cBhvr>
                                        <p:cTn id="8" dur="125" fill="hold">
                                          <p:stCondLst>
                                            <p:cond delay="125"/>
                                          </p:stCondLst>
                                        </p:cTn>
                                        <p:tgtEl>
                                          <p:spTgt spid="1632"/>
                                        </p:tgtEl>
                                        <p:attrNameLst>
                                          <p:attrName>r</p:attrName>
                                        </p:attrNameLst>
                                      </p:cBhvr>
                                    </p:animRot>
                                    <p:animRot by="-1500000">
                                      <p:cBhvr>
                                        <p:cTn id="9" dur="125" fill="hold">
                                          <p:stCondLst>
                                            <p:cond delay="250"/>
                                          </p:stCondLst>
                                        </p:cTn>
                                        <p:tgtEl>
                                          <p:spTgt spid="1632"/>
                                        </p:tgtEl>
                                        <p:attrNameLst>
                                          <p:attrName>r</p:attrName>
                                        </p:attrNameLst>
                                      </p:cBhvr>
                                    </p:animRot>
                                    <p:animRot by="1500000">
                                      <p:cBhvr>
                                        <p:cTn id="10" dur="125" fill="hold">
                                          <p:stCondLst>
                                            <p:cond delay="375"/>
                                          </p:stCondLst>
                                        </p:cTn>
                                        <p:tgtEl>
                                          <p:spTgt spid="16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9" name="Google Shape;1659;p27"/>
          <p:cNvSpPr txBox="1">
            <a:spLocks noGrp="1"/>
          </p:cNvSpPr>
          <p:nvPr>
            <p:ph type="body" idx="1"/>
          </p:nvPr>
        </p:nvSpPr>
        <p:spPr>
          <a:xfrm>
            <a:off x="1561011" y="1336315"/>
            <a:ext cx="9624446" cy="2075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800" dirty="0"/>
              <a:t>By the end of the lesson, students can be able to:</a:t>
            </a:r>
          </a:p>
          <a:p>
            <a:pPr marL="0" lvl="0" indent="0">
              <a:buNone/>
            </a:pPr>
            <a:r>
              <a:rPr lang="en-GB" sz="2800" dirty="0"/>
              <a:t>understand and use the article and the first conditional sentence to make correct sentences, and use them in dialogues.</a:t>
            </a:r>
            <a:endParaRPr lang="en-US" sz="4000" dirty="0"/>
          </a:p>
        </p:txBody>
      </p:sp>
      <p:sp>
        <p:nvSpPr>
          <p:cNvPr id="5" name="Google Shape;1647;p26">
            <a:extLst>
              <a:ext uri="{FF2B5EF4-FFF2-40B4-BE49-F238E27FC236}">
                <a16:creationId xmlns:a16="http://schemas.microsoft.com/office/drawing/2014/main" id="{AADE86D7-6D6D-43C4-BC35-C3A2FF1E03D8}"/>
              </a:ext>
            </a:extLst>
          </p:cNvPr>
          <p:cNvSpPr txBox="1">
            <a:spLocks/>
          </p:cNvSpPr>
          <p:nvPr/>
        </p:nvSpPr>
        <p:spPr>
          <a:xfrm>
            <a:off x="396843" y="0"/>
            <a:ext cx="11055900" cy="763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1pPr>
            <a:lvl2pPr marR="0" lvl="1"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2pPr>
            <a:lvl3pPr marR="0" lvl="2"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3pPr>
            <a:lvl4pPr marR="0" lvl="3"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4pPr>
            <a:lvl5pPr marR="0" lvl="4"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5pPr>
            <a:lvl6pPr marR="0" lvl="5"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6pPr>
            <a:lvl7pPr marR="0" lvl="6"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7pPr>
            <a:lvl8pPr marR="0" lvl="7"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8pPr>
            <a:lvl9pPr marR="0" lvl="8"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9pPr>
          </a:lstStyle>
          <a:p>
            <a:pPr marL="0" marR="0" lvl="0" indent="0" algn="ctr" defTabSz="914400" rtl="0" eaLnBrk="1" fontAlgn="auto" latinLnBrk="0" hangingPunct="1">
              <a:lnSpc>
                <a:spcPct val="100000"/>
              </a:lnSpc>
              <a:spcBef>
                <a:spcPts val="0"/>
              </a:spcBef>
              <a:spcAft>
                <a:spcPts val="0"/>
              </a:spcAft>
              <a:buClr>
                <a:srgbClr val="8BA631"/>
              </a:buClr>
              <a:buSzPts val="15000"/>
              <a:buFont typeface="Pompiere"/>
              <a:buNone/>
              <a:tabLst/>
              <a:defRPr/>
            </a:pPr>
            <a:r>
              <a:rPr kumimoji="0" lang="en-US" sz="7200" b="1" i="0" u="none" strike="noStrike" kern="0" cap="none" spc="0" normalizeH="0" baseline="0" noProof="0" dirty="0">
                <a:ln>
                  <a:noFill/>
                </a:ln>
                <a:solidFill>
                  <a:srgbClr val="8BA631"/>
                </a:solidFill>
                <a:effectLst/>
                <a:uLnTx/>
                <a:uFillTx/>
                <a:latin typeface="Pompiere"/>
                <a:sym typeface="Pompiere"/>
              </a:rPr>
              <a:t>Objectives</a:t>
            </a:r>
          </a:p>
        </p:txBody>
      </p:sp>
    </p:spTree>
    <p:extLst>
      <p:ext uri="{BB962C8B-B14F-4D97-AF65-F5344CB8AC3E}">
        <p14:creationId xmlns:p14="http://schemas.microsoft.com/office/powerpoint/2010/main" val="9711873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xEl>
                                              <p:pRg st="0" end="0"/>
                                            </p:txEl>
                                          </p:spTgt>
                                        </p:tgtEl>
                                        <p:attrNameLst>
                                          <p:attrName>ppt_x</p:attrName>
                                          <p:attrName>ppt_y</p:attrName>
                                        </p:attrNameLst>
                                      </p:cBhvr>
                                    </p:animMotion>
                                    <p:animRot by="1500000">
                                      <p:cBhvr>
                                        <p:cTn id="7" dur="125" fill="hold">
                                          <p:stCondLst>
                                            <p:cond delay="0"/>
                                          </p:stCondLst>
                                        </p:cTn>
                                        <p:tgtEl>
                                          <p:spTgt spid="5">
                                            <p:txEl>
                                              <p:pRg st="0" end="0"/>
                                            </p:txEl>
                                          </p:spTgt>
                                        </p:tgtEl>
                                        <p:attrNameLst>
                                          <p:attrName>r</p:attrName>
                                        </p:attrNameLst>
                                      </p:cBhvr>
                                    </p:animRot>
                                    <p:animRot by="-1500000">
                                      <p:cBhvr>
                                        <p:cTn id="8" dur="125" fill="hold">
                                          <p:stCondLst>
                                            <p:cond delay="125"/>
                                          </p:stCondLst>
                                        </p:cTn>
                                        <p:tgtEl>
                                          <p:spTgt spid="5">
                                            <p:txEl>
                                              <p:pRg st="0" end="0"/>
                                            </p:txEl>
                                          </p:spTgt>
                                        </p:tgtEl>
                                        <p:attrNameLst>
                                          <p:attrName>r</p:attrName>
                                        </p:attrNameLst>
                                      </p:cBhvr>
                                    </p:animRot>
                                    <p:animRot by="-1500000">
                                      <p:cBhvr>
                                        <p:cTn id="9" dur="125" fill="hold">
                                          <p:stCondLst>
                                            <p:cond delay="250"/>
                                          </p:stCondLst>
                                        </p:cTn>
                                        <p:tgtEl>
                                          <p:spTgt spid="5">
                                            <p:txEl>
                                              <p:pRg st="0" end="0"/>
                                            </p:txEl>
                                          </p:spTgt>
                                        </p:tgtEl>
                                        <p:attrNameLst>
                                          <p:attrName>r</p:attrName>
                                        </p:attrNameLst>
                                      </p:cBhvr>
                                    </p:animRot>
                                    <p:animRot by="1500000">
                                      <p:cBhvr>
                                        <p:cTn id="10" dur="125" fill="hold">
                                          <p:stCondLst>
                                            <p:cond delay="375"/>
                                          </p:stCondLst>
                                        </p:cTn>
                                        <p:tgtEl>
                                          <p:spTgt spid="5">
                                            <p:txEl>
                                              <p:pRg st="0" end="0"/>
                                            </p:txEl>
                                          </p:spTgt>
                                        </p:tgtEl>
                                        <p:attrNameLst>
                                          <p:attrName>r</p:attrName>
                                        </p:attrNameLst>
                                      </p:cBhvr>
                                    </p:animRot>
                                  </p:childTnLst>
                                </p:cTn>
                              </p:par>
                            </p:childTnLst>
                          </p:cTn>
                        </p:par>
                        <p:par>
                          <p:cTn id="11" fill="hold">
                            <p:stCondLst>
                              <p:cond delay="950"/>
                            </p:stCondLst>
                            <p:childTnLst>
                              <p:par>
                                <p:cTn id="12" presetID="34" presetClass="emph" presetSubtype="0" fill="hold" nodeType="afterEffect">
                                  <p:stCondLst>
                                    <p:cond delay="0"/>
                                  </p:stCondLst>
                                  <p:iterate type="lt">
                                    <p:tmPct val="10000"/>
                                  </p:iterate>
                                  <p:childTnLst>
                                    <p:animMotion origin="layout" path="M 6.25E-7 3.7037E-7 L 6.25E-7 -0.07222 " pathEditMode="relative" rAng="0" ptsTypes="AA">
                                      <p:cBhvr>
                                        <p:cTn id="13" dur="250" accel="50000" decel="50000" autoRev="1" fill="hold">
                                          <p:stCondLst>
                                            <p:cond delay="0"/>
                                          </p:stCondLst>
                                        </p:cTn>
                                        <p:tgtEl>
                                          <p:spTgt spid="1659">
                                            <p:txEl>
                                              <p:pRg st="0" end="0"/>
                                            </p:txEl>
                                          </p:spTgt>
                                        </p:tgtEl>
                                        <p:attrNameLst>
                                          <p:attrName>ppt_x</p:attrName>
                                          <p:attrName>ppt_y</p:attrName>
                                        </p:attrNameLst>
                                      </p:cBhvr>
                                      <p:rCtr x="0" y="-3611"/>
                                    </p:animMotion>
                                    <p:animRot by="1500000">
                                      <p:cBhvr>
                                        <p:cTn id="14" dur="125" fill="hold">
                                          <p:stCondLst>
                                            <p:cond delay="0"/>
                                          </p:stCondLst>
                                        </p:cTn>
                                        <p:tgtEl>
                                          <p:spTgt spid="1659">
                                            <p:txEl>
                                              <p:pRg st="0" end="0"/>
                                            </p:txEl>
                                          </p:spTgt>
                                        </p:tgtEl>
                                        <p:attrNameLst>
                                          <p:attrName>r</p:attrName>
                                        </p:attrNameLst>
                                      </p:cBhvr>
                                    </p:animRot>
                                    <p:animRot by="-1500000">
                                      <p:cBhvr>
                                        <p:cTn id="15" dur="125" fill="hold">
                                          <p:stCondLst>
                                            <p:cond delay="125"/>
                                          </p:stCondLst>
                                        </p:cTn>
                                        <p:tgtEl>
                                          <p:spTgt spid="1659">
                                            <p:txEl>
                                              <p:pRg st="0" end="0"/>
                                            </p:txEl>
                                          </p:spTgt>
                                        </p:tgtEl>
                                        <p:attrNameLst>
                                          <p:attrName>r</p:attrName>
                                        </p:attrNameLst>
                                      </p:cBhvr>
                                    </p:animRot>
                                    <p:animRot by="-1500000">
                                      <p:cBhvr>
                                        <p:cTn id="16" dur="125" fill="hold">
                                          <p:stCondLst>
                                            <p:cond delay="250"/>
                                          </p:stCondLst>
                                        </p:cTn>
                                        <p:tgtEl>
                                          <p:spTgt spid="1659">
                                            <p:txEl>
                                              <p:pRg st="0" end="0"/>
                                            </p:txEl>
                                          </p:spTgt>
                                        </p:tgtEl>
                                        <p:attrNameLst>
                                          <p:attrName>r</p:attrName>
                                        </p:attrNameLst>
                                      </p:cBhvr>
                                    </p:animRot>
                                    <p:animRot by="1500000">
                                      <p:cBhvr>
                                        <p:cTn id="17" dur="125" fill="hold">
                                          <p:stCondLst>
                                            <p:cond delay="375"/>
                                          </p:stCondLst>
                                        </p:cTn>
                                        <p:tgtEl>
                                          <p:spTgt spid="1659">
                                            <p:txEl>
                                              <p:pRg st="0" end="0"/>
                                            </p:txEl>
                                          </p:spTgt>
                                        </p:tgtEl>
                                        <p:attrNameLst>
                                          <p:attrName>r</p:attrName>
                                        </p:attrNameLst>
                                      </p:cBhvr>
                                    </p:animRot>
                                  </p:childTnLst>
                                </p:cTn>
                              </p:par>
                            </p:childTnLst>
                          </p:cTn>
                        </p:par>
                        <p:par>
                          <p:cTn id="18" fill="hold">
                            <p:stCondLst>
                              <p:cond delay="3400"/>
                            </p:stCondLst>
                            <p:childTnLst>
                              <p:par>
                                <p:cTn id="19" presetID="34" presetClass="emph" presetSubtype="0" fill="hold" nodeType="afterEffect">
                                  <p:stCondLst>
                                    <p:cond delay="0"/>
                                  </p:stCondLst>
                                  <p:iterate type="lt">
                                    <p:tmPct val="10000"/>
                                  </p:iterate>
                                  <p:childTnLst>
                                    <p:animMotion origin="layout" path="M 6.25E-7 3.7037E-7 L 6.25E-7 -0.07222 " pathEditMode="relative" rAng="0" ptsTypes="AA">
                                      <p:cBhvr>
                                        <p:cTn id="20" dur="250" accel="50000" decel="50000" autoRev="1" fill="hold">
                                          <p:stCondLst>
                                            <p:cond delay="0"/>
                                          </p:stCondLst>
                                        </p:cTn>
                                        <p:tgtEl>
                                          <p:spTgt spid="1659">
                                            <p:txEl>
                                              <p:pRg st="1" end="1"/>
                                            </p:txEl>
                                          </p:spTgt>
                                        </p:tgtEl>
                                        <p:attrNameLst>
                                          <p:attrName>ppt_x</p:attrName>
                                          <p:attrName>ppt_y</p:attrName>
                                        </p:attrNameLst>
                                      </p:cBhvr>
                                      <p:rCtr x="0" y="-3611"/>
                                    </p:animMotion>
                                    <p:animRot by="1500000">
                                      <p:cBhvr>
                                        <p:cTn id="21" dur="125" fill="hold">
                                          <p:stCondLst>
                                            <p:cond delay="0"/>
                                          </p:stCondLst>
                                        </p:cTn>
                                        <p:tgtEl>
                                          <p:spTgt spid="1659">
                                            <p:txEl>
                                              <p:pRg st="1" end="1"/>
                                            </p:txEl>
                                          </p:spTgt>
                                        </p:tgtEl>
                                        <p:attrNameLst>
                                          <p:attrName>r</p:attrName>
                                        </p:attrNameLst>
                                      </p:cBhvr>
                                    </p:animRot>
                                    <p:animRot by="-1500000">
                                      <p:cBhvr>
                                        <p:cTn id="22" dur="125" fill="hold">
                                          <p:stCondLst>
                                            <p:cond delay="125"/>
                                          </p:stCondLst>
                                        </p:cTn>
                                        <p:tgtEl>
                                          <p:spTgt spid="1659">
                                            <p:txEl>
                                              <p:pRg st="1" end="1"/>
                                            </p:txEl>
                                          </p:spTgt>
                                        </p:tgtEl>
                                        <p:attrNameLst>
                                          <p:attrName>r</p:attrName>
                                        </p:attrNameLst>
                                      </p:cBhvr>
                                    </p:animRot>
                                    <p:animRot by="-1500000">
                                      <p:cBhvr>
                                        <p:cTn id="23" dur="125" fill="hold">
                                          <p:stCondLst>
                                            <p:cond delay="250"/>
                                          </p:stCondLst>
                                        </p:cTn>
                                        <p:tgtEl>
                                          <p:spTgt spid="1659">
                                            <p:txEl>
                                              <p:pRg st="1" end="1"/>
                                            </p:txEl>
                                          </p:spTgt>
                                        </p:tgtEl>
                                        <p:attrNameLst>
                                          <p:attrName>r</p:attrName>
                                        </p:attrNameLst>
                                      </p:cBhvr>
                                    </p:animRot>
                                    <p:animRot by="1500000">
                                      <p:cBhvr>
                                        <p:cTn id="24" dur="125" fill="hold">
                                          <p:stCondLst>
                                            <p:cond delay="375"/>
                                          </p:stCondLst>
                                        </p:cTn>
                                        <p:tgtEl>
                                          <p:spTgt spid="1659">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647;p26">
            <a:extLst>
              <a:ext uri="{FF2B5EF4-FFF2-40B4-BE49-F238E27FC236}">
                <a16:creationId xmlns:a16="http://schemas.microsoft.com/office/drawing/2014/main" id="{6CC6B70A-E6AB-43C3-8BF6-5BAFCE5FBAFE}"/>
              </a:ext>
            </a:extLst>
          </p:cNvPr>
          <p:cNvSpPr txBox="1">
            <a:spLocks noGrp="1"/>
          </p:cNvSpPr>
          <p:nvPr>
            <p:ph type="title"/>
          </p:nvPr>
        </p:nvSpPr>
        <p:spPr>
          <a:xfrm>
            <a:off x="675740" y="0"/>
            <a:ext cx="9495202"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11500" dirty="0"/>
              <a:t>Grammar </a:t>
            </a:r>
            <a:br>
              <a:rPr lang="en-US" sz="11500" dirty="0"/>
            </a:br>
            <a:r>
              <a:rPr lang="en-US" sz="11500" dirty="0"/>
              <a:t>Part 1: ARTICLES </a:t>
            </a:r>
            <a:endParaRPr sz="11500" dirty="0"/>
          </a:p>
        </p:txBody>
      </p:sp>
    </p:spTree>
    <p:extLst>
      <p:ext uri="{BB962C8B-B14F-4D97-AF65-F5344CB8AC3E}">
        <p14:creationId xmlns:p14="http://schemas.microsoft.com/office/powerpoint/2010/main" val="14920799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66667E-6 4.44444E-6 L -1.66667E-6 -0.07223 " pathEditMode="relative" rAng="0" ptsTypes="AA">
                                      <p:cBhvr>
                                        <p:cTn id="6" dur="250" accel="50000" decel="50000" autoRev="1" fill="hold">
                                          <p:stCondLst>
                                            <p:cond delay="0"/>
                                          </p:stCondLst>
                                        </p:cTn>
                                        <p:tgtEl>
                                          <p:spTgt spid="5"/>
                                        </p:tgtEl>
                                        <p:attrNameLst>
                                          <p:attrName>ppt_x</p:attrName>
                                          <p:attrName>ppt_y</p:attrName>
                                        </p:attrNameLst>
                                      </p:cBhvr>
                                      <p:rCtr x="0" y="-3611"/>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pic>
        <p:nvPicPr>
          <p:cNvPr id="1026" name="Picture 2">
            <a:extLst>
              <a:ext uri="{FF2B5EF4-FFF2-40B4-BE49-F238E27FC236}">
                <a16:creationId xmlns:a16="http://schemas.microsoft.com/office/drawing/2014/main" id="{C5D7D92D-0442-4AEC-8AA4-7B4F22F92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7337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5F96888-88EE-4A9B-9D85-A50C1DC55A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5236" y="0"/>
            <a:ext cx="6299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3697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ircle(in)">
                                      <p:cBhvr>
                                        <p:cTn id="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8A91EEC-D71F-4BBB-A54F-0FCAABB45597}"/>
              </a:ext>
            </a:extLst>
          </p:cNvPr>
          <p:cNvPicPr>
            <a:picLocks noChangeAspect="1"/>
          </p:cNvPicPr>
          <p:nvPr/>
        </p:nvPicPr>
        <p:blipFill>
          <a:blip r:embed="rId2"/>
          <a:stretch>
            <a:fillRect/>
          </a:stretch>
        </p:blipFill>
        <p:spPr>
          <a:xfrm>
            <a:off x="449276" y="66822"/>
            <a:ext cx="6924789" cy="1442664"/>
          </a:xfrm>
          <a:prstGeom prst="rect">
            <a:avLst/>
          </a:prstGeom>
        </p:spPr>
      </p:pic>
      <p:pic>
        <p:nvPicPr>
          <p:cNvPr id="14" name="Picture 13">
            <a:extLst>
              <a:ext uri="{FF2B5EF4-FFF2-40B4-BE49-F238E27FC236}">
                <a16:creationId xmlns:a16="http://schemas.microsoft.com/office/drawing/2014/main" id="{7CD912AD-D0B4-4A13-812E-C35095211E14}"/>
              </a:ext>
            </a:extLst>
          </p:cNvPr>
          <p:cNvPicPr>
            <a:picLocks noChangeAspect="1"/>
          </p:cNvPicPr>
          <p:nvPr/>
        </p:nvPicPr>
        <p:blipFill>
          <a:blip r:embed="rId3"/>
          <a:stretch>
            <a:fillRect/>
          </a:stretch>
        </p:blipFill>
        <p:spPr>
          <a:xfrm>
            <a:off x="180462" y="1509486"/>
            <a:ext cx="11831075" cy="5003115"/>
          </a:xfrm>
          <a:prstGeom prst="rect">
            <a:avLst/>
          </a:prstGeom>
        </p:spPr>
      </p:pic>
      <p:sp>
        <p:nvSpPr>
          <p:cNvPr id="15" name="Rectangle: Rounded Corners 14">
            <a:extLst>
              <a:ext uri="{FF2B5EF4-FFF2-40B4-BE49-F238E27FC236}">
                <a16:creationId xmlns:a16="http://schemas.microsoft.com/office/drawing/2014/main" id="{CE0C2FA0-CC17-4947-BEDA-90EA3E62599F}"/>
              </a:ext>
            </a:extLst>
          </p:cNvPr>
          <p:cNvSpPr/>
          <p:nvPr/>
        </p:nvSpPr>
        <p:spPr>
          <a:xfrm>
            <a:off x="1223889" y="2897945"/>
            <a:ext cx="2236763" cy="531055"/>
          </a:xfrm>
          <a:prstGeom prst="round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4000" b="1" dirty="0">
                <a:solidFill>
                  <a:schemeClr val="tx1"/>
                </a:solidFill>
              </a:rPr>
              <a:t>an</a:t>
            </a:r>
          </a:p>
        </p:txBody>
      </p:sp>
      <p:sp>
        <p:nvSpPr>
          <p:cNvPr id="16" name="Rectangle: Rounded Corners 15">
            <a:extLst>
              <a:ext uri="{FF2B5EF4-FFF2-40B4-BE49-F238E27FC236}">
                <a16:creationId xmlns:a16="http://schemas.microsoft.com/office/drawing/2014/main" id="{08E4F46B-6EAC-4AB6-9FB0-7E832907B670}"/>
              </a:ext>
            </a:extLst>
          </p:cNvPr>
          <p:cNvSpPr/>
          <p:nvPr/>
        </p:nvSpPr>
        <p:spPr>
          <a:xfrm>
            <a:off x="6921304" y="2897944"/>
            <a:ext cx="2236763" cy="531055"/>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4000" b="1" dirty="0">
                <a:solidFill>
                  <a:schemeClr val="bg1"/>
                </a:solidFill>
              </a:rPr>
              <a:t>a</a:t>
            </a:r>
          </a:p>
        </p:txBody>
      </p:sp>
      <p:sp>
        <p:nvSpPr>
          <p:cNvPr id="17" name="Rectangle: Rounded Corners 16">
            <a:extLst>
              <a:ext uri="{FF2B5EF4-FFF2-40B4-BE49-F238E27FC236}">
                <a16:creationId xmlns:a16="http://schemas.microsoft.com/office/drawing/2014/main" id="{861DE60C-7B2C-4832-9734-7437B7D0611C}"/>
              </a:ext>
            </a:extLst>
          </p:cNvPr>
          <p:cNvSpPr/>
          <p:nvPr/>
        </p:nvSpPr>
        <p:spPr>
          <a:xfrm>
            <a:off x="1223888" y="3745516"/>
            <a:ext cx="2236763" cy="531055"/>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4000" b="1" dirty="0">
                <a:solidFill>
                  <a:schemeClr val="bg1"/>
                </a:solidFill>
              </a:rPr>
              <a:t>a</a:t>
            </a:r>
          </a:p>
        </p:txBody>
      </p:sp>
      <p:sp>
        <p:nvSpPr>
          <p:cNvPr id="18" name="Rectangle: Rounded Corners 17">
            <a:extLst>
              <a:ext uri="{FF2B5EF4-FFF2-40B4-BE49-F238E27FC236}">
                <a16:creationId xmlns:a16="http://schemas.microsoft.com/office/drawing/2014/main" id="{66E8A4A9-B0E0-4CCD-939E-2EF8D338AF44}"/>
              </a:ext>
            </a:extLst>
          </p:cNvPr>
          <p:cNvSpPr/>
          <p:nvPr/>
        </p:nvSpPr>
        <p:spPr>
          <a:xfrm>
            <a:off x="6921304" y="3787712"/>
            <a:ext cx="2236763" cy="531055"/>
          </a:xfrm>
          <a:prstGeom prst="round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4000" b="1" dirty="0">
                <a:solidFill>
                  <a:schemeClr val="tx1"/>
                </a:solidFill>
              </a:rPr>
              <a:t>an</a:t>
            </a:r>
          </a:p>
        </p:txBody>
      </p:sp>
      <p:sp>
        <p:nvSpPr>
          <p:cNvPr id="19" name="Rectangle: Rounded Corners 18">
            <a:extLst>
              <a:ext uri="{FF2B5EF4-FFF2-40B4-BE49-F238E27FC236}">
                <a16:creationId xmlns:a16="http://schemas.microsoft.com/office/drawing/2014/main" id="{C6EA85EE-2811-47B9-8DCC-432ABFAB3646}"/>
              </a:ext>
            </a:extLst>
          </p:cNvPr>
          <p:cNvSpPr/>
          <p:nvPr/>
        </p:nvSpPr>
        <p:spPr>
          <a:xfrm>
            <a:off x="1176999" y="4606136"/>
            <a:ext cx="2236763" cy="531055"/>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4000" b="1" dirty="0">
                <a:solidFill>
                  <a:schemeClr val="bg1"/>
                </a:solidFill>
              </a:rPr>
              <a:t>a</a:t>
            </a:r>
          </a:p>
        </p:txBody>
      </p:sp>
      <p:sp>
        <p:nvSpPr>
          <p:cNvPr id="20" name="Rectangle: Rounded Corners 19">
            <a:extLst>
              <a:ext uri="{FF2B5EF4-FFF2-40B4-BE49-F238E27FC236}">
                <a16:creationId xmlns:a16="http://schemas.microsoft.com/office/drawing/2014/main" id="{1CA261D8-6A8F-4F98-8275-23C4CF4F992A}"/>
              </a:ext>
            </a:extLst>
          </p:cNvPr>
          <p:cNvSpPr/>
          <p:nvPr/>
        </p:nvSpPr>
        <p:spPr>
          <a:xfrm>
            <a:off x="6921303" y="4551929"/>
            <a:ext cx="2236763" cy="531055"/>
          </a:xfrm>
          <a:prstGeom prst="round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4000" b="1" dirty="0">
                <a:solidFill>
                  <a:schemeClr val="tx1"/>
                </a:solidFill>
              </a:rPr>
              <a:t>an</a:t>
            </a:r>
          </a:p>
        </p:txBody>
      </p:sp>
      <p:sp>
        <p:nvSpPr>
          <p:cNvPr id="21" name="Rectangle: Rounded Corners 20">
            <a:extLst>
              <a:ext uri="{FF2B5EF4-FFF2-40B4-BE49-F238E27FC236}">
                <a16:creationId xmlns:a16="http://schemas.microsoft.com/office/drawing/2014/main" id="{16947C1A-7243-4003-A899-F0B0028EC015}"/>
              </a:ext>
            </a:extLst>
          </p:cNvPr>
          <p:cNvSpPr/>
          <p:nvPr/>
        </p:nvSpPr>
        <p:spPr>
          <a:xfrm>
            <a:off x="1223887" y="5399502"/>
            <a:ext cx="2236763" cy="531055"/>
          </a:xfrm>
          <a:prstGeom prst="round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4000" b="1" dirty="0">
                <a:solidFill>
                  <a:schemeClr val="tx1"/>
                </a:solidFill>
              </a:rPr>
              <a:t>an</a:t>
            </a:r>
          </a:p>
        </p:txBody>
      </p:sp>
      <p:sp>
        <p:nvSpPr>
          <p:cNvPr id="22" name="Rectangle: Rounded Corners 21">
            <a:extLst>
              <a:ext uri="{FF2B5EF4-FFF2-40B4-BE49-F238E27FC236}">
                <a16:creationId xmlns:a16="http://schemas.microsoft.com/office/drawing/2014/main" id="{FA6C59EE-77CA-4F7B-BBDC-D3E36DBAA066}"/>
              </a:ext>
            </a:extLst>
          </p:cNvPr>
          <p:cNvSpPr/>
          <p:nvPr/>
        </p:nvSpPr>
        <p:spPr>
          <a:xfrm>
            <a:off x="6921302" y="5421628"/>
            <a:ext cx="2236763" cy="531055"/>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4000" b="1" dirty="0">
                <a:solidFill>
                  <a:schemeClr val="bg1"/>
                </a:solidFill>
              </a:rPr>
              <a:t>a</a:t>
            </a:r>
          </a:p>
        </p:txBody>
      </p:sp>
    </p:spTree>
    <p:extLst>
      <p:ext uri="{BB962C8B-B14F-4D97-AF65-F5344CB8AC3E}">
        <p14:creationId xmlns:p14="http://schemas.microsoft.com/office/powerpoint/2010/main" val="33343329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4AFF1-3EF0-459C-A92F-87BBA567BCA4}"/>
              </a:ext>
            </a:extLst>
          </p:cNvPr>
          <p:cNvPicPr>
            <a:picLocks noChangeAspect="1"/>
          </p:cNvPicPr>
          <p:nvPr/>
        </p:nvPicPr>
        <p:blipFill>
          <a:blip r:embed="rId2"/>
          <a:stretch>
            <a:fillRect/>
          </a:stretch>
        </p:blipFill>
        <p:spPr>
          <a:xfrm>
            <a:off x="750654" y="140991"/>
            <a:ext cx="9532829" cy="6544363"/>
          </a:xfrm>
          <a:prstGeom prst="rect">
            <a:avLst/>
          </a:prstGeom>
        </p:spPr>
      </p:pic>
    </p:spTree>
    <p:extLst>
      <p:ext uri="{BB962C8B-B14F-4D97-AF65-F5344CB8AC3E}">
        <p14:creationId xmlns:p14="http://schemas.microsoft.com/office/powerpoint/2010/main" val="39696784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กล่องข้อความ 4">
            <a:extLst>
              <a:ext uri="{FF2B5EF4-FFF2-40B4-BE49-F238E27FC236}">
                <a16:creationId xmlns:a16="http://schemas.microsoft.com/office/drawing/2014/main" id="{0270DFCC-6EED-4155-B976-9926132E952F}"/>
              </a:ext>
            </a:extLst>
          </p:cNvPr>
          <p:cNvSpPr txBox="1"/>
          <p:nvPr/>
        </p:nvSpPr>
        <p:spPr>
          <a:xfrm>
            <a:off x="1637057" y="1542565"/>
            <a:ext cx="871572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333333"/>
                </a:solidFill>
                <a:effectLst/>
                <a:uLnTx/>
                <a:uFillTx/>
                <a:latin typeface="Bookman Old Style" panose="02050604050505020204" pitchFamily="18" charset="0"/>
                <a:ea typeface="+mn-ea"/>
                <a:cs typeface="+mn-cs"/>
              </a:rPr>
              <a:t>Choose the best  answer</a:t>
            </a:r>
          </a:p>
        </p:txBody>
      </p:sp>
      <p:sp>
        <p:nvSpPr>
          <p:cNvPr id="32" name="กล่องข้อความ 4">
            <a:extLst>
              <a:ext uri="{FF2B5EF4-FFF2-40B4-BE49-F238E27FC236}">
                <a16:creationId xmlns:a16="http://schemas.microsoft.com/office/drawing/2014/main" id="{66D82565-33A7-453E-B3A3-8B94804B8535}"/>
              </a:ext>
            </a:extLst>
          </p:cNvPr>
          <p:cNvSpPr txBox="1"/>
          <p:nvPr/>
        </p:nvSpPr>
        <p:spPr>
          <a:xfrm>
            <a:off x="2047874" y="4776826"/>
            <a:ext cx="871572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Note: click anywhere to run the 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Click a, b or c to choose the correct answer.</a:t>
            </a:r>
          </a:p>
        </p:txBody>
      </p:sp>
    </p:spTree>
    <p:extLst>
      <p:ext uri="{BB962C8B-B14F-4D97-AF65-F5344CB8AC3E}">
        <p14:creationId xmlns:p14="http://schemas.microsoft.com/office/powerpoint/2010/main" val="311347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6.25E-7 0 L -6.25E-7 -0.07222 " pathEditMode="relative" rAng="0" ptsTypes="AA">
                                      <p:cBhvr>
                                        <p:cTn id="6" dur="250" accel="50000" decel="50000" autoRev="1" fill="hold">
                                          <p:stCondLst>
                                            <p:cond delay="0"/>
                                          </p:stCondLst>
                                        </p:cTn>
                                        <p:tgtEl>
                                          <p:spTgt spid="32"/>
                                        </p:tgtEl>
                                        <p:attrNameLst>
                                          <p:attrName>ppt_x</p:attrName>
                                          <p:attrName>ppt_y</p:attrName>
                                        </p:attrNameLst>
                                      </p:cBhvr>
                                      <p:rCtr x="0" y="-3611"/>
                                    </p:animMotion>
                                    <p:animRot by="1500000">
                                      <p:cBhvr>
                                        <p:cTn id="7" dur="125" fill="hold">
                                          <p:stCondLst>
                                            <p:cond delay="0"/>
                                          </p:stCondLst>
                                        </p:cTn>
                                        <p:tgtEl>
                                          <p:spTgt spid="32"/>
                                        </p:tgtEl>
                                        <p:attrNameLst>
                                          <p:attrName>r</p:attrName>
                                        </p:attrNameLst>
                                      </p:cBhvr>
                                    </p:animRot>
                                    <p:animRot by="-1500000">
                                      <p:cBhvr>
                                        <p:cTn id="8" dur="125" fill="hold">
                                          <p:stCondLst>
                                            <p:cond delay="125"/>
                                          </p:stCondLst>
                                        </p:cTn>
                                        <p:tgtEl>
                                          <p:spTgt spid="32"/>
                                        </p:tgtEl>
                                        <p:attrNameLst>
                                          <p:attrName>r</p:attrName>
                                        </p:attrNameLst>
                                      </p:cBhvr>
                                    </p:animRot>
                                    <p:animRot by="-1500000">
                                      <p:cBhvr>
                                        <p:cTn id="9" dur="125" fill="hold">
                                          <p:stCondLst>
                                            <p:cond delay="250"/>
                                          </p:stCondLst>
                                        </p:cTn>
                                        <p:tgtEl>
                                          <p:spTgt spid="32"/>
                                        </p:tgtEl>
                                        <p:attrNameLst>
                                          <p:attrName>r</p:attrName>
                                        </p:attrNameLst>
                                      </p:cBhvr>
                                    </p:animRot>
                                    <p:animRot by="1500000">
                                      <p:cBhvr>
                                        <p:cTn id="10"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คำบรรยายภาพ: สี่เหลี่ยมมุมมน 3">
            <a:extLst>
              <a:ext uri="{FF2B5EF4-FFF2-40B4-BE49-F238E27FC236}">
                <a16:creationId xmlns:a16="http://schemas.microsoft.com/office/drawing/2014/main" id="{21501217-C02E-4EB5-A550-B5A8FC278C5B}"/>
              </a:ext>
            </a:extLst>
          </p:cNvPr>
          <p:cNvSpPr/>
          <p:nvPr/>
        </p:nvSpPr>
        <p:spPr>
          <a:xfrm>
            <a:off x="2492530" y="244530"/>
            <a:ext cx="8873951" cy="2020997"/>
          </a:xfrm>
          <a:prstGeom prst="wedgeRoundRectCallout">
            <a:avLst>
              <a:gd name="adj1" fmla="val -49896"/>
              <a:gd name="adj2" fmla="val 751"/>
              <a:gd name="adj3" fmla="val 16667"/>
            </a:avLst>
          </a:prstGeom>
          <a:noFill/>
          <a:ln w="57150">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5" name="กล่องข้อความ 4">
            <a:extLst>
              <a:ext uri="{FF2B5EF4-FFF2-40B4-BE49-F238E27FC236}">
                <a16:creationId xmlns:a16="http://schemas.microsoft.com/office/drawing/2014/main" id="{1A97C5C0-8BD9-4983-AE6D-911460208C4C}"/>
              </a:ext>
            </a:extLst>
          </p:cNvPr>
          <p:cNvSpPr txBox="1"/>
          <p:nvPr/>
        </p:nvSpPr>
        <p:spPr>
          <a:xfrm>
            <a:off x="2492530" y="706240"/>
            <a:ext cx="87157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rPr>
              <a:t>1. My father is … doctor.</a:t>
            </a:r>
          </a:p>
        </p:txBody>
      </p:sp>
      <p:sp>
        <p:nvSpPr>
          <p:cNvPr id="7" name="วงรี 5">
            <a:extLst>
              <a:ext uri="{FF2B5EF4-FFF2-40B4-BE49-F238E27FC236}">
                <a16:creationId xmlns:a16="http://schemas.microsoft.com/office/drawing/2014/main" id="{B3C0FBCF-690C-4AD1-B426-EA44C48A395A}"/>
              </a:ext>
            </a:extLst>
          </p:cNvPr>
          <p:cNvSpPr/>
          <p:nvPr/>
        </p:nvSpPr>
        <p:spPr>
          <a:xfrm>
            <a:off x="2647602" y="5123175"/>
            <a:ext cx="5122543" cy="988614"/>
          </a:xfrm>
          <a:custGeom>
            <a:avLst/>
            <a:gdLst>
              <a:gd name="connsiteX0" fmla="*/ 0 w 5119687"/>
              <a:gd name="connsiteY0" fmla="*/ 493340 h 986680"/>
              <a:gd name="connsiteX1" fmla="*/ 2559844 w 5119687"/>
              <a:gd name="connsiteY1" fmla="*/ 0 h 986680"/>
              <a:gd name="connsiteX2" fmla="*/ 5119688 w 5119687"/>
              <a:gd name="connsiteY2" fmla="*/ 493340 h 986680"/>
              <a:gd name="connsiteX3" fmla="*/ 2559844 w 5119687"/>
              <a:gd name="connsiteY3" fmla="*/ 986680 h 986680"/>
              <a:gd name="connsiteX4" fmla="*/ 0 w 5119687"/>
              <a:gd name="connsiteY4" fmla="*/ 493340 h 986680"/>
              <a:gd name="connsiteX0" fmla="*/ 230 w 5119918"/>
              <a:gd name="connsiteY0" fmla="*/ 494307 h 988614"/>
              <a:gd name="connsiteX1" fmla="*/ 2560074 w 5119918"/>
              <a:gd name="connsiteY1" fmla="*/ 967 h 988614"/>
              <a:gd name="connsiteX2" fmla="*/ 5119918 w 5119918"/>
              <a:gd name="connsiteY2" fmla="*/ 494307 h 988614"/>
              <a:gd name="connsiteX3" fmla="*/ 2560074 w 5119918"/>
              <a:gd name="connsiteY3" fmla="*/ 987647 h 988614"/>
              <a:gd name="connsiteX4" fmla="*/ 230 w 5119918"/>
              <a:gd name="connsiteY4" fmla="*/ 494307 h 988614"/>
              <a:gd name="connsiteX0" fmla="*/ 230 w 5121295"/>
              <a:gd name="connsiteY0" fmla="*/ 494307 h 988614"/>
              <a:gd name="connsiteX1" fmla="*/ 2560074 w 5121295"/>
              <a:gd name="connsiteY1" fmla="*/ 967 h 988614"/>
              <a:gd name="connsiteX2" fmla="*/ 5119918 w 5121295"/>
              <a:gd name="connsiteY2" fmla="*/ 494307 h 988614"/>
              <a:gd name="connsiteX3" fmla="*/ 2560074 w 5121295"/>
              <a:gd name="connsiteY3" fmla="*/ 987647 h 988614"/>
              <a:gd name="connsiteX4" fmla="*/ 230 w 5121295"/>
              <a:gd name="connsiteY4" fmla="*/ 494307 h 988614"/>
              <a:gd name="connsiteX0" fmla="*/ 230 w 5122543"/>
              <a:gd name="connsiteY0" fmla="*/ 494307 h 988614"/>
              <a:gd name="connsiteX1" fmla="*/ 2560074 w 5122543"/>
              <a:gd name="connsiteY1" fmla="*/ 967 h 988614"/>
              <a:gd name="connsiteX2" fmla="*/ 5119918 w 5122543"/>
              <a:gd name="connsiteY2" fmla="*/ 494307 h 988614"/>
              <a:gd name="connsiteX3" fmla="*/ 2560074 w 5122543"/>
              <a:gd name="connsiteY3" fmla="*/ 987647 h 988614"/>
              <a:gd name="connsiteX4" fmla="*/ 230 w 5122543"/>
              <a:gd name="connsiteY4" fmla="*/ 494307 h 98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543" h="988614">
                <a:moveTo>
                  <a:pt x="230" y="494307"/>
                </a:moveTo>
                <a:cubicBezTo>
                  <a:pt x="19280" y="-44857"/>
                  <a:pt x="1146311" y="967"/>
                  <a:pt x="2560074" y="967"/>
                </a:cubicBezTo>
                <a:cubicBezTo>
                  <a:pt x="3973837" y="967"/>
                  <a:pt x="5167543" y="21818"/>
                  <a:pt x="5119918" y="494307"/>
                </a:cubicBezTo>
                <a:cubicBezTo>
                  <a:pt x="5186593" y="928696"/>
                  <a:pt x="3973837" y="987647"/>
                  <a:pt x="2560074" y="987647"/>
                </a:cubicBezTo>
                <a:cubicBezTo>
                  <a:pt x="1146311" y="987647"/>
                  <a:pt x="-18820" y="1033471"/>
                  <a:pt x="230" y="494307"/>
                </a:cubicBezTo>
                <a:close/>
              </a:path>
            </a:pathLst>
          </a:custGeom>
          <a:solidFill>
            <a:schemeClr val="accent6">
              <a:lumMod val="60000"/>
              <a:lumOff val="40000"/>
            </a:schemeClr>
          </a:solidFill>
          <a:ln>
            <a:solidFill>
              <a:srgbClr val="FEEC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8" name="วงรี 5">
            <a:extLst>
              <a:ext uri="{FF2B5EF4-FFF2-40B4-BE49-F238E27FC236}">
                <a16:creationId xmlns:a16="http://schemas.microsoft.com/office/drawing/2014/main" id="{ABBC749F-9E48-4250-9AA2-DC3E1C8E7555}"/>
              </a:ext>
            </a:extLst>
          </p:cNvPr>
          <p:cNvSpPr/>
          <p:nvPr/>
        </p:nvSpPr>
        <p:spPr>
          <a:xfrm>
            <a:off x="2647602" y="3811185"/>
            <a:ext cx="5122543" cy="988614"/>
          </a:xfrm>
          <a:custGeom>
            <a:avLst/>
            <a:gdLst>
              <a:gd name="connsiteX0" fmla="*/ 0 w 5119687"/>
              <a:gd name="connsiteY0" fmla="*/ 493340 h 986680"/>
              <a:gd name="connsiteX1" fmla="*/ 2559844 w 5119687"/>
              <a:gd name="connsiteY1" fmla="*/ 0 h 986680"/>
              <a:gd name="connsiteX2" fmla="*/ 5119688 w 5119687"/>
              <a:gd name="connsiteY2" fmla="*/ 493340 h 986680"/>
              <a:gd name="connsiteX3" fmla="*/ 2559844 w 5119687"/>
              <a:gd name="connsiteY3" fmla="*/ 986680 h 986680"/>
              <a:gd name="connsiteX4" fmla="*/ 0 w 5119687"/>
              <a:gd name="connsiteY4" fmla="*/ 493340 h 986680"/>
              <a:gd name="connsiteX0" fmla="*/ 230 w 5119918"/>
              <a:gd name="connsiteY0" fmla="*/ 494307 h 988614"/>
              <a:gd name="connsiteX1" fmla="*/ 2560074 w 5119918"/>
              <a:gd name="connsiteY1" fmla="*/ 967 h 988614"/>
              <a:gd name="connsiteX2" fmla="*/ 5119918 w 5119918"/>
              <a:gd name="connsiteY2" fmla="*/ 494307 h 988614"/>
              <a:gd name="connsiteX3" fmla="*/ 2560074 w 5119918"/>
              <a:gd name="connsiteY3" fmla="*/ 987647 h 988614"/>
              <a:gd name="connsiteX4" fmla="*/ 230 w 5119918"/>
              <a:gd name="connsiteY4" fmla="*/ 494307 h 988614"/>
              <a:gd name="connsiteX0" fmla="*/ 230 w 5121295"/>
              <a:gd name="connsiteY0" fmla="*/ 494307 h 988614"/>
              <a:gd name="connsiteX1" fmla="*/ 2560074 w 5121295"/>
              <a:gd name="connsiteY1" fmla="*/ 967 h 988614"/>
              <a:gd name="connsiteX2" fmla="*/ 5119918 w 5121295"/>
              <a:gd name="connsiteY2" fmla="*/ 494307 h 988614"/>
              <a:gd name="connsiteX3" fmla="*/ 2560074 w 5121295"/>
              <a:gd name="connsiteY3" fmla="*/ 987647 h 988614"/>
              <a:gd name="connsiteX4" fmla="*/ 230 w 5121295"/>
              <a:gd name="connsiteY4" fmla="*/ 494307 h 988614"/>
              <a:gd name="connsiteX0" fmla="*/ 230 w 5122543"/>
              <a:gd name="connsiteY0" fmla="*/ 494307 h 988614"/>
              <a:gd name="connsiteX1" fmla="*/ 2560074 w 5122543"/>
              <a:gd name="connsiteY1" fmla="*/ 967 h 988614"/>
              <a:gd name="connsiteX2" fmla="*/ 5119918 w 5122543"/>
              <a:gd name="connsiteY2" fmla="*/ 494307 h 988614"/>
              <a:gd name="connsiteX3" fmla="*/ 2560074 w 5122543"/>
              <a:gd name="connsiteY3" fmla="*/ 987647 h 988614"/>
              <a:gd name="connsiteX4" fmla="*/ 230 w 5122543"/>
              <a:gd name="connsiteY4" fmla="*/ 494307 h 98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543" h="988614">
                <a:moveTo>
                  <a:pt x="230" y="494307"/>
                </a:moveTo>
                <a:cubicBezTo>
                  <a:pt x="19280" y="-44857"/>
                  <a:pt x="1146311" y="967"/>
                  <a:pt x="2560074" y="967"/>
                </a:cubicBezTo>
                <a:cubicBezTo>
                  <a:pt x="3973837" y="967"/>
                  <a:pt x="5167543" y="21818"/>
                  <a:pt x="5119918" y="494307"/>
                </a:cubicBezTo>
                <a:cubicBezTo>
                  <a:pt x="5186593" y="928696"/>
                  <a:pt x="3973837" y="987647"/>
                  <a:pt x="2560074" y="987647"/>
                </a:cubicBezTo>
                <a:cubicBezTo>
                  <a:pt x="1146311" y="987647"/>
                  <a:pt x="-18820" y="1033471"/>
                  <a:pt x="230" y="494307"/>
                </a:cubicBezTo>
                <a:close/>
              </a:path>
            </a:pathLst>
          </a:custGeom>
          <a:solidFill>
            <a:srgbClr val="9CE7FE"/>
          </a:solidFill>
          <a:ln>
            <a:solidFill>
              <a:srgbClr val="9CE7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9" name="วงรี 5">
            <a:extLst>
              <a:ext uri="{FF2B5EF4-FFF2-40B4-BE49-F238E27FC236}">
                <a16:creationId xmlns:a16="http://schemas.microsoft.com/office/drawing/2014/main" id="{2A5ECF2F-A4D3-4920-B733-C5208692906D}"/>
              </a:ext>
            </a:extLst>
          </p:cNvPr>
          <p:cNvSpPr/>
          <p:nvPr/>
        </p:nvSpPr>
        <p:spPr>
          <a:xfrm>
            <a:off x="2565250" y="2507969"/>
            <a:ext cx="5122543" cy="988614"/>
          </a:xfrm>
          <a:custGeom>
            <a:avLst/>
            <a:gdLst>
              <a:gd name="connsiteX0" fmla="*/ 0 w 5119687"/>
              <a:gd name="connsiteY0" fmla="*/ 493340 h 986680"/>
              <a:gd name="connsiteX1" fmla="*/ 2559844 w 5119687"/>
              <a:gd name="connsiteY1" fmla="*/ 0 h 986680"/>
              <a:gd name="connsiteX2" fmla="*/ 5119688 w 5119687"/>
              <a:gd name="connsiteY2" fmla="*/ 493340 h 986680"/>
              <a:gd name="connsiteX3" fmla="*/ 2559844 w 5119687"/>
              <a:gd name="connsiteY3" fmla="*/ 986680 h 986680"/>
              <a:gd name="connsiteX4" fmla="*/ 0 w 5119687"/>
              <a:gd name="connsiteY4" fmla="*/ 493340 h 986680"/>
              <a:gd name="connsiteX0" fmla="*/ 230 w 5119918"/>
              <a:gd name="connsiteY0" fmla="*/ 494307 h 988614"/>
              <a:gd name="connsiteX1" fmla="*/ 2560074 w 5119918"/>
              <a:gd name="connsiteY1" fmla="*/ 967 h 988614"/>
              <a:gd name="connsiteX2" fmla="*/ 5119918 w 5119918"/>
              <a:gd name="connsiteY2" fmla="*/ 494307 h 988614"/>
              <a:gd name="connsiteX3" fmla="*/ 2560074 w 5119918"/>
              <a:gd name="connsiteY3" fmla="*/ 987647 h 988614"/>
              <a:gd name="connsiteX4" fmla="*/ 230 w 5119918"/>
              <a:gd name="connsiteY4" fmla="*/ 494307 h 988614"/>
              <a:gd name="connsiteX0" fmla="*/ 230 w 5121295"/>
              <a:gd name="connsiteY0" fmla="*/ 494307 h 988614"/>
              <a:gd name="connsiteX1" fmla="*/ 2560074 w 5121295"/>
              <a:gd name="connsiteY1" fmla="*/ 967 h 988614"/>
              <a:gd name="connsiteX2" fmla="*/ 5119918 w 5121295"/>
              <a:gd name="connsiteY2" fmla="*/ 494307 h 988614"/>
              <a:gd name="connsiteX3" fmla="*/ 2560074 w 5121295"/>
              <a:gd name="connsiteY3" fmla="*/ 987647 h 988614"/>
              <a:gd name="connsiteX4" fmla="*/ 230 w 5121295"/>
              <a:gd name="connsiteY4" fmla="*/ 494307 h 988614"/>
              <a:gd name="connsiteX0" fmla="*/ 230 w 5122543"/>
              <a:gd name="connsiteY0" fmla="*/ 494307 h 988614"/>
              <a:gd name="connsiteX1" fmla="*/ 2560074 w 5122543"/>
              <a:gd name="connsiteY1" fmla="*/ 967 h 988614"/>
              <a:gd name="connsiteX2" fmla="*/ 5119918 w 5122543"/>
              <a:gd name="connsiteY2" fmla="*/ 494307 h 988614"/>
              <a:gd name="connsiteX3" fmla="*/ 2560074 w 5122543"/>
              <a:gd name="connsiteY3" fmla="*/ 987647 h 988614"/>
              <a:gd name="connsiteX4" fmla="*/ 230 w 5122543"/>
              <a:gd name="connsiteY4" fmla="*/ 494307 h 98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543" h="988614">
                <a:moveTo>
                  <a:pt x="230" y="494307"/>
                </a:moveTo>
                <a:cubicBezTo>
                  <a:pt x="19280" y="-44857"/>
                  <a:pt x="1146311" y="967"/>
                  <a:pt x="2560074" y="967"/>
                </a:cubicBezTo>
                <a:cubicBezTo>
                  <a:pt x="3973837" y="967"/>
                  <a:pt x="5167543" y="21818"/>
                  <a:pt x="5119918" y="494307"/>
                </a:cubicBezTo>
                <a:cubicBezTo>
                  <a:pt x="5186593" y="928696"/>
                  <a:pt x="3973837" y="987647"/>
                  <a:pt x="2560074" y="987647"/>
                </a:cubicBezTo>
                <a:cubicBezTo>
                  <a:pt x="1146311" y="987647"/>
                  <a:pt x="-18820" y="1033471"/>
                  <a:pt x="230" y="494307"/>
                </a:cubicBezTo>
                <a:close/>
              </a:path>
            </a:pathLst>
          </a:custGeom>
          <a:solidFill>
            <a:schemeClr val="accent2">
              <a:lumMod val="20000"/>
              <a:lumOff val="80000"/>
            </a:schemeClr>
          </a:solidFill>
          <a:ln>
            <a:solidFill>
              <a:srgbClr val="BCFF9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10" name="a">
            <a:extLst>
              <a:ext uri="{FF2B5EF4-FFF2-40B4-BE49-F238E27FC236}">
                <a16:creationId xmlns:a16="http://schemas.microsoft.com/office/drawing/2014/main" id="{F803C83A-E4B8-40AF-9030-E62B71477C05}"/>
              </a:ext>
            </a:extLst>
          </p:cNvPr>
          <p:cNvSpPr txBox="1"/>
          <p:nvPr/>
        </p:nvSpPr>
        <p:spPr>
          <a:xfrm>
            <a:off x="3209737" y="5266551"/>
            <a:ext cx="41351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c.  </a:t>
            </a:r>
            <a:r>
              <a:rPr kumimoji="0" lang="en-US"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the</a:t>
            </a:r>
            <a:endParaRPr kumimoji="0" lang="th-TH"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Mali SemiBold" panose="00000700000000000000" pitchFamily="2" charset="-34"/>
            </a:endParaRPr>
          </a:p>
        </p:txBody>
      </p:sp>
      <p:sp>
        <p:nvSpPr>
          <p:cNvPr id="11" name="b">
            <a:extLst>
              <a:ext uri="{FF2B5EF4-FFF2-40B4-BE49-F238E27FC236}">
                <a16:creationId xmlns:a16="http://schemas.microsoft.com/office/drawing/2014/main" id="{B6CB0B9D-2E77-4D08-9E59-5ADCFF4EFA55}"/>
              </a:ext>
            </a:extLst>
          </p:cNvPr>
          <p:cNvSpPr txBox="1"/>
          <p:nvPr/>
        </p:nvSpPr>
        <p:spPr>
          <a:xfrm>
            <a:off x="3209737" y="3969713"/>
            <a:ext cx="41351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b.  </a:t>
            </a:r>
            <a:r>
              <a:rPr kumimoji="0" lang="en-US"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an</a:t>
            </a:r>
            <a:endParaRPr kumimoji="0" lang="th-TH"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Mali SemiBold" panose="00000700000000000000" pitchFamily="2" charset="-34"/>
            </a:endParaRPr>
          </a:p>
        </p:txBody>
      </p:sp>
      <p:sp>
        <p:nvSpPr>
          <p:cNvPr id="12" name="c">
            <a:extLst>
              <a:ext uri="{FF2B5EF4-FFF2-40B4-BE49-F238E27FC236}">
                <a16:creationId xmlns:a16="http://schemas.microsoft.com/office/drawing/2014/main" id="{C5BF58E0-BA96-4C8E-BD6F-31343ABF4934}"/>
              </a:ext>
            </a:extLst>
          </p:cNvPr>
          <p:cNvSpPr txBox="1"/>
          <p:nvPr/>
        </p:nvSpPr>
        <p:spPr>
          <a:xfrm>
            <a:off x="3141313" y="2615028"/>
            <a:ext cx="41351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a. </a:t>
            </a:r>
            <a:r>
              <a:rPr kumimoji="0" lang="en-US" sz="4800" b="0" i="0" u="none" strike="noStrike" kern="1200" cap="none" spc="0" normalizeH="0" noProof="0" dirty="0">
                <a:ln>
                  <a:noFill/>
                </a:ln>
                <a:solidFill>
                  <a:prstClr val="black"/>
                </a:solidFill>
                <a:effectLst/>
                <a:uLnTx/>
                <a:uFillTx/>
                <a:latin typeface="Aharoni" panose="02010803020104030203" pitchFamily="2" charset="-79"/>
                <a:ea typeface="+mn-ea"/>
                <a:cs typeface="Aharoni" panose="02010803020104030203" pitchFamily="2" charset="-79"/>
              </a:rPr>
              <a:t>  </a:t>
            </a:r>
            <a:r>
              <a:rPr kumimoji="0" lang="en-US" sz="4800" b="0" i="0" u="none" strike="noStrike" kern="1200" cap="none" spc="0" normalizeH="0" noProof="0" dirty="0">
                <a:ln>
                  <a:noFill/>
                </a:ln>
                <a:solidFill>
                  <a:srgbClr val="FF0000"/>
                </a:solidFill>
                <a:effectLst/>
                <a:uLnTx/>
                <a:uFillTx/>
                <a:latin typeface="Aharoni" panose="02010803020104030203" pitchFamily="2" charset="-79"/>
                <a:ea typeface="+mn-ea"/>
                <a:cs typeface="Aharoni" panose="02010803020104030203" pitchFamily="2" charset="-79"/>
              </a:rPr>
              <a:t>a</a:t>
            </a:r>
            <a:endParaRPr kumimoji="0" lang="th-TH"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Mali SemiBold" panose="00000700000000000000" pitchFamily="2" charset="-34"/>
            </a:endParaRPr>
          </a:p>
        </p:txBody>
      </p:sp>
      <p:grpSp>
        <p:nvGrpSpPr>
          <p:cNvPr id="13" name="กลุ่ม 12">
            <a:extLst>
              <a:ext uri="{FF2B5EF4-FFF2-40B4-BE49-F238E27FC236}">
                <a16:creationId xmlns:a16="http://schemas.microsoft.com/office/drawing/2014/main" id="{67654437-D6ED-4895-AD04-A2F764A3F5E5}"/>
              </a:ext>
            </a:extLst>
          </p:cNvPr>
          <p:cNvGrpSpPr/>
          <p:nvPr/>
        </p:nvGrpSpPr>
        <p:grpSpPr>
          <a:xfrm>
            <a:off x="321750" y="778987"/>
            <a:ext cx="1521279" cy="1341421"/>
            <a:chOff x="3628809" y="1877210"/>
            <a:chExt cx="2998906" cy="2644351"/>
          </a:xfrm>
        </p:grpSpPr>
        <p:sp>
          <p:nvSpPr>
            <p:cNvPr id="14" name="วงรี 13">
              <a:extLst>
                <a:ext uri="{FF2B5EF4-FFF2-40B4-BE49-F238E27FC236}">
                  <a16:creationId xmlns:a16="http://schemas.microsoft.com/office/drawing/2014/main" id="{8A6036AA-926C-4DDE-B2F8-C9E0958E6232}"/>
                </a:ext>
              </a:extLst>
            </p:cNvPr>
            <p:cNvSpPr/>
            <p:nvPr/>
          </p:nvSpPr>
          <p:spPr>
            <a:xfrm>
              <a:off x="3729359" y="1994327"/>
              <a:ext cx="2527234" cy="2527234"/>
            </a:xfrm>
            <a:prstGeom prst="ellipse">
              <a:avLst/>
            </a:prstGeom>
            <a:solidFill>
              <a:schemeClr val="accent1">
                <a:lumMod val="20000"/>
                <a:lumOff val="80000"/>
              </a:schemeClr>
            </a:solidFill>
            <a:ln w="38100">
              <a:solidFill>
                <a:srgbClr val="ACCBF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15" name="วงรี 14">
              <a:extLst>
                <a:ext uri="{FF2B5EF4-FFF2-40B4-BE49-F238E27FC236}">
                  <a16:creationId xmlns:a16="http://schemas.microsoft.com/office/drawing/2014/main" id="{CEC68C1E-318E-4CEF-84D9-FB0524BA4D99}"/>
                </a:ext>
              </a:extLst>
            </p:cNvPr>
            <p:cNvSpPr/>
            <p:nvPr/>
          </p:nvSpPr>
          <p:spPr>
            <a:xfrm>
              <a:off x="4892065" y="2995965"/>
              <a:ext cx="373746" cy="373746"/>
            </a:xfrm>
            <a:prstGeom prst="ellipse">
              <a:avLst/>
            </a:pr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16" name="สี่เหลี่ยมผืนผ้า 15">
              <a:extLst>
                <a:ext uri="{FF2B5EF4-FFF2-40B4-BE49-F238E27FC236}">
                  <a16:creationId xmlns:a16="http://schemas.microsoft.com/office/drawing/2014/main" id="{56457F02-E40F-45F0-A96A-01A714F2BEB3}"/>
                </a:ext>
              </a:extLst>
            </p:cNvPr>
            <p:cNvSpPr/>
            <p:nvPr/>
          </p:nvSpPr>
          <p:spPr>
            <a:xfrm>
              <a:off x="5694264" y="2557816"/>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1</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17" name="สี่เหลี่ยมผืนผ้า 16">
              <a:extLst>
                <a:ext uri="{FF2B5EF4-FFF2-40B4-BE49-F238E27FC236}">
                  <a16:creationId xmlns:a16="http://schemas.microsoft.com/office/drawing/2014/main" id="{2E5BBA67-F867-4149-8BB5-0879435F8B89}"/>
                </a:ext>
              </a:extLst>
            </p:cNvPr>
            <p:cNvSpPr/>
            <p:nvPr/>
          </p:nvSpPr>
          <p:spPr>
            <a:xfrm>
              <a:off x="5322415" y="3726681"/>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2</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18" name="สี่เหลี่ยมผืนผ้า 17">
              <a:extLst>
                <a:ext uri="{FF2B5EF4-FFF2-40B4-BE49-F238E27FC236}">
                  <a16:creationId xmlns:a16="http://schemas.microsoft.com/office/drawing/2014/main" id="{33517E3B-0E3D-4A9D-8AF4-98DAF90B12C7}"/>
                </a:ext>
              </a:extLst>
            </p:cNvPr>
            <p:cNvSpPr/>
            <p:nvPr/>
          </p:nvSpPr>
          <p:spPr>
            <a:xfrm>
              <a:off x="3977121" y="372534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3</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19" name="สี่เหลี่ยมผืนผ้า 18">
              <a:extLst>
                <a:ext uri="{FF2B5EF4-FFF2-40B4-BE49-F238E27FC236}">
                  <a16:creationId xmlns:a16="http://schemas.microsoft.com/office/drawing/2014/main" id="{11F9F5AB-79CC-4897-AFAF-464DEA79A563}"/>
                </a:ext>
              </a:extLst>
            </p:cNvPr>
            <p:cNvSpPr/>
            <p:nvPr/>
          </p:nvSpPr>
          <p:spPr>
            <a:xfrm>
              <a:off x="3628809" y="255476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4</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20" name="สี่เหลี่ยมผืนผ้า 19">
              <a:extLst>
                <a:ext uri="{FF2B5EF4-FFF2-40B4-BE49-F238E27FC236}">
                  <a16:creationId xmlns:a16="http://schemas.microsoft.com/office/drawing/2014/main" id="{38C37D41-727D-49E7-B151-CF555675EB41}"/>
                </a:ext>
              </a:extLst>
            </p:cNvPr>
            <p:cNvSpPr/>
            <p:nvPr/>
          </p:nvSpPr>
          <p:spPr>
            <a:xfrm>
              <a:off x="4621892" y="1877210"/>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5</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21" name="ลูกศร: รูปห้าเหลี่ยม 20">
              <a:extLst>
                <a:ext uri="{FF2B5EF4-FFF2-40B4-BE49-F238E27FC236}">
                  <a16:creationId xmlns:a16="http://schemas.microsoft.com/office/drawing/2014/main" id="{F66D67BD-0F04-4DC5-9FC1-E006029082EE}"/>
                </a:ext>
              </a:extLst>
            </p:cNvPr>
            <p:cNvSpPr/>
            <p:nvPr/>
          </p:nvSpPr>
          <p:spPr>
            <a:xfrm>
              <a:off x="5051063" y="3143133"/>
              <a:ext cx="933451" cy="115501"/>
            </a:xfrm>
            <a:prstGeom prst="homePlate">
              <a:avLst/>
            </a:prstGeom>
            <a:solidFill>
              <a:srgbClr val="FDA039"/>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grpSp>
      <p:grpSp>
        <p:nvGrpSpPr>
          <p:cNvPr id="22" name="กลุ่ม 21">
            <a:extLst>
              <a:ext uri="{FF2B5EF4-FFF2-40B4-BE49-F238E27FC236}">
                <a16:creationId xmlns:a16="http://schemas.microsoft.com/office/drawing/2014/main" id="{FE1A25AC-E1B1-4A97-A3CC-612FC7188357}"/>
              </a:ext>
            </a:extLst>
          </p:cNvPr>
          <p:cNvGrpSpPr/>
          <p:nvPr/>
        </p:nvGrpSpPr>
        <p:grpSpPr>
          <a:xfrm>
            <a:off x="361645" y="811405"/>
            <a:ext cx="1282009" cy="1282009"/>
            <a:chOff x="3842018" y="1909696"/>
            <a:chExt cx="2527233" cy="2527233"/>
          </a:xfrm>
        </p:grpSpPr>
        <p:sp>
          <p:nvSpPr>
            <p:cNvPr id="23" name="วงรี 22">
              <a:extLst>
                <a:ext uri="{FF2B5EF4-FFF2-40B4-BE49-F238E27FC236}">
                  <a16:creationId xmlns:a16="http://schemas.microsoft.com/office/drawing/2014/main" id="{E4F8C39C-08E1-4836-BB04-493A4B3F482B}"/>
                </a:ext>
              </a:extLst>
            </p:cNvPr>
            <p:cNvSpPr/>
            <p:nvPr/>
          </p:nvSpPr>
          <p:spPr>
            <a:xfrm>
              <a:off x="3842018" y="1909696"/>
              <a:ext cx="2527233" cy="2527233"/>
            </a:xfrm>
            <a:prstGeom prst="ellipse">
              <a:avLst/>
            </a:prstGeom>
            <a:noFill/>
            <a:ln w="38100">
              <a:solidFill>
                <a:srgbClr val="FF858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24" name="ลูกศร: รูปห้าเหลี่ยม 23">
              <a:extLst>
                <a:ext uri="{FF2B5EF4-FFF2-40B4-BE49-F238E27FC236}">
                  <a16:creationId xmlns:a16="http://schemas.microsoft.com/office/drawing/2014/main" id="{3CA0254A-530C-4D4D-A148-AF669CF93543}"/>
                </a:ext>
              </a:extLst>
            </p:cNvPr>
            <p:cNvSpPr/>
            <p:nvPr/>
          </p:nvSpPr>
          <p:spPr>
            <a:xfrm rot="16200000">
              <a:off x="4558566" y="2693344"/>
              <a:ext cx="1083379" cy="106147"/>
            </a:xfrm>
            <a:prstGeom prst="homePlate">
              <a:avLst/>
            </a:prstGeom>
            <a:solidFill>
              <a:srgbClr val="84F0AD"/>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Cordia New" panose="020B0304020202020204" pitchFamily="34" charset="-34"/>
              </a:endParaRPr>
            </a:p>
          </p:txBody>
        </p:sp>
      </p:grpSp>
      <p:sp>
        <p:nvSpPr>
          <p:cNvPr id="25" name="วงรี 24">
            <a:extLst>
              <a:ext uri="{FF2B5EF4-FFF2-40B4-BE49-F238E27FC236}">
                <a16:creationId xmlns:a16="http://schemas.microsoft.com/office/drawing/2014/main" id="{12356E96-4AA6-4089-B0E1-57D8069AAB2A}"/>
              </a:ext>
            </a:extLst>
          </p:cNvPr>
          <p:cNvSpPr/>
          <p:nvPr/>
        </p:nvSpPr>
        <p:spPr>
          <a:xfrm>
            <a:off x="911563" y="789192"/>
            <a:ext cx="189593" cy="189593"/>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pic>
        <p:nvPicPr>
          <p:cNvPr id="26" name="รูปภาพ 25">
            <a:extLst>
              <a:ext uri="{FF2B5EF4-FFF2-40B4-BE49-F238E27FC236}">
                <a16:creationId xmlns:a16="http://schemas.microsoft.com/office/drawing/2014/main" id="{90A2BC97-9BC2-46F5-B79B-5546392CBC4B}"/>
              </a:ext>
            </a:extLst>
          </p:cNvPr>
          <p:cNvPicPr>
            <a:picLocks noChangeAspect="1"/>
          </p:cNvPicPr>
          <p:nvPr/>
        </p:nvPicPr>
        <p:blipFill rotWithShape="1">
          <a:blip r:embed="rId8">
            <a:extLst>
              <a:ext uri="{28A0092B-C50C-407E-A947-70E740481C1C}">
                <a14:useLocalDpi xmlns:a14="http://schemas.microsoft.com/office/drawing/2010/main" val="0"/>
              </a:ext>
            </a:extLst>
          </a:blip>
          <a:srcRect r="50000"/>
          <a:stretch/>
        </p:blipFill>
        <p:spPr>
          <a:xfrm>
            <a:off x="7186451" y="2556430"/>
            <a:ext cx="883658" cy="882475"/>
          </a:xfrm>
          <a:prstGeom prst="rect">
            <a:avLst/>
          </a:prstGeom>
        </p:spPr>
      </p:pic>
      <p:pic>
        <p:nvPicPr>
          <p:cNvPr id="27" name="รูปภาพ 26">
            <a:extLst>
              <a:ext uri="{FF2B5EF4-FFF2-40B4-BE49-F238E27FC236}">
                <a16:creationId xmlns:a16="http://schemas.microsoft.com/office/drawing/2014/main" id="{9FFA381D-282B-484C-B913-82FF62A59C02}"/>
              </a:ext>
            </a:extLst>
          </p:cNvPr>
          <p:cNvPicPr>
            <a:picLocks noChangeAspect="1"/>
          </p:cNvPicPr>
          <p:nvPr/>
        </p:nvPicPr>
        <p:blipFill rotWithShape="1">
          <a:blip r:embed="rId8">
            <a:extLst>
              <a:ext uri="{28A0092B-C50C-407E-A947-70E740481C1C}">
                <a14:useLocalDpi xmlns:a14="http://schemas.microsoft.com/office/drawing/2010/main" val="0"/>
              </a:ext>
            </a:extLst>
          </a:blip>
          <a:srcRect l="51285" r="510"/>
          <a:stretch/>
        </p:blipFill>
        <p:spPr>
          <a:xfrm>
            <a:off x="7164318" y="3888460"/>
            <a:ext cx="851941" cy="882475"/>
          </a:xfrm>
          <a:prstGeom prst="rect">
            <a:avLst/>
          </a:prstGeom>
        </p:spPr>
      </p:pic>
      <p:pic>
        <p:nvPicPr>
          <p:cNvPr id="28" name="paw">
            <a:hlinkClick r:id="" action="ppaction://media"/>
            <a:extLst>
              <a:ext uri="{FF2B5EF4-FFF2-40B4-BE49-F238E27FC236}">
                <a16:creationId xmlns:a16="http://schemas.microsoft.com/office/drawing/2014/main" id="{2169A93F-C4DB-4B1A-9A2B-5D1CCD74E00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33554" y="14009"/>
            <a:ext cx="406400" cy="406400"/>
          </a:xfrm>
          <a:prstGeom prst="rect">
            <a:avLst/>
          </a:prstGeom>
        </p:spPr>
      </p:pic>
      <p:pic>
        <p:nvPicPr>
          <p:cNvPr id="29" name="HISCALE">
            <a:hlinkClick r:id="" action="ppaction://media"/>
            <a:extLst>
              <a:ext uri="{FF2B5EF4-FFF2-40B4-BE49-F238E27FC236}">
                <a16:creationId xmlns:a16="http://schemas.microsoft.com/office/drawing/2014/main" id="{0534463A-6DB1-416C-9F0F-DA49F5A2748F}"/>
              </a:ext>
            </a:extLst>
          </p:cNvPr>
          <p:cNvPicPr>
            <a:picLocks noChangeAspect="1"/>
          </p:cNvPicPr>
          <p:nvPr>
            <a:audioFile r:link="rId3"/>
            <p:extLst>
              <p:ext uri="{DAA4B4D4-6D71-4841-9C94-3DE7FCFB9230}">
                <p14:media xmlns:p14="http://schemas.microsoft.com/office/powerpoint/2010/main" r:embed="rId4">
                  <p14:trim end="2788.1875"/>
                </p14:media>
              </p:ext>
            </p:extLst>
          </p:nvPr>
        </p:nvPicPr>
        <p:blipFill>
          <a:blip r:embed="rId9"/>
          <a:stretch>
            <a:fillRect/>
          </a:stretch>
        </p:blipFill>
        <p:spPr>
          <a:xfrm>
            <a:off x="12333554" y="455008"/>
            <a:ext cx="406400" cy="406400"/>
          </a:xfrm>
          <a:prstGeom prst="rect">
            <a:avLst/>
          </a:prstGeom>
        </p:spPr>
      </p:pic>
      <p:pic>
        <p:nvPicPr>
          <p:cNvPr id="30" name="รูปภาพ 29">
            <a:extLst>
              <a:ext uri="{FF2B5EF4-FFF2-40B4-BE49-F238E27FC236}">
                <a16:creationId xmlns:a16="http://schemas.microsoft.com/office/drawing/2014/main" id="{91F4D01A-8F25-4CFF-9BE0-377105318991}"/>
              </a:ext>
            </a:extLst>
          </p:cNvPr>
          <p:cNvPicPr>
            <a:picLocks noChangeAspect="1"/>
          </p:cNvPicPr>
          <p:nvPr/>
        </p:nvPicPr>
        <p:blipFill rotWithShape="1">
          <a:blip r:embed="rId8">
            <a:extLst>
              <a:ext uri="{28A0092B-C50C-407E-A947-70E740481C1C}">
                <a14:useLocalDpi xmlns:a14="http://schemas.microsoft.com/office/drawing/2010/main" val="0"/>
              </a:ext>
            </a:extLst>
          </a:blip>
          <a:srcRect l="51285" r="510"/>
          <a:stretch/>
        </p:blipFill>
        <p:spPr>
          <a:xfrm>
            <a:off x="7203235" y="5212301"/>
            <a:ext cx="851941" cy="882475"/>
          </a:xfrm>
          <a:prstGeom prst="rect">
            <a:avLst/>
          </a:prstGeom>
        </p:spPr>
      </p:pic>
    </p:spTree>
    <p:extLst>
      <p:ext uri="{BB962C8B-B14F-4D97-AF65-F5344CB8AC3E}">
        <p14:creationId xmlns:p14="http://schemas.microsoft.com/office/powerpoint/2010/main" val="361914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0" fill="hold"/>
                                        <p:tgtEl>
                                          <p:spTgt spid="2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6" name="videoplayback-_1_.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54" fill="hold"/>
                                        <p:tgtEl>
                                          <p:spTgt spid="28"/>
                                        </p:tgtEl>
                                      </p:cBhvr>
                                    </p:cmd>
                                  </p:childTnLst>
                                </p:cTn>
                              </p:par>
                              <p:par>
                                <p:cTn id="12" presetID="1"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54" fill="hold"/>
                                        <p:tgtEl>
                                          <p:spTgt spid="28"/>
                                        </p:tgtEl>
                                      </p:cBhvr>
                                    </p:cmd>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104" fill="hold"/>
                                        <p:tgtEl>
                                          <p:spTgt spid="29"/>
                                        </p:tgtEl>
                                      </p:cBhvr>
                                    </p:cmd>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p:cTn id="28" fill="hold" display="0">
                  <p:stCondLst>
                    <p:cond delay="indefinite"/>
                  </p:stCondLst>
                  <p:endCondLst>
                    <p:cond evt="onStopAudio" delay="0">
                      <p:tgtEl>
                        <p:sldTgt/>
                      </p:tgtEl>
                    </p:cond>
                  </p:endCondLst>
                </p:cTn>
                <p:tgtEl>
                  <p:spTgt spid="28"/>
                </p:tgtEl>
              </p:cMediaNode>
            </p:audio>
            <p:audio>
              <p:cMediaNode vol="80000">
                <p:cTn id="29" fill="hold" display="0">
                  <p:stCondLst>
                    <p:cond delay="indefinite"/>
                  </p:stCondLst>
                  <p:endCondLst>
                    <p:cond evt="onStopAudio" delay="0">
                      <p:tgtEl>
                        <p:sldTgt/>
                      </p:tgtEl>
                    </p:cond>
                  </p:endCondLst>
                </p:cTn>
                <p:tgtEl>
                  <p:spTgt spid="2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คำบรรยายภาพ: สี่เหลี่ยมมุมมน 3">
            <a:extLst>
              <a:ext uri="{FF2B5EF4-FFF2-40B4-BE49-F238E27FC236}">
                <a16:creationId xmlns:a16="http://schemas.microsoft.com/office/drawing/2014/main" id="{21501217-C02E-4EB5-A550-B5A8FC278C5B}"/>
              </a:ext>
            </a:extLst>
          </p:cNvPr>
          <p:cNvSpPr/>
          <p:nvPr/>
        </p:nvSpPr>
        <p:spPr>
          <a:xfrm>
            <a:off x="2492530" y="244530"/>
            <a:ext cx="8873951" cy="2020997"/>
          </a:xfrm>
          <a:prstGeom prst="wedgeRoundRectCallout">
            <a:avLst>
              <a:gd name="adj1" fmla="val -49896"/>
              <a:gd name="adj2" fmla="val 751"/>
              <a:gd name="adj3" fmla="val 16667"/>
            </a:avLst>
          </a:prstGeom>
          <a:noFill/>
          <a:ln w="57150">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5" name="กล่องข้อความ 4">
            <a:extLst>
              <a:ext uri="{FF2B5EF4-FFF2-40B4-BE49-F238E27FC236}">
                <a16:creationId xmlns:a16="http://schemas.microsoft.com/office/drawing/2014/main" id="{1A97C5C0-8BD9-4983-AE6D-911460208C4C}"/>
              </a:ext>
            </a:extLst>
          </p:cNvPr>
          <p:cNvSpPr txBox="1"/>
          <p:nvPr/>
        </p:nvSpPr>
        <p:spPr>
          <a:xfrm>
            <a:off x="2492161" y="397398"/>
            <a:ext cx="871572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 ……. Sun keeps………. Earth warm </a:t>
            </a:r>
          </a:p>
        </p:txBody>
      </p:sp>
      <p:sp>
        <p:nvSpPr>
          <p:cNvPr id="7" name="วงรี 5">
            <a:extLst>
              <a:ext uri="{FF2B5EF4-FFF2-40B4-BE49-F238E27FC236}">
                <a16:creationId xmlns:a16="http://schemas.microsoft.com/office/drawing/2014/main" id="{B3C0FBCF-690C-4AD1-B426-EA44C48A395A}"/>
              </a:ext>
            </a:extLst>
          </p:cNvPr>
          <p:cNvSpPr/>
          <p:nvPr/>
        </p:nvSpPr>
        <p:spPr>
          <a:xfrm>
            <a:off x="2731587" y="3868833"/>
            <a:ext cx="5122543" cy="988614"/>
          </a:xfrm>
          <a:custGeom>
            <a:avLst/>
            <a:gdLst>
              <a:gd name="connsiteX0" fmla="*/ 0 w 5119687"/>
              <a:gd name="connsiteY0" fmla="*/ 493340 h 986680"/>
              <a:gd name="connsiteX1" fmla="*/ 2559844 w 5119687"/>
              <a:gd name="connsiteY1" fmla="*/ 0 h 986680"/>
              <a:gd name="connsiteX2" fmla="*/ 5119688 w 5119687"/>
              <a:gd name="connsiteY2" fmla="*/ 493340 h 986680"/>
              <a:gd name="connsiteX3" fmla="*/ 2559844 w 5119687"/>
              <a:gd name="connsiteY3" fmla="*/ 986680 h 986680"/>
              <a:gd name="connsiteX4" fmla="*/ 0 w 5119687"/>
              <a:gd name="connsiteY4" fmla="*/ 493340 h 986680"/>
              <a:gd name="connsiteX0" fmla="*/ 230 w 5119918"/>
              <a:gd name="connsiteY0" fmla="*/ 494307 h 988614"/>
              <a:gd name="connsiteX1" fmla="*/ 2560074 w 5119918"/>
              <a:gd name="connsiteY1" fmla="*/ 967 h 988614"/>
              <a:gd name="connsiteX2" fmla="*/ 5119918 w 5119918"/>
              <a:gd name="connsiteY2" fmla="*/ 494307 h 988614"/>
              <a:gd name="connsiteX3" fmla="*/ 2560074 w 5119918"/>
              <a:gd name="connsiteY3" fmla="*/ 987647 h 988614"/>
              <a:gd name="connsiteX4" fmla="*/ 230 w 5119918"/>
              <a:gd name="connsiteY4" fmla="*/ 494307 h 988614"/>
              <a:gd name="connsiteX0" fmla="*/ 230 w 5121295"/>
              <a:gd name="connsiteY0" fmla="*/ 494307 h 988614"/>
              <a:gd name="connsiteX1" fmla="*/ 2560074 w 5121295"/>
              <a:gd name="connsiteY1" fmla="*/ 967 h 988614"/>
              <a:gd name="connsiteX2" fmla="*/ 5119918 w 5121295"/>
              <a:gd name="connsiteY2" fmla="*/ 494307 h 988614"/>
              <a:gd name="connsiteX3" fmla="*/ 2560074 w 5121295"/>
              <a:gd name="connsiteY3" fmla="*/ 987647 h 988614"/>
              <a:gd name="connsiteX4" fmla="*/ 230 w 5121295"/>
              <a:gd name="connsiteY4" fmla="*/ 494307 h 988614"/>
              <a:gd name="connsiteX0" fmla="*/ 230 w 5122543"/>
              <a:gd name="connsiteY0" fmla="*/ 494307 h 988614"/>
              <a:gd name="connsiteX1" fmla="*/ 2560074 w 5122543"/>
              <a:gd name="connsiteY1" fmla="*/ 967 h 988614"/>
              <a:gd name="connsiteX2" fmla="*/ 5119918 w 5122543"/>
              <a:gd name="connsiteY2" fmla="*/ 494307 h 988614"/>
              <a:gd name="connsiteX3" fmla="*/ 2560074 w 5122543"/>
              <a:gd name="connsiteY3" fmla="*/ 987647 h 988614"/>
              <a:gd name="connsiteX4" fmla="*/ 230 w 5122543"/>
              <a:gd name="connsiteY4" fmla="*/ 494307 h 98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543" h="988614">
                <a:moveTo>
                  <a:pt x="230" y="494307"/>
                </a:moveTo>
                <a:cubicBezTo>
                  <a:pt x="19280" y="-44857"/>
                  <a:pt x="1146311" y="967"/>
                  <a:pt x="2560074" y="967"/>
                </a:cubicBezTo>
                <a:cubicBezTo>
                  <a:pt x="3973837" y="967"/>
                  <a:pt x="5167543" y="21818"/>
                  <a:pt x="5119918" y="494307"/>
                </a:cubicBezTo>
                <a:cubicBezTo>
                  <a:pt x="5186593" y="928696"/>
                  <a:pt x="3973837" y="987647"/>
                  <a:pt x="2560074" y="987647"/>
                </a:cubicBezTo>
                <a:cubicBezTo>
                  <a:pt x="1146311" y="987647"/>
                  <a:pt x="-18820" y="1033471"/>
                  <a:pt x="230" y="494307"/>
                </a:cubicBezTo>
                <a:close/>
              </a:path>
            </a:pathLst>
          </a:custGeom>
          <a:solidFill>
            <a:schemeClr val="accent6">
              <a:lumMod val="60000"/>
              <a:lumOff val="40000"/>
            </a:schemeClr>
          </a:solidFill>
          <a:ln>
            <a:solidFill>
              <a:srgbClr val="FEEC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8" name="วงรี 5">
            <a:extLst>
              <a:ext uri="{FF2B5EF4-FFF2-40B4-BE49-F238E27FC236}">
                <a16:creationId xmlns:a16="http://schemas.microsoft.com/office/drawing/2014/main" id="{ABBC749F-9E48-4250-9AA2-DC3E1C8E7555}"/>
              </a:ext>
            </a:extLst>
          </p:cNvPr>
          <p:cNvSpPr/>
          <p:nvPr/>
        </p:nvSpPr>
        <p:spPr>
          <a:xfrm>
            <a:off x="2686519" y="2644561"/>
            <a:ext cx="5122543" cy="988614"/>
          </a:xfrm>
          <a:custGeom>
            <a:avLst/>
            <a:gdLst>
              <a:gd name="connsiteX0" fmla="*/ 0 w 5119687"/>
              <a:gd name="connsiteY0" fmla="*/ 493340 h 986680"/>
              <a:gd name="connsiteX1" fmla="*/ 2559844 w 5119687"/>
              <a:gd name="connsiteY1" fmla="*/ 0 h 986680"/>
              <a:gd name="connsiteX2" fmla="*/ 5119688 w 5119687"/>
              <a:gd name="connsiteY2" fmla="*/ 493340 h 986680"/>
              <a:gd name="connsiteX3" fmla="*/ 2559844 w 5119687"/>
              <a:gd name="connsiteY3" fmla="*/ 986680 h 986680"/>
              <a:gd name="connsiteX4" fmla="*/ 0 w 5119687"/>
              <a:gd name="connsiteY4" fmla="*/ 493340 h 986680"/>
              <a:gd name="connsiteX0" fmla="*/ 230 w 5119918"/>
              <a:gd name="connsiteY0" fmla="*/ 494307 h 988614"/>
              <a:gd name="connsiteX1" fmla="*/ 2560074 w 5119918"/>
              <a:gd name="connsiteY1" fmla="*/ 967 h 988614"/>
              <a:gd name="connsiteX2" fmla="*/ 5119918 w 5119918"/>
              <a:gd name="connsiteY2" fmla="*/ 494307 h 988614"/>
              <a:gd name="connsiteX3" fmla="*/ 2560074 w 5119918"/>
              <a:gd name="connsiteY3" fmla="*/ 987647 h 988614"/>
              <a:gd name="connsiteX4" fmla="*/ 230 w 5119918"/>
              <a:gd name="connsiteY4" fmla="*/ 494307 h 988614"/>
              <a:gd name="connsiteX0" fmla="*/ 230 w 5121295"/>
              <a:gd name="connsiteY0" fmla="*/ 494307 h 988614"/>
              <a:gd name="connsiteX1" fmla="*/ 2560074 w 5121295"/>
              <a:gd name="connsiteY1" fmla="*/ 967 h 988614"/>
              <a:gd name="connsiteX2" fmla="*/ 5119918 w 5121295"/>
              <a:gd name="connsiteY2" fmla="*/ 494307 h 988614"/>
              <a:gd name="connsiteX3" fmla="*/ 2560074 w 5121295"/>
              <a:gd name="connsiteY3" fmla="*/ 987647 h 988614"/>
              <a:gd name="connsiteX4" fmla="*/ 230 w 5121295"/>
              <a:gd name="connsiteY4" fmla="*/ 494307 h 988614"/>
              <a:gd name="connsiteX0" fmla="*/ 230 w 5122543"/>
              <a:gd name="connsiteY0" fmla="*/ 494307 h 988614"/>
              <a:gd name="connsiteX1" fmla="*/ 2560074 w 5122543"/>
              <a:gd name="connsiteY1" fmla="*/ 967 h 988614"/>
              <a:gd name="connsiteX2" fmla="*/ 5119918 w 5122543"/>
              <a:gd name="connsiteY2" fmla="*/ 494307 h 988614"/>
              <a:gd name="connsiteX3" fmla="*/ 2560074 w 5122543"/>
              <a:gd name="connsiteY3" fmla="*/ 987647 h 988614"/>
              <a:gd name="connsiteX4" fmla="*/ 230 w 5122543"/>
              <a:gd name="connsiteY4" fmla="*/ 494307 h 98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543" h="988614">
                <a:moveTo>
                  <a:pt x="230" y="494307"/>
                </a:moveTo>
                <a:cubicBezTo>
                  <a:pt x="19280" y="-44857"/>
                  <a:pt x="1146311" y="967"/>
                  <a:pt x="2560074" y="967"/>
                </a:cubicBezTo>
                <a:cubicBezTo>
                  <a:pt x="3973837" y="967"/>
                  <a:pt x="5167543" y="21818"/>
                  <a:pt x="5119918" y="494307"/>
                </a:cubicBezTo>
                <a:cubicBezTo>
                  <a:pt x="5186593" y="928696"/>
                  <a:pt x="3973837" y="987647"/>
                  <a:pt x="2560074" y="987647"/>
                </a:cubicBezTo>
                <a:cubicBezTo>
                  <a:pt x="1146311" y="987647"/>
                  <a:pt x="-18820" y="1033471"/>
                  <a:pt x="230" y="494307"/>
                </a:cubicBezTo>
                <a:close/>
              </a:path>
            </a:pathLst>
          </a:custGeom>
          <a:solidFill>
            <a:srgbClr val="9CE7FE"/>
          </a:solidFill>
          <a:ln>
            <a:solidFill>
              <a:srgbClr val="9CE7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9" name="วงรี 5">
            <a:extLst>
              <a:ext uri="{FF2B5EF4-FFF2-40B4-BE49-F238E27FC236}">
                <a16:creationId xmlns:a16="http://schemas.microsoft.com/office/drawing/2014/main" id="{2A5ECF2F-A4D3-4920-B733-C5208692906D}"/>
              </a:ext>
            </a:extLst>
          </p:cNvPr>
          <p:cNvSpPr/>
          <p:nvPr/>
        </p:nvSpPr>
        <p:spPr>
          <a:xfrm>
            <a:off x="2731587" y="5163146"/>
            <a:ext cx="5122543" cy="988614"/>
          </a:xfrm>
          <a:custGeom>
            <a:avLst/>
            <a:gdLst>
              <a:gd name="connsiteX0" fmla="*/ 0 w 5119687"/>
              <a:gd name="connsiteY0" fmla="*/ 493340 h 986680"/>
              <a:gd name="connsiteX1" fmla="*/ 2559844 w 5119687"/>
              <a:gd name="connsiteY1" fmla="*/ 0 h 986680"/>
              <a:gd name="connsiteX2" fmla="*/ 5119688 w 5119687"/>
              <a:gd name="connsiteY2" fmla="*/ 493340 h 986680"/>
              <a:gd name="connsiteX3" fmla="*/ 2559844 w 5119687"/>
              <a:gd name="connsiteY3" fmla="*/ 986680 h 986680"/>
              <a:gd name="connsiteX4" fmla="*/ 0 w 5119687"/>
              <a:gd name="connsiteY4" fmla="*/ 493340 h 986680"/>
              <a:gd name="connsiteX0" fmla="*/ 230 w 5119918"/>
              <a:gd name="connsiteY0" fmla="*/ 494307 h 988614"/>
              <a:gd name="connsiteX1" fmla="*/ 2560074 w 5119918"/>
              <a:gd name="connsiteY1" fmla="*/ 967 h 988614"/>
              <a:gd name="connsiteX2" fmla="*/ 5119918 w 5119918"/>
              <a:gd name="connsiteY2" fmla="*/ 494307 h 988614"/>
              <a:gd name="connsiteX3" fmla="*/ 2560074 w 5119918"/>
              <a:gd name="connsiteY3" fmla="*/ 987647 h 988614"/>
              <a:gd name="connsiteX4" fmla="*/ 230 w 5119918"/>
              <a:gd name="connsiteY4" fmla="*/ 494307 h 988614"/>
              <a:gd name="connsiteX0" fmla="*/ 230 w 5121295"/>
              <a:gd name="connsiteY0" fmla="*/ 494307 h 988614"/>
              <a:gd name="connsiteX1" fmla="*/ 2560074 w 5121295"/>
              <a:gd name="connsiteY1" fmla="*/ 967 h 988614"/>
              <a:gd name="connsiteX2" fmla="*/ 5119918 w 5121295"/>
              <a:gd name="connsiteY2" fmla="*/ 494307 h 988614"/>
              <a:gd name="connsiteX3" fmla="*/ 2560074 w 5121295"/>
              <a:gd name="connsiteY3" fmla="*/ 987647 h 988614"/>
              <a:gd name="connsiteX4" fmla="*/ 230 w 5121295"/>
              <a:gd name="connsiteY4" fmla="*/ 494307 h 988614"/>
              <a:gd name="connsiteX0" fmla="*/ 230 w 5122543"/>
              <a:gd name="connsiteY0" fmla="*/ 494307 h 988614"/>
              <a:gd name="connsiteX1" fmla="*/ 2560074 w 5122543"/>
              <a:gd name="connsiteY1" fmla="*/ 967 h 988614"/>
              <a:gd name="connsiteX2" fmla="*/ 5119918 w 5122543"/>
              <a:gd name="connsiteY2" fmla="*/ 494307 h 988614"/>
              <a:gd name="connsiteX3" fmla="*/ 2560074 w 5122543"/>
              <a:gd name="connsiteY3" fmla="*/ 987647 h 988614"/>
              <a:gd name="connsiteX4" fmla="*/ 230 w 5122543"/>
              <a:gd name="connsiteY4" fmla="*/ 494307 h 98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543" h="988614">
                <a:moveTo>
                  <a:pt x="230" y="494307"/>
                </a:moveTo>
                <a:cubicBezTo>
                  <a:pt x="19280" y="-44857"/>
                  <a:pt x="1146311" y="967"/>
                  <a:pt x="2560074" y="967"/>
                </a:cubicBezTo>
                <a:cubicBezTo>
                  <a:pt x="3973837" y="967"/>
                  <a:pt x="5167543" y="21818"/>
                  <a:pt x="5119918" y="494307"/>
                </a:cubicBezTo>
                <a:cubicBezTo>
                  <a:pt x="5186593" y="928696"/>
                  <a:pt x="3973837" y="987647"/>
                  <a:pt x="2560074" y="987647"/>
                </a:cubicBezTo>
                <a:cubicBezTo>
                  <a:pt x="1146311" y="987647"/>
                  <a:pt x="-18820" y="1033471"/>
                  <a:pt x="230" y="494307"/>
                </a:cubicBezTo>
                <a:close/>
              </a:path>
            </a:pathLst>
          </a:custGeom>
          <a:solidFill>
            <a:schemeClr val="accent2">
              <a:lumMod val="20000"/>
              <a:lumOff val="80000"/>
            </a:schemeClr>
          </a:solidFill>
          <a:ln>
            <a:solidFill>
              <a:srgbClr val="BCFF9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10" name="a">
            <a:extLst>
              <a:ext uri="{FF2B5EF4-FFF2-40B4-BE49-F238E27FC236}">
                <a16:creationId xmlns:a16="http://schemas.microsoft.com/office/drawing/2014/main" id="{F803C83A-E4B8-40AF-9030-E62B71477C05}"/>
              </a:ext>
            </a:extLst>
          </p:cNvPr>
          <p:cNvSpPr txBox="1"/>
          <p:nvPr/>
        </p:nvSpPr>
        <p:spPr>
          <a:xfrm>
            <a:off x="3293722" y="4012209"/>
            <a:ext cx="41351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sym typeface="Arial"/>
              </a:rPr>
              <a:t>b.  </a:t>
            </a:r>
            <a:r>
              <a:rPr kumimoji="0" lang="en-US"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The - a </a:t>
            </a:r>
            <a:endParaRPr kumimoji="0" lang="th-TH"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Mali SemiBold" panose="00000700000000000000" pitchFamily="2" charset="-34"/>
              <a:sym typeface="Arial"/>
            </a:endParaRPr>
          </a:p>
        </p:txBody>
      </p:sp>
      <p:sp>
        <p:nvSpPr>
          <p:cNvPr id="11" name="b">
            <a:extLst>
              <a:ext uri="{FF2B5EF4-FFF2-40B4-BE49-F238E27FC236}">
                <a16:creationId xmlns:a16="http://schemas.microsoft.com/office/drawing/2014/main" id="{B6CB0B9D-2E77-4D08-9E59-5ADCFF4EFA55}"/>
              </a:ext>
            </a:extLst>
          </p:cNvPr>
          <p:cNvSpPr txBox="1"/>
          <p:nvPr/>
        </p:nvSpPr>
        <p:spPr>
          <a:xfrm>
            <a:off x="3225828" y="2774700"/>
            <a:ext cx="41351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sym typeface="Arial"/>
              </a:rPr>
              <a:t>b.  </a:t>
            </a:r>
            <a:r>
              <a:rPr kumimoji="0" lang="en-US"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The - an</a:t>
            </a:r>
            <a:endParaRPr kumimoji="0" lang="th-TH"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Mali SemiBold" panose="00000700000000000000" pitchFamily="2" charset="-34"/>
              <a:sym typeface="Arial"/>
            </a:endParaRPr>
          </a:p>
        </p:txBody>
      </p:sp>
      <p:sp>
        <p:nvSpPr>
          <p:cNvPr id="12" name="c">
            <a:extLst>
              <a:ext uri="{FF2B5EF4-FFF2-40B4-BE49-F238E27FC236}">
                <a16:creationId xmlns:a16="http://schemas.microsoft.com/office/drawing/2014/main" id="{C5BF58E0-BA96-4C8E-BD6F-31343ABF4934}"/>
              </a:ext>
            </a:extLst>
          </p:cNvPr>
          <p:cNvSpPr txBox="1"/>
          <p:nvPr/>
        </p:nvSpPr>
        <p:spPr>
          <a:xfrm>
            <a:off x="3225828" y="5263085"/>
            <a:ext cx="41351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sym typeface="Arial"/>
              </a:rPr>
              <a:t>c.   </a:t>
            </a:r>
            <a:r>
              <a:rPr kumimoji="0" lang="en-US"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The - the</a:t>
            </a:r>
            <a:endParaRPr kumimoji="0" lang="th-TH"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Mali SemiBold" panose="00000700000000000000" pitchFamily="2" charset="-34"/>
              <a:sym typeface="Arial"/>
            </a:endParaRPr>
          </a:p>
        </p:txBody>
      </p:sp>
      <p:grpSp>
        <p:nvGrpSpPr>
          <p:cNvPr id="13" name="กลุ่ม 12">
            <a:extLst>
              <a:ext uri="{FF2B5EF4-FFF2-40B4-BE49-F238E27FC236}">
                <a16:creationId xmlns:a16="http://schemas.microsoft.com/office/drawing/2014/main" id="{67654437-D6ED-4895-AD04-A2F764A3F5E5}"/>
              </a:ext>
            </a:extLst>
          </p:cNvPr>
          <p:cNvGrpSpPr/>
          <p:nvPr/>
        </p:nvGrpSpPr>
        <p:grpSpPr>
          <a:xfrm>
            <a:off x="321750" y="778987"/>
            <a:ext cx="1521279" cy="1341421"/>
            <a:chOff x="3628809" y="1877210"/>
            <a:chExt cx="2998906" cy="2644351"/>
          </a:xfrm>
        </p:grpSpPr>
        <p:sp>
          <p:nvSpPr>
            <p:cNvPr id="14" name="วงรี 13">
              <a:extLst>
                <a:ext uri="{FF2B5EF4-FFF2-40B4-BE49-F238E27FC236}">
                  <a16:creationId xmlns:a16="http://schemas.microsoft.com/office/drawing/2014/main" id="{8A6036AA-926C-4DDE-B2F8-C9E0958E6232}"/>
                </a:ext>
              </a:extLst>
            </p:cNvPr>
            <p:cNvSpPr/>
            <p:nvPr/>
          </p:nvSpPr>
          <p:spPr>
            <a:xfrm>
              <a:off x="3729359" y="1994327"/>
              <a:ext cx="2527234" cy="2527234"/>
            </a:xfrm>
            <a:prstGeom prst="ellipse">
              <a:avLst/>
            </a:prstGeom>
            <a:solidFill>
              <a:schemeClr val="accent1">
                <a:lumMod val="20000"/>
                <a:lumOff val="80000"/>
              </a:schemeClr>
            </a:solidFill>
            <a:ln w="38100">
              <a:solidFill>
                <a:srgbClr val="ACCBF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15" name="วงรี 14">
              <a:extLst>
                <a:ext uri="{FF2B5EF4-FFF2-40B4-BE49-F238E27FC236}">
                  <a16:creationId xmlns:a16="http://schemas.microsoft.com/office/drawing/2014/main" id="{CEC68C1E-318E-4CEF-84D9-FB0524BA4D99}"/>
                </a:ext>
              </a:extLst>
            </p:cNvPr>
            <p:cNvSpPr/>
            <p:nvPr/>
          </p:nvSpPr>
          <p:spPr>
            <a:xfrm>
              <a:off x="4892065" y="2995965"/>
              <a:ext cx="373746" cy="373746"/>
            </a:xfrm>
            <a:prstGeom prst="ellipse">
              <a:avLst/>
            </a:pr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16" name="สี่เหลี่ยมผืนผ้า 15">
              <a:extLst>
                <a:ext uri="{FF2B5EF4-FFF2-40B4-BE49-F238E27FC236}">
                  <a16:creationId xmlns:a16="http://schemas.microsoft.com/office/drawing/2014/main" id="{56457F02-E40F-45F0-A96A-01A714F2BEB3}"/>
                </a:ext>
              </a:extLst>
            </p:cNvPr>
            <p:cNvSpPr/>
            <p:nvPr/>
          </p:nvSpPr>
          <p:spPr>
            <a:xfrm>
              <a:off x="5694264" y="2557816"/>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1</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sym typeface="Arial"/>
              </a:endParaRPr>
            </a:p>
          </p:txBody>
        </p:sp>
        <p:sp>
          <p:nvSpPr>
            <p:cNvPr id="17" name="สี่เหลี่ยมผืนผ้า 16">
              <a:extLst>
                <a:ext uri="{FF2B5EF4-FFF2-40B4-BE49-F238E27FC236}">
                  <a16:creationId xmlns:a16="http://schemas.microsoft.com/office/drawing/2014/main" id="{2E5BBA67-F867-4149-8BB5-0879435F8B89}"/>
                </a:ext>
              </a:extLst>
            </p:cNvPr>
            <p:cNvSpPr/>
            <p:nvPr/>
          </p:nvSpPr>
          <p:spPr>
            <a:xfrm>
              <a:off x="5322415" y="3726681"/>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2</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sym typeface="Arial"/>
              </a:endParaRPr>
            </a:p>
          </p:txBody>
        </p:sp>
        <p:sp>
          <p:nvSpPr>
            <p:cNvPr id="18" name="สี่เหลี่ยมผืนผ้า 17">
              <a:extLst>
                <a:ext uri="{FF2B5EF4-FFF2-40B4-BE49-F238E27FC236}">
                  <a16:creationId xmlns:a16="http://schemas.microsoft.com/office/drawing/2014/main" id="{33517E3B-0E3D-4A9D-8AF4-98DAF90B12C7}"/>
                </a:ext>
              </a:extLst>
            </p:cNvPr>
            <p:cNvSpPr/>
            <p:nvPr/>
          </p:nvSpPr>
          <p:spPr>
            <a:xfrm>
              <a:off x="3977121" y="372534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3</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sym typeface="Arial"/>
              </a:endParaRPr>
            </a:p>
          </p:txBody>
        </p:sp>
        <p:sp>
          <p:nvSpPr>
            <p:cNvPr id="19" name="สี่เหลี่ยมผืนผ้า 18">
              <a:extLst>
                <a:ext uri="{FF2B5EF4-FFF2-40B4-BE49-F238E27FC236}">
                  <a16:creationId xmlns:a16="http://schemas.microsoft.com/office/drawing/2014/main" id="{11F9F5AB-79CC-4897-AFAF-464DEA79A563}"/>
                </a:ext>
              </a:extLst>
            </p:cNvPr>
            <p:cNvSpPr/>
            <p:nvPr/>
          </p:nvSpPr>
          <p:spPr>
            <a:xfrm>
              <a:off x="3628809" y="255476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4</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sym typeface="Arial"/>
              </a:endParaRPr>
            </a:p>
          </p:txBody>
        </p:sp>
        <p:sp>
          <p:nvSpPr>
            <p:cNvPr id="20" name="สี่เหลี่ยมผืนผ้า 19">
              <a:extLst>
                <a:ext uri="{FF2B5EF4-FFF2-40B4-BE49-F238E27FC236}">
                  <a16:creationId xmlns:a16="http://schemas.microsoft.com/office/drawing/2014/main" id="{38C37D41-727D-49E7-B151-CF555675EB41}"/>
                </a:ext>
              </a:extLst>
            </p:cNvPr>
            <p:cNvSpPr/>
            <p:nvPr/>
          </p:nvSpPr>
          <p:spPr>
            <a:xfrm>
              <a:off x="4621892" y="1877210"/>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5</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sym typeface="Arial"/>
              </a:endParaRPr>
            </a:p>
          </p:txBody>
        </p:sp>
        <p:sp>
          <p:nvSpPr>
            <p:cNvPr id="21" name="ลูกศร: รูปห้าเหลี่ยม 20">
              <a:extLst>
                <a:ext uri="{FF2B5EF4-FFF2-40B4-BE49-F238E27FC236}">
                  <a16:creationId xmlns:a16="http://schemas.microsoft.com/office/drawing/2014/main" id="{F66D67BD-0F04-4DC5-9FC1-E006029082EE}"/>
                </a:ext>
              </a:extLst>
            </p:cNvPr>
            <p:cNvSpPr/>
            <p:nvPr/>
          </p:nvSpPr>
          <p:spPr>
            <a:xfrm>
              <a:off x="5051063" y="3143133"/>
              <a:ext cx="933451" cy="115501"/>
            </a:xfrm>
            <a:prstGeom prst="homePlate">
              <a:avLst/>
            </a:prstGeom>
            <a:solidFill>
              <a:srgbClr val="FDA039"/>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grpSp>
      <p:grpSp>
        <p:nvGrpSpPr>
          <p:cNvPr id="22" name="กลุ่ม 21">
            <a:extLst>
              <a:ext uri="{FF2B5EF4-FFF2-40B4-BE49-F238E27FC236}">
                <a16:creationId xmlns:a16="http://schemas.microsoft.com/office/drawing/2014/main" id="{FE1A25AC-E1B1-4A97-A3CC-612FC7188357}"/>
              </a:ext>
            </a:extLst>
          </p:cNvPr>
          <p:cNvGrpSpPr/>
          <p:nvPr/>
        </p:nvGrpSpPr>
        <p:grpSpPr>
          <a:xfrm>
            <a:off x="361645" y="811405"/>
            <a:ext cx="1282009" cy="1282009"/>
            <a:chOff x="3842018" y="1909696"/>
            <a:chExt cx="2527233" cy="2527233"/>
          </a:xfrm>
        </p:grpSpPr>
        <p:sp>
          <p:nvSpPr>
            <p:cNvPr id="23" name="วงรี 22">
              <a:extLst>
                <a:ext uri="{FF2B5EF4-FFF2-40B4-BE49-F238E27FC236}">
                  <a16:creationId xmlns:a16="http://schemas.microsoft.com/office/drawing/2014/main" id="{E4F8C39C-08E1-4836-BB04-493A4B3F482B}"/>
                </a:ext>
              </a:extLst>
            </p:cNvPr>
            <p:cNvSpPr/>
            <p:nvPr/>
          </p:nvSpPr>
          <p:spPr>
            <a:xfrm>
              <a:off x="3842018" y="1909696"/>
              <a:ext cx="2527233" cy="2527233"/>
            </a:xfrm>
            <a:prstGeom prst="ellipse">
              <a:avLst/>
            </a:prstGeom>
            <a:noFill/>
            <a:ln w="38100">
              <a:solidFill>
                <a:srgbClr val="FF858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24" name="ลูกศร: รูปห้าเหลี่ยม 23">
              <a:extLst>
                <a:ext uri="{FF2B5EF4-FFF2-40B4-BE49-F238E27FC236}">
                  <a16:creationId xmlns:a16="http://schemas.microsoft.com/office/drawing/2014/main" id="{3CA0254A-530C-4D4D-A148-AF669CF93543}"/>
                </a:ext>
              </a:extLst>
            </p:cNvPr>
            <p:cNvSpPr/>
            <p:nvPr/>
          </p:nvSpPr>
          <p:spPr>
            <a:xfrm rot="16200000">
              <a:off x="4558566" y="2693344"/>
              <a:ext cx="1083379" cy="106147"/>
            </a:xfrm>
            <a:prstGeom prst="homePlate">
              <a:avLst/>
            </a:prstGeom>
            <a:solidFill>
              <a:srgbClr val="84F0AD"/>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grpSp>
      <p:sp>
        <p:nvSpPr>
          <p:cNvPr id="25" name="วงรี 24">
            <a:extLst>
              <a:ext uri="{FF2B5EF4-FFF2-40B4-BE49-F238E27FC236}">
                <a16:creationId xmlns:a16="http://schemas.microsoft.com/office/drawing/2014/main" id="{12356E96-4AA6-4089-B0E1-57D8069AAB2A}"/>
              </a:ext>
            </a:extLst>
          </p:cNvPr>
          <p:cNvSpPr/>
          <p:nvPr/>
        </p:nvSpPr>
        <p:spPr>
          <a:xfrm>
            <a:off x="911563" y="789192"/>
            <a:ext cx="189593" cy="189593"/>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pic>
        <p:nvPicPr>
          <p:cNvPr id="26" name="รูปภาพ 25">
            <a:extLst>
              <a:ext uri="{FF2B5EF4-FFF2-40B4-BE49-F238E27FC236}">
                <a16:creationId xmlns:a16="http://schemas.microsoft.com/office/drawing/2014/main" id="{90A2BC97-9BC2-46F5-B79B-5546392CBC4B}"/>
              </a:ext>
            </a:extLst>
          </p:cNvPr>
          <p:cNvPicPr>
            <a:picLocks noChangeAspect="1"/>
          </p:cNvPicPr>
          <p:nvPr/>
        </p:nvPicPr>
        <p:blipFill rotWithShape="1">
          <a:blip r:embed="rId8">
            <a:extLst>
              <a:ext uri="{28A0092B-C50C-407E-A947-70E740481C1C}">
                <a14:useLocalDpi xmlns:a14="http://schemas.microsoft.com/office/drawing/2010/main" val="0"/>
              </a:ext>
            </a:extLst>
          </a:blip>
          <a:srcRect r="50000"/>
          <a:stretch/>
        </p:blipFill>
        <p:spPr>
          <a:xfrm>
            <a:off x="7352788" y="5211607"/>
            <a:ext cx="883658" cy="882475"/>
          </a:xfrm>
          <a:prstGeom prst="rect">
            <a:avLst/>
          </a:prstGeom>
        </p:spPr>
      </p:pic>
      <p:pic>
        <p:nvPicPr>
          <p:cNvPr id="27" name="รูปภาพ 26">
            <a:extLst>
              <a:ext uri="{FF2B5EF4-FFF2-40B4-BE49-F238E27FC236}">
                <a16:creationId xmlns:a16="http://schemas.microsoft.com/office/drawing/2014/main" id="{9FFA381D-282B-484C-B913-82FF62A59C02}"/>
              </a:ext>
            </a:extLst>
          </p:cNvPr>
          <p:cNvPicPr>
            <a:picLocks noChangeAspect="1"/>
          </p:cNvPicPr>
          <p:nvPr/>
        </p:nvPicPr>
        <p:blipFill rotWithShape="1">
          <a:blip r:embed="rId8">
            <a:extLst>
              <a:ext uri="{28A0092B-C50C-407E-A947-70E740481C1C}">
                <a14:useLocalDpi xmlns:a14="http://schemas.microsoft.com/office/drawing/2010/main" val="0"/>
              </a:ext>
            </a:extLst>
          </a:blip>
          <a:srcRect l="51285" r="510"/>
          <a:stretch/>
        </p:blipFill>
        <p:spPr>
          <a:xfrm>
            <a:off x="7352788" y="2721657"/>
            <a:ext cx="851941" cy="882475"/>
          </a:xfrm>
          <a:prstGeom prst="rect">
            <a:avLst/>
          </a:prstGeom>
        </p:spPr>
      </p:pic>
      <p:pic>
        <p:nvPicPr>
          <p:cNvPr id="28" name="paw">
            <a:hlinkClick r:id="" action="ppaction://media"/>
            <a:extLst>
              <a:ext uri="{FF2B5EF4-FFF2-40B4-BE49-F238E27FC236}">
                <a16:creationId xmlns:a16="http://schemas.microsoft.com/office/drawing/2014/main" id="{2169A93F-C4DB-4B1A-9A2B-5D1CCD74E00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33554" y="14009"/>
            <a:ext cx="406400" cy="406400"/>
          </a:xfrm>
          <a:prstGeom prst="rect">
            <a:avLst/>
          </a:prstGeom>
        </p:spPr>
      </p:pic>
      <p:pic>
        <p:nvPicPr>
          <p:cNvPr id="29" name="HISCALE">
            <a:hlinkClick r:id="" action="ppaction://media"/>
            <a:extLst>
              <a:ext uri="{FF2B5EF4-FFF2-40B4-BE49-F238E27FC236}">
                <a16:creationId xmlns:a16="http://schemas.microsoft.com/office/drawing/2014/main" id="{0534463A-6DB1-416C-9F0F-DA49F5A2748F}"/>
              </a:ext>
            </a:extLst>
          </p:cNvPr>
          <p:cNvPicPr>
            <a:picLocks noChangeAspect="1"/>
          </p:cNvPicPr>
          <p:nvPr>
            <a:audioFile r:link="rId3"/>
            <p:extLst>
              <p:ext uri="{DAA4B4D4-6D71-4841-9C94-3DE7FCFB9230}">
                <p14:media xmlns:p14="http://schemas.microsoft.com/office/powerpoint/2010/main" r:embed="rId4">
                  <p14:trim end="2788.1875"/>
                </p14:media>
              </p:ext>
            </p:extLst>
          </p:nvPr>
        </p:nvPicPr>
        <p:blipFill>
          <a:blip r:embed="rId9"/>
          <a:stretch>
            <a:fillRect/>
          </a:stretch>
        </p:blipFill>
        <p:spPr>
          <a:xfrm>
            <a:off x="12333554" y="455008"/>
            <a:ext cx="406400" cy="406400"/>
          </a:xfrm>
          <a:prstGeom prst="rect">
            <a:avLst/>
          </a:prstGeom>
        </p:spPr>
      </p:pic>
      <p:pic>
        <p:nvPicPr>
          <p:cNvPr id="30" name="รูปภาพ 29">
            <a:extLst>
              <a:ext uri="{FF2B5EF4-FFF2-40B4-BE49-F238E27FC236}">
                <a16:creationId xmlns:a16="http://schemas.microsoft.com/office/drawing/2014/main" id="{91F4D01A-8F25-4CFF-9BE0-377105318991}"/>
              </a:ext>
            </a:extLst>
          </p:cNvPr>
          <p:cNvPicPr>
            <a:picLocks noChangeAspect="1"/>
          </p:cNvPicPr>
          <p:nvPr/>
        </p:nvPicPr>
        <p:blipFill rotWithShape="1">
          <a:blip r:embed="rId8">
            <a:extLst>
              <a:ext uri="{28A0092B-C50C-407E-A947-70E740481C1C}">
                <a14:useLocalDpi xmlns:a14="http://schemas.microsoft.com/office/drawing/2010/main" val="0"/>
              </a:ext>
            </a:extLst>
          </a:blip>
          <a:srcRect l="51285" r="510"/>
          <a:stretch/>
        </p:blipFill>
        <p:spPr>
          <a:xfrm>
            <a:off x="7357618" y="3951130"/>
            <a:ext cx="851941" cy="882475"/>
          </a:xfrm>
          <a:prstGeom prst="rect">
            <a:avLst/>
          </a:prstGeom>
        </p:spPr>
      </p:pic>
    </p:spTree>
    <p:extLst>
      <p:ext uri="{BB962C8B-B14F-4D97-AF65-F5344CB8AC3E}">
        <p14:creationId xmlns:p14="http://schemas.microsoft.com/office/powerpoint/2010/main" val="335237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0" fill="hold"/>
                                        <p:tgtEl>
                                          <p:spTgt spid="2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6" name="videoplayback-_1_.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54" fill="hold"/>
                                        <p:tgtEl>
                                          <p:spTgt spid="28"/>
                                        </p:tgtEl>
                                      </p:cBhvr>
                                    </p:cmd>
                                  </p:childTnLst>
                                </p:cTn>
                              </p:par>
                              <p:par>
                                <p:cTn id="12" presetID="1"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54" fill="hold"/>
                                        <p:tgtEl>
                                          <p:spTgt spid="28"/>
                                        </p:tgtEl>
                                      </p:cBhvr>
                                    </p:cmd>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104" fill="hold"/>
                                        <p:tgtEl>
                                          <p:spTgt spid="29"/>
                                        </p:tgtEl>
                                      </p:cBhvr>
                                    </p:cmd>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p:cTn id="28" fill="hold" display="0">
                  <p:stCondLst>
                    <p:cond delay="indefinite"/>
                  </p:stCondLst>
                  <p:endCondLst>
                    <p:cond evt="onStopAudio" delay="0">
                      <p:tgtEl>
                        <p:sldTgt/>
                      </p:tgtEl>
                    </p:cond>
                  </p:endCondLst>
                </p:cTn>
                <p:tgtEl>
                  <p:spTgt spid="28"/>
                </p:tgtEl>
              </p:cMediaNode>
            </p:audio>
            <p:audio>
              <p:cMediaNode vol="80000">
                <p:cTn id="29" fill="hold" display="0">
                  <p:stCondLst>
                    <p:cond delay="indefinite"/>
                  </p:stCondLst>
                  <p:endCondLst>
                    <p:cond evt="onStopAudio" delay="0">
                      <p:tgtEl>
                        <p:sldTgt/>
                      </p:tgtEl>
                    </p:cond>
                  </p:endCondLst>
                </p:cTn>
                <p:tgtEl>
                  <p:spTgt spid="2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7" name="Google Shape;1647;p26"/>
          <p:cNvSpPr txBox="1">
            <a:spLocks noGrp="1"/>
          </p:cNvSpPr>
          <p:nvPr>
            <p:ph type="title"/>
          </p:nvPr>
        </p:nvSpPr>
        <p:spPr>
          <a:xfrm>
            <a:off x="0" y="0"/>
            <a:ext cx="110559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7200" dirty="0"/>
              <a:t>E</a:t>
            </a:r>
            <a:r>
              <a:rPr lang="en" sz="7200" dirty="0"/>
              <a:t>xplore vocabulary </a:t>
            </a:r>
            <a:endParaRPr sz="7200" dirty="0"/>
          </a:p>
        </p:txBody>
      </p:sp>
      <p:sp>
        <p:nvSpPr>
          <p:cNvPr id="27" name="Google Shape;1647;p26">
            <a:extLst>
              <a:ext uri="{FF2B5EF4-FFF2-40B4-BE49-F238E27FC236}">
                <a16:creationId xmlns:a16="http://schemas.microsoft.com/office/drawing/2014/main" id="{0BF27D63-4BAF-4FD7-BB32-5F208825860A}"/>
              </a:ext>
            </a:extLst>
          </p:cNvPr>
          <p:cNvSpPr txBox="1">
            <a:spLocks/>
          </p:cNvSpPr>
          <p:nvPr/>
        </p:nvSpPr>
        <p:spPr>
          <a:xfrm>
            <a:off x="845726" y="1039397"/>
            <a:ext cx="4853431" cy="763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accent2"/>
                </a:solidFill>
                <a:latin typeface="Pompiere"/>
                <a:ea typeface="Pompiere"/>
                <a:cs typeface="Pompiere"/>
                <a:sym typeface="Pompiere"/>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r>
              <a:rPr lang="en-US" sz="3600" b="0" dirty="0">
                <a:solidFill>
                  <a:schemeClr val="tx1"/>
                </a:solidFill>
                <a:latin typeface="Calibri" panose="020F0502020204030204" pitchFamily="34" charset="0"/>
                <a:cs typeface="Calibri" panose="020F0502020204030204" pitchFamily="34" charset="0"/>
              </a:rPr>
              <a:t>1. Reusable (a):</a:t>
            </a:r>
          </a:p>
          <a:p>
            <a:r>
              <a:rPr lang="en-US" sz="3600" b="0" i="0" dirty="0">
                <a:solidFill>
                  <a:srgbClr val="1D2A57"/>
                </a:solidFill>
                <a:effectLst/>
                <a:latin typeface="Calibri" panose="020F0502020204030204" pitchFamily="34" charset="0"/>
                <a:cs typeface="Calibri" panose="020F0502020204030204" pitchFamily="34" charset="0"/>
              </a:rPr>
              <a:t>    /ˌ</a:t>
            </a:r>
            <a:r>
              <a:rPr lang="en-US" sz="3600" b="0" i="0" dirty="0" err="1">
                <a:solidFill>
                  <a:srgbClr val="1D2A57"/>
                </a:solidFill>
                <a:effectLst/>
                <a:latin typeface="Calibri" panose="020F0502020204030204" pitchFamily="34" charset="0"/>
                <a:cs typeface="Calibri" panose="020F0502020204030204" pitchFamily="34" charset="0"/>
              </a:rPr>
              <a:t>ri</a:t>
            </a:r>
            <a:r>
              <a:rPr lang="en-US" sz="3600" b="0" i="0" dirty="0">
                <a:solidFill>
                  <a:srgbClr val="1D2A57"/>
                </a:solidFill>
                <a:effectLst/>
                <a:latin typeface="Calibri" panose="020F0502020204030204" pitchFamily="34" charset="0"/>
                <a:cs typeface="Calibri" panose="020F0502020204030204" pitchFamily="34" charset="0"/>
              </a:rPr>
              <a:t>ːˈ</a:t>
            </a:r>
            <a:r>
              <a:rPr lang="en-US" sz="3600" b="0" i="0" dirty="0" err="1">
                <a:solidFill>
                  <a:srgbClr val="1D2A57"/>
                </a:solidFill>
                <a:effectLst/>
                <a:latin typeface="Calibri" panose="020F0502020204030204" pitchFamily="34" charset="0"/>
                <a:cs typeface="Calibri" panose="020F0502020204030204" pitchFamily="34" charset="0"/>
              </a:rPr>
              <a:t>ju</a:t>
            </a:r>
            <a:r>
              <a:rPr lang="en-US" sz="3600" b="0" i="0" dirty="0">
                <a:solidFill>
                  <a:srgbClr val="1D2A57"/>
                </a:solidFill>
                <a:effectLst/>
                <a:latin typeface="Calibri" panose="020F0502020204030204" pitchFamily="34" charset="0"/>
                <a:cs typeface="Calibri" panose="020F0502020204030204" pitchFamily="34" charset="0"/>
              </a:rPr>
              <a:t>ː.</a:t>
            </a:r>
            <a:r>
              <a:rPr lang="en-US" sz="3600" b="0" i="0" dirty="0" err="1">
                <a:solidFill>
                  <a:srgbClr val="1D2A57"/>
                </a:solidFill>
                <a:effectLst/>
                <a:latin typeface="Calibri" panose="020F0502020204030204" pitchFamily="34" charset="0"/>
                <a:cs typeface="Calibri" panose="020F0502020204030204" pitchFamily="34" charset="0"/>
              </a:rPr>
              <a:t>zə.bəl</a:t>
            </a:r>
            <a:r>
              <a:rPr lang="en-US" sz="3600" b="0" i="0" dirty="0">
                <a:solidFill>
                  <a:srgbClr val="1D2A57"/>
                </a:solidFill>
                <a:effectLst/>
                <a:latin typeface="Calibri" panose="020F0502020204030204" pitchFamily="34" charset="0"/>
                <a:cs typeface="Calibri" panose="020F0502020204030204" pitchFamily="34" charset="0"/>
              </a:rPr>
              <a:t>/</a:t>
            </a:r>
            <a:endParaRPr lang="en-US" sz="3600" b="0" dirty="0">
              <a:solidFill>
                <a:schemeClr val="tx1"/>
              </a:solidFill>
              <a:latin typeface="Calibri" panose="020F0502020204030204" pitchFamily="34" charset="0"/>
              <a:cs typeface="Calibri" panose="020F0502020204030204" pitchFamily="34" charset="0"/>
            </a:endParaRPr>
          </a:p>
          <a:p>
            <a:r>
              <a:rPr lang="en-US" sz="3600" b="0" dirty="0">
                <a:solidFill>
                  <a:schemeClr val="tx1"/>
                </a:solidFill>
                <a:latin typeface="Calibri" panose="020F0502020204030204" pitchFamily="34" charset="0"/>
                <a:cs typeface="Calibri" panose="020F0502020204030204" pitchFamily="34" charset="0"/>
              </a:rPr>
              <a:t>2. Plastic (n):</a:t>
            </a:r>
            <a:r>
              <a:rPr lang="en-US" sz="36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/ˈ</a:t>
            </a:r>
            <a:r>
              <a:rPr lang="en-US" sz="3600" b="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plæs.tɪk</a:t>
            </a:r>
            <a:r>
              <a:rPr lang="en-US" sz="36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3600" b="0" dirty="0">
              <a:solidFill>
                <a:schemeClr val="tx1"/>
              </a:solidFill>
              <a:latin typeface="Calibri" panose="020F0502020204030204" pitchFamily="34" charset="0"/>
              <a:cs typeface="Calibri" panose="020F0502020204030204" pitchFamily="34" charset="0"/>
            </a:endParaRPr>
          </a:p>
          <a:p>
            <a:r>
              <a:rPr lang="en-US" sz="3600" b="0" dirty="0">
                <a:solidFill>
                  <a:schemeClr val="tx1"/>
                </a:solidFill>
                <a:latin typeface="Calibri" panose="020F0502020204030204" pitchFamily="34" charset="0"/>
                <a:cs typeface="Calibri" panose="020F0502020204030204" pitchFamily="34" charset="0"/>
              </a:rPr>
              <a:t>3. Clean (</a:t>
            </a:r>
            <a:r>
              <a:rPr lang="en-US" sz="3600" b="0" dirty="0" err="1">
                <a:solidFill>
                  <a:schemeClr val="tx1"/>
                </a:solidFill>
                <a:latin typeface="Calibri" panose="020F0502020204030204" pitchFamily="34" charset="0"/>
                <a:cs typeface="Calibri" panose="020F0502020204030204" pitchFamily="34" charset="0"/>
              </a:rPr>
              <a:t>a,v</a:t>
            </a:r>
            <a:r>
              <a:rPr lang="en-US" sz="3600" b="0" dirty="0">
                <a:solidFill>
                  <a:schemeClr val="tx1"/>
                </a:solidFill>
                <a:latin typeface="Calibri" panose="020F0502020204030204" pitchFamily="34" charset="0"/>
                <a:cs typeface="Calibri" panose="020F0502020204030204" pitchFamily="34" charset="0"/>
              </a:rPr>
              <a:t>)</a:t>
            </a:r>
            <a:r>
              <a:rPr lang="en-US" sz="3600" b="0" i="0" dirty="0">
                <a:solidFill>
                  <a:srgbClr val="1D2A57"/>
                </a:solidFill>
                <a:effectLst/>
                <a:latin typeface="Calibri" panose="020F0502020204030204" pitchFamily="34" charset="0"/>
                <a:cs typeface="Calibri" panose="020F0502020204030204" pitchFamily="34" charset="0"/>
              </a:rPr>
              <a:t>  /</a:t>
            </a:r>
            <a:r>
              <a:rPr lang="en-US" sz="3600" b="0" i="0" dirty="0" err="1">
                <a:solidFill>
                  <a:srgbClr val="1D2A57"/>
                </a:solidFill>
                <a:effectLst/>
                <a:latin typeface="Calibri" panose="020F0502020204030204" pitchFamily="34" charset="0"/>
                <a:cs typeface="Calibri" panose="020F0502020204030204" pitchFamily="34" charset="0"/>
              </a:rPr>
              <a:t>kliːn</a:t>
            </a:r>
            <a:r>
              <a:rPr lang="en-US" sz="3600" b="0" i="0" dirty="0">
                <a:solidFill>
                  <a:srgbClr val="1D2A57"/>
                </a:solidFill>
                <a:effectLst/>
                <a:latin typeface="Calibri" panose="020F0502020204030204" pitchFamily="34" charset="0"/>
                <a:cs typeface="Calibri" panose="020F0502020204030204" pitchFamily="34" charset="0"/>
              </a:rPr>
              <a:t>/</a:t>
            </a:r>
            <a:endParaRPr lang="en-US" sz="3600" b="0" dirty="0">
              <a:solidFill>
                <a:schemeClr val="tx1"/>
              </a:solidFill>
              <a:latin typeface="Calibri" panose="020F0502020204030204" pitchFamily="34" charset="0"/>
              <a:cs typeface="Calibri" panose="020F0502020204030204" pitchFamily="34" charset="0"/>
            </a:endParaRPr>
          </a:p>
          <a:p>
            <a:r>
              <a:rPr lang="en-US" sz="3600" b="0" dirty="0">
                <a:solidFill>
                  <a:schemeClr val="tx1"/>
                </a:solidFill>
                <a:latin typeface="Calibri" panose="020F0502020204030204" pitchFamily="34" charset="0"/>
                <a:cs typeface="Calibri" panose="020F0502020204030204" pitchFamily="34" charset="0"/>
              </a:rPr>
              <a:t>4. Environment (n)</a:t>
            </a:r>
            <a:r>
              <a:rPr lang="en-US" sz="3600" b="0" i="0" dirty="0">
                <a:solidFill>
                  <a:srgbClr val="1D2A57"/>
                </a:solidFill>
                <a:effectLst/>
                <a:latin typeface="Calibri" panose="020F0502020204030204" pitchFamily="34" charset="0"/>
                <a:cs typeface="Calibri" panose="020F0502020204030204" pitchFamily="34" charset="0"/>
              </a:rPr>
              <a:t> </a:t>
            </a:r>
          </a:p>
          <a:p>
            <a:r>
              <a:rPr lang="en-US" sz="3600" b="0" i="0" dirty="0">
                <a:solidFill>
                  <a:srgbClr val="1D2A57"/>
                </a:solidFill>
                <a:effectLst/>
                <a:latin typeface="Calibri" panose="020F0502020204030204" pitchFamily="34" charset="0"/>
                <a:cs typeface="Calibri" panose="020F0502020204030204" pitchFamily="34" charset="0"/>
              </a:rPr>
              <a:t>    /</a:t>
            </a:r>
            <a:r>
              <a:rPr lang="en-US" sz="3600" b="0" i="0" dirty="0" err="1">
                <a:solidFill>
                  <a:srgbClr val="1D2A57"/>
                </a:solidFill>
                <a:effectLst/>
                <a:latin typeface="Calibri" panose="020F0502020204030204" pitchFamily="34" charset="0"/>
                <a:cs typeface="Calibri" panose="020F0502020204030204" pitchFamily="34" charset="0"/>
              </a:rPr>
              <a:t>ɪnˈvaɪ.rən.mənt</a:t>
            </a:r>
            <a:r>
              <a:rPr lang="en-US" sz="3600" b="0" i="0" dirty="0">
                <a:solidFill>
                  <a:srgbClr val="1D2A57"/>
                </a:solidFill>
                <a:effectLst/>
                <a:latin typeface="Calibri" panose="020F0502020204030204" pitchFamily="34" charset="0"/>
                <a:cs typeface="Calibri" panose="020F0502020204030204" pitchFamily="34" charset="0"/>
              </a:rPr>
              <a:t>/</a:t>
            </a:r>
            <a:endParaRPr lang="en-US" sz="3600" b="0" dirty="0">
              <a:solidFill>
                <a:schemeClr val="tx1"/>
              </a:solidFill>
              <a:latin typeface="Calibri" panose="020F0502020204030204" pitchFamily="34" charset="0"/>
              <a:cs typeface="Calibri" panose="020F0502020204030204" pitchFamily="34" charset="0"/>
            </a:endParaRPr>
          </a:p>
          <a:p>
            <a:r>
              <a:rPr lang="en-US" sz="3600" b="0" dirty="0">
                <a:solidFill>
                  <a:schemeClr val="tx1"/>
                </a:solidFill>
                <a:latin typeface="Calibri" panose="020F0502020204030204" pitchFamily="34" charset="0"/>
                <a:cs typeface="Calibri" panose="020F0502020204030204" pitchFamily="34" charset="0"/>
              </a:rPr>
              <a:t>5. Rubbish (n)</a:t>
            </a:r>
            <a:r>
              <a:rPr lang="en-US" sz="36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/ˈ</a:t>
            </a:r>
            <a:r>
              <a:rPr lang="en-US" sz="3600" b="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rʌbɪʃ</a:t>
            </a:r>
            <a:r>
              <a:rPr lang="en-US" sz="36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a:p>
            <a:endParaRPr lang="en-US" sz="3600" b="0" dirty="0">
              <a:solidFill>
                <a:schemeClr val="tx1"/>
              </a:solidFill>
              <a:latin typeface="Calibri" panose="020F0502020204030204" pitchFamily="34" charset="0"/>
              <a:cs typeface="Calibri" panose="020F0502020204030204" pitchFamily="34" charset="0"/>
            </a:endParaRPr>
          </a:p>
          <a:p>
            <a:endParaRPr lang="en-US" sz="3600" b="0" dirty="0">
              <a:solidFill>
                <a:schemeClr val="tx1"/>
              </a:solidFill>
              <a:latin typeface="Calibri" panose="020F0502020204030204" pitchFamily="34" charset="0"/>
              <a:cs typeface="Calibri" panose="020F0502020204030204" pitchFamily="34" charset="0"/>
            </a:endParaRPr>
          </a:p>
        </p:txBody>
      </p:sp>
      <p:sp>
        <p:nvSpPr>
          <p:cNvPr id="4" name="Google Shape;1647;p26">
            <a:extLst>
              <a:ext uri="{FF2B5EF4-FFF2-40B4-BE49-F238E27FC236}">
                <a16:creationId xmlns:a16="http://schemas.microsoft.com/office/drawing/2014/main" id="{D2AD1C02-084A-4BFF-AC9A-51C58576167B}"/>
              </a:ext>
            </a:extLst>
          </p:cNvPr>
          <p:cNvSpPr txBox="1">
            <a:spLocks/>
          </p:cNvSpPr>
          <p:nvPr/>
        </p:nvSpPr>
        <p:spPr>
          <a:xfrm>
            <a:off x="5527950" y="1039397"/>
            <a:ext cx="4526849" cy="763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accent2"/>
                </a:solidFill>
                <a:latin typeface="Pompiere"/>
                <a:ea typeface="Pompiere"/>
                <a:cs typeface="Pompiere"/>
                <a:sym typeface="Pompiere"/>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r>
              <a:rPr lang="en-US" sz="3600" b="0" dirty="0" err="1">
                <a:solidFill>
                  <a:schemeClr val="tx1"/>
                </a:solidFill>
                <a:latin typeface="Calibri" panose="020F0502020204030204" pitchFamily="34" charset="0"/>
                <a:cs typeface="Calibri" panose="020F0502020204030204" pitchFamily="34" charset="0"/>
              </a:rPr>
              <a:t>Có</a:t>
            </a:r>
            <a:r>
              <a:rPr lang="en-US" sz="3600" b="0" dirty="0">
                <a:solidFill>
                  <a:schemeClr val="tx1"/>
                </a:solidFill>
                <a:latin typeface="Calibri" panose="020F0502020204030204" pitchFamily="34" charset="0"/>
                <a:cs typeface="Calibri" panose="020F0502020204030204" pitchFamily="34" charset="0"/>
              </a:rPr>
              <a:t> </a:t>
            </a:r>
            <a:r>
              <a:rPr lang="en-US" sz="3600" b="0" dirty="0" err="1">
                <a:solidFill>
                  <a:schemeClr val="tx1"/>
                </a:solidFill>
                <a:latin typeface="Calibri" panose="020F0502020204030204" pitchFamily="34" charset="0"/>
                <a:cs typeface="Calibri" panose="020F0502020204030204" pitchFamily="34" charset="0"/>
              </a:rPr>
              <a:t>thể</a:t>
            </a:r>
            <a:r>
              <a:rPr lang="en-US" sz="3600" b="0" dirty="0">
                <a:solidFill>
                  <a:schemeClr val="tx1"/>
                </a:solidFill>
                <a:latin typeface="Calibri" panose="020F0502020204030204" pitchFamily="34" charset="0"/>
                <a:cs typeface="Calibri" panose="020F0502020204030204" pitchFamily="34" charset="0"/>
              </a:rPr>
              <a:t> </a:t>
            </a:r>
            <a:r>
              <a:rPr lang="en-US" sz="3600" b="0" dirty="0" err="1">
                <a:solidFill>
                  <a:schemeClr val="tx1"/>
                </a:solidFill>
                <a:latin typeface="Calibri" panose="020F0502020204030204" pitchFamily="34" charset="0"/>
                <a:cs typeface="Calibri" panose="020F0502020204030204" pitchFamily="34" charset="0"/>
              </a:rPr>
              <a:t>tái</a:t>
            </a:r>
            <a:r>
              <a:rPr lang="en-US" sz="3600" b="0" dirty="0">
                <a:solidFill>
                  <a:schemeClr val="tx1"/>
                </a:solidFill>
                <a:latin typeface="Calibri" panose="020F0502020204030204" pitchFamily="34" charset="0"/>
                <a:cs typeface="Calibri" panose="020F0502020204030204" pitchFamily="34" charset="0"/>
              </a:rPr>
              <a:t> </a:t>
            </a:r>
            <a:r>
              <a:rPr lang="en-US" sz="3600" b="0" dirty="0" err="1">
                <a:solidFill>
                  <a:schemeClr val="tx1"/>
                </a:solidFill>
                <a:latin typeface="Calibri" panose="020F0502020204030204" pitchFamily="34" charset="0"/>
                <a:cs typeface="Calibri" panose="020F0502020204030204" pitchFamily="34" charset="0"/>
              </a:rPr>
              <a:t>sử</a:t>
            </a:r>
            <a:r>
              <a:rPr lang="en-US" sz="3600" b="0" dirty="0">
                <a:solidFill>
                  <a:schemeClr val="tx1"/>
                </a:solidFill>
                <a:latin typeface="Calibri" panose="020F0502020204030204" pitchFamily="34" charset="0"/>
                <a:cs typeface="Calibri" panose="020F0502020204030204" pitchFamily="34" charset="0"/>
              </a:rPr>
              <a:t> </a:t>
            </a:r>
            <a:r>
              <a:rPr lang="en-US" sz="3600" b="0" dirty="0" err="1">
                <a:solidFill>
                  <a:schemeClr val="tx1"/>
                </a:solidFill>
                <a:latin typeface="Calibri" panose="020F0502020204030204" pitchFamily="34" charset="0"/>
                <a:cs typeface="Calibri" panose="020F0502020204030204" pitchFamily="34" charset="0"/>
              </a:rPr>
              <a:t>dụng</a:t>
            </a:r>
            <a:endParaRPr lang="en-US" sz="3600" b="0" dirty="0">
              <a:solidFill>
                <a:schemeClr val="tx1"/>
              </a:solidFill>
              <a:latin typeface="Calibri" panose="020F0502020204030204" pitchFamily="34" charset="0"/>
              <a:cs typeface="Calibri" panose="020F0502020204030204" pitchFamily="34" charset="0"/>
            </a:endParaRPr>
          </a:p>
          <a:p>
            <a:endParaRPr lang="en-US" sz="3600" b="0" dirty="0">
              <a:solidFill>
                <a:schemeClr val="tx1"/>
              </a:solidFill>
              <a:latin typeface="Calibri" panose="020F0502020204030204" pitchFamily="34" charset="0"/>
              <a:cs typeface="Calibri" panose="020F0502020204030204" pitchFamily="34" charset="0"/>
            </a:endParaRPr>
          </a:p>
          <a:p>
            <a:r>
              <a:rPr lang="en-US" sz="3600" b="0" dirty="0" err="1">
                <a:solidFill>
                  <a:schemeClr val="tx1"/>
                </a:solidFill>
                <a:latin typeface="Calibri" panose="020F0502020204030204" pitchFamily="34" charset="0"/>
                <a:cs typeface="Calibri" panose="020F0502020204030204" pitchFamily="34" charset="0"/>
              </a:rPr>
              <a:t>Nhựa</a:t>
            </a:r>
            <a:endParaRPr lang="en-US" sz="3600" b="0" dirty="0">
              <a:solidFill>
                <a:schemeClr val="tx1"/>
              </a:solidFill>
              <a:latin typeface="Calibri" panose="020F0502020204030204" pitchFamily="34" charset="0"/>
              <a:cs typeface="Calibri" panose="020F0502020204030204" pitchFamily="34" charset="0"/>
            </a:endParaRPr>
          </a:p>
          <a:p>
            <a:r>
              <a:rPr lang="en-US" sz="3600" b="0" dirty="0" err="1">
                <a:solidFill>
                  <a:schemeClr val="tx1"/>
                </a:solidFill>
                <a:latin typeface="Calibri" panose="020F0502020204030204" pitchFamily="34" charset="0"/>
                <a:cs typeface="Calibri" panose="020F0502020204030204" pitchFamily="34" charset="0"/>
              </a:rPr>
              <a:t>Sạch</a:t>
            </a:r>
            <a:r>
              <a:rPr lang="en-US" sz="3600" b="0" dirty="0">
                <a:solidFill>
                  <a:schemeClr val="tx1"/>
                </a:solidFill>
                <a:latin typeface="Calibri" panose="020F0502020204030204" pitchFamily="34" charset="0"/>
                <a:cs typeface="Calibri" panose="020F0502020204030204" pitchFamily="34" charset="0"/>
              </a:rPr>
              <a:t> </a:t>
            </a:r>
            <a:r>
              <a:rPr lang="en-US" sz="3600" b="0" dirty="0" err="1">
                <a:solidFill>
                  <a:schemeClr val="tx1"/>
                </a:solidFill>
                <a:latin typeface="Calibri" panose="020F0502020204030204" pitchFamily="34" charset="0"/>
                <a:cs typeface="Calibri" panose="020F0502020204030204" pitchFamily="34" charset="0"/>
              </a:rPr>
              <a:t>sẽ,dọn</a:t>
            </a:r>
            <a:r>
              <a:rPr lang="en-US" sz="3600" b="0" dirty="0">
                <a:solidFill>
                  <a:schemeClr val="tx1"/>
                </a:solidFill>
                <a:latin typeface="Calibri" panose="020F0502020204030204" pitchFamily="34" charset="0"/>
                <a:cs typeface="Calibri" panose="020F0502020204030204" pitchFamily="34" charset="0"/>
              </a:rPr>
              <a:t> </a:t>
            </a:r>
            <a:r>
              <a:rPr lang="en-US" sz="3600" b="0" dirty="0" err="1">
                <a:solidFill>
                  <a:schemeClr val="tx1"/>
                </a:solidFill>
                <a:latin typeface="Calibri" panose="020F0502020204030204" pitchFamily="34" charset="0"/>
                <a:cs typeface="Calibri" panose="020F0502020204030204" pitchFamily="34" charset="0"/>
              </a:rPr>
              <a:t>sạch</a:t>
            </a:r>
            <a:endParaRPr lang="en-US" sz="3600" b="0" dirty="0">
              <a:solidFill>
                <a:schemeClr val="tx1"/>
              </a:solidFill>
              <a:latin typeface="Calibri" panose="020F0502020204030204" pitchFamily="34" charset="0"/>
              <a:cs typeface="Calibri" panose="020F0502020204030204" pitchFamily="34" charset="0"/>
            </a:endParaRPr>
          </a:p>
          <a:p>
            <a:r>
              <a:rPr lang="en-US" sz="3600" b="0" dirty="0" err="1">
                <a:solidFill>
                  <a:schemeClr val="tx1"/>
                </a:solidFill>
                <a:latin typeface="Calibri" panose="020F0502020204030204" pitchFamily="34" charset="0"/>
                <a:cs typeface="Calibri" panose="020F0502020204030204" pitchFamily="34" charset="0"/>
              </a:rPr>
              <a:t>Môi</a:t>
            </a:r>
            <a:r>
              <a:rPr lang="en-US" sz="3600" b="0" dirty="0">
                <a:solidFill>
                  <a:schemeClr val="tx1"/>
                </a:solidFill>
                <a:latin typeface="Calibri" panose="020F0502020204030204" pitchFamily="34" charset="0"/>
                <a:cs typeface="Calibri" panose="020F0502020204030204" pitchFamily="34" charset="0"/>
              </a:rPr>
              <a:t> </a:t>
            </a:r>
            <a:r>
              <a:rPr lang="en-US" sz="3600" b="0" dirty="0" err="1">
                <a:solidFill>
                  <a:schemeClr val="tx1"/>
                </a:solidFill>
                <a:latin typeface="Calibri" panose="020F0502020204030204" pitchFamily="34" charset="0"/>
                <a:cs typeface="Calibri" panose="020F0502020204030204" pitchFamily="34" charset="0"/>
              </a:rPr>
              <a:t>trường</a:t>
            </a:r>
            <a:endParaRPr lang="en-US" sz="3600" b="0" dirty="0">
              <a:solidFill>
                <a:schemeClr val="tx1"/>
              </a:solidFill>
              <a:latin typeface="Calibri" panose="020F0502020204030204" pitchFamily="34" charset="0"/>
              <a:cs typeface="Calibri" panose="020F0502020204030204" pitchFamily="34" charset="0"/>
            </a:endParaRPr>
          </a:p>
          <a:p>
            <a:endParaRPr lang="en-US" sz="3600" b="0" dirty="0">
              <a:solidFill>
                <a:schemeClr val="tx1"/>
              </a:solidFill>
              <a:latin typeface="Calibri" panose="020F0502020204030204" pitchFamily="34" charset="0"/>
              <a:cs typeface="Calibri" panose="020F0502020204030204" pitchFamily="34" charset="0"/>
            </a:endParaRPr>
          </a:p>
          <a:p>
            <a:r>
              <a:rPr lang="en-US" sz="3600" b="0" dirty="0" err="1">
                <a:solidFill>
                  <a:schemeClr val="tx1"/>
                </a:solidFill>
                <a:latin typeface="Calibri" panose="020F0502020204030204" pitchFamily="34" charset="0"/>
                <a:cs typeface="Calibri" panose="020F0502020204030204" pitchFamily="34" charset="0"/>
              </a:rPr>
              <a:t>Rác</a:t>
            </a:r>
            <a:r>
              <a:rPr lang="en-US" sz="3600" b="0" dirty="0">
                <a:solidFill>
                  <a:schemeClr val="tx1"/>
                </a:solidFill>
                <a:latin typeface="Calibri" panose="020F0502020204030204" pitchFamily="34" charset="0"/>
                <a:cs typeface="Calibri" panose="020F0502020204030204" pitchFamily="34" charset="0"/>
              </a:rPr>
              <a:t> </a:t>
            </a:r>
            <a:r>
              <a:rPr lang="en-US" sz="3600" b="0" dirty="0" err="1">
                <a:solidFill>
                  <a:schemeClr val="tx1"/>
                </a:solidFill>
                <a:latin typeface="Calibri" panose="020F0502020204030204" pitchFamily="34" charset="0"/>
                <a:cs typeface="Calibri" panose="020F0502020204030204" pitchFamily="34" charset="0"/>
              </a:rPr>
              <a:t>thải</a:t>
            </a:r>
            <a:endParaRPr lang="en-US" sz="3600" b="0" dirty="0">
              <a:solidFill>
                <a:schemeClr val="tx1"/>
              </a:solidFill>
              <a:latin typeface="Calibri" panose="020F0502020204030204" pitchFamily="34" charset="0"/>
              <a:cs typeface="Calibri" panose="020F0502020204030204" pitchFamily="34" charset="0"/>
            </a:endParaRPr>
          </a:p>
        </p:txBody>
      </p:sp>
      <p:pic>
        <p:nvPicPr>
          <p:cNvPr id="2" name="reusable">
            <a:hlinkClick r:id="" action="ppaction://media"/>
            <a:extLst>
              <a:ext uri="{FF2B5EF4-FFF2-40B4-BE49-F238E27FC236}">
                <a16:creationId xmlns:a16="http://schemas.microsoft.com/office/drawing/2014/main" id="{4C64DC0A-B708-4EC8-A18F-F199A9A5071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11182" y="1116347"/>
            <a:ext cx="609600" cy="609600"/>
          </a:xfrm>
          <a:prstGeom prst="rect">
            <a:avLst/>
          </a:prstGeom>
        </p:spPr>
      </p:pic>
      <p:pic>
        <p:nvPicPr>
          <p:cNvPr id="3" name="clean">
            <a:hlinkClick r:id="" action="ppaction://media"/>
            <a:extLst>
              <a:ext uri="{FF2B5EF4-FFF2-40B4-BE49-F238E27FC236}">
                <a16:creationId xmlns:a16="http://schemas.microsoft.com/office/drawing/2014/main" id="{FFAF7108-69F4-44C7-BE81-81B7E5887A2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311182" y="2792491"/>
            <a:ext cx="609600" cy="609600"/>
          </a:xfrm>
          <a:prstGeom prst="rect">
            <a:avLst/>
          </a:prstGeom>
        </p:spPr>
      </p:pic>
      <p:pic>
        <p:nvPicPr>
          <p:cNvPr id="6" name="ENVIRONMENT - meaning in the Cambridge English Dictionary">
            <a:hlinkClick r:id="" action="ppaction://media"/>
            <a:extLst>
              <a:ext uri="{FF2B5EF4-FFF2-40B4-BE49-F238E27FC236}">
                <a16:creationId xmlns:a16="http://schemas.microsoft.com/office/drawing/2014/main" id="{A74E2256-E7A1-4CB6-822B-1D13D4D6ADDF}"/>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311182" y="3402091"/>
            <a:ext cx="609600" cy="609600"/>
          </a:xfrm>
          <a:prstGeom prst="rect">
            <a:avLst/>
          </a:prstGeom>
        </p:spPr>
      </p:pic>
      <p:pic>
        <p:nvPicPr>
          <p:cNvPr id="7" name="plastic">
            <a:hlinkClick r:id="" action="ppaction://media"/>
            <a:extLst>
              <a:ext uri="{FF2B5EF4-FFF2-40B4-BE49-F238E27FC236}">
                <a16:creationId xmlns:a16="http://schemas.microsoft.com/office/drawing/2014/main" id="{8E290C30-3DBC-4698-8598-88F195889A45}"/>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297312" y="2155744"/>
            <a:ext cx="609600" cy="609600"/>
          </a:xfrm>
          <a:prstGeom prst="rect">
            <a:avLst/>
          </a:prstGeom>
        </p:spPr>
      </p:pic>
      <p:pic>
        <p:nvPicPr>
          <p:cNvPr id="8" name="RUBBISH - meaning in the Cambridge English Dictionary">
            <a:hlinkClick r:id="" action="ppaction://media"/>
            <a:extLst>
              <a:ext uri="{FF2B5EF4-FFF2-40B4-BE49-F238E27FC236}">
                <a16:creationId xmlns:a16="http://schemas.microsoft.com/office/drawing/2014/main" id="{D42F5B8F-ACF2-4531-A7A3-B37B9DBD7769}"/>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297312" y="4391555"/>
            <a:ext cx="609600" cy="609600"/>
          </a:xfrm>
          <a:prstGeom prst="rect">
            <a:avLst/>
          </a:prstGeom>
        </p:spPr>
      </p:pic>
      <p:sp>
        <p:nvSpPr>
          <p:cNvPr id="5" name="Rectangle: Rounded Corners 4">
            <a:extLst>
              <a:ext uri="{FF2B5EF4-FFF2-40B4-BE49-F238E27FC236}">
                <a16:creationId xmlns:a16="http://schemas.microsoft.com/office/drawing/2014/main" id="{770D1352-0D5B-452C-A3EB-EB8013D89D80}"/>
              </a:ext>
            </a:extLst>
          </p:cNvPr>
          <p:cNvSpPr/>
          <p:nvPr/>
        </p:nvSpPr>
        <p:spPr>
          <a:xfrm>
            <a:off x="7839857" y="1840388"/>
            <a:ext cx="4352144" cy="300143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31 Reusable Products That Will Help You Reduce Waste at Home | SELF">
            <a:extLst>
              <a:ext uri="{FF2B5EF4-FFF2-40B4-BE49-F238E27FC236}">
                <a16:creationId xmlns:a16="http://schemas.microsoft.com/office/drawing/2014/main" id="{81D25DC1-758D-42D8-8964-5DEF0F61EF6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5066" y="2106691"/>
            <a:ext cx="4080114" cy="22848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na Introduces Measure to Cut Single-Use Plastics">
            <a:extLst>
              <a:ext uri="{FF2B5EF4-FFF2-40B4-BE49-F238E27FC236}">
                <a16:creationId xmlns:a16="http://schemas.microsoft.com/office/drawing/2014/main" id="{14161F80-1FF5-4C5C-8C4D-EBDCE5A92F7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95066" y="2063527"/>
            <a:ext cx="3899622" cy="25950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s Modern Society Too Clean, Leading to Defective Immune Systems in  Children?">
            <a:extLst>
              <a:ext uri="{FF2B5EF4-FFF2-40B4-BE49-F238E27FC236}">
                <a16:creationId xmlns:a16="http://schemas.microsoft.com/office/drawing/2014/main" id="{B24AB653-1761-4B77-BB7F-15C63AD6D94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25762" y="2024323"/>
            <a:ext cx="4080114" cy="27200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ướng dẫn làm chủ đề Environment IELTS Writing Task 2">
            <a:extLst>
              <a:ext uri="{FF2B5EF4-FFF2-40B4-BE49-F238E27FC236}">
                <a16:creationId xmlns:a16="http://schemas.microsoft.com/office/drawing/2014/main" id="{E554E626-ED3D-43DB-BE40-47CB8F90293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95066" y="2087952"/>
            <a:ext cx="4080114" cy="257059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verflowing trash cans, garbage, Enna, Sicily, Italy, Europe Stock Photo -  Alamy">
            <a:extLst>
              <a:ext uri="{FF2B5EF4-FFF2-40B4-BE49-F238E27FC236}">
                <a16:creationId xmlns:a16="http://schemas.microsoft.com/office/drawing/2014/main" id="{74632C8F-B024-4857-B573-0302C9403B17}"/>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r="2452" b="12242"/>
          <a:stretch/>
        </p:blipFill>
        <p:spPr bwMode="auto">
          <a:xfrm>
            <a:off x="7995066" y="2054455"/>
            <a:ext cx="4080114" cy="26899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64"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7">
                                            <p:txEl>
                                              <p:pRg st="0" end="0"/>
                                            </p:txEl>
                                          </p:spTgt>
                                        </p:tgtEl>
                                        <p:attrNameLst>
                                          <p:attrName>style.visibility</p:attrName>
                                        </p:attrNameLst>
                                      </p:cBhvr>
                                      <p:to>
                                        <p:strVal val="visible"/>
                                      </p:to>
                                    </p:set>
                                    <p:animEffect transition="in" filter="barn(inVertical)">
                                      <p:cBhvr>
                                        <p:cTn id="16" dur="500"/>
                                        <p:tgtEl>
                                          <p:spTgt spid="27">
                                            <p:txEl>
                                              <p:pRg st="0" end="0"/>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7">
                                            <p:txEl>
                                              <p:pRg st="1" end="1"/>
                                            </p:txEl>
                                          </p:spTgt>
                                        </p:tgtEl>
                                        <p:attrNameLst>
                                          <p:attrName>style.visibility</p:attrName>
                                        </p:attrNameLst>
                                      </p:cBhvr>
                                      <p:to>
                                        <p:strVal val="visible"/>
                                      </p:to>
                                    </p:set>
                                    <p:animEffect transition="in" filter="barn(inVertical)">
                                      <p:cBhvr>
                                        <p:cTn id="19" dur="500"/>
                                        <p:tgtEl>
                                          <p:spTgt spid="2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down)">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nodeType="clickEffect">
                                  <p:stCondLst>
                                    <p:cond delay="0"/>
                                  </p:stCondLst>
                                  <p:childTnLst>
                                    <p:animEffect transition="out" filter="barn(inVertical)">
                                      <p:cBhvr>
                                        <p:cTn id="28" dur="500"/>
                                        <p:tgtEl>
                                          <p:spTgt spid="1026"/>
                                        </p:tgtEl>
                                      </p:cBhvr>
                                    </p:animEffect>
                                    <p:set>
                                      <p:cBhvr>
                                        <p:cTn id="29" dur="1" fill="hold">
                                          <p:stCondLst>
                                            <p:cond delay="499"/>
                                          </p:stCondLst>
                                        </p:cTn>
                                        <p:tgtEl>
                                          <p:spTgt spid="102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barn(inVertical)">
                                      <p:cBhvr>
                                        <p:cTn id="34" dur="500"/>
                                        <p:tgtEl>
                                          <p:spTgt spid="102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840" fill="hold"/>
                                        <p:tgtEl>
                                          <p:spTgt spid="7"/>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7">
                                            <p:txEl>
                                              <p:pRg st="2" end="2"/>
                                            </p:txEl>
                                          </p:spTgt>
                                        </p:tgtEl>
                                        <p:attrNameLst>
                                          <p:attrName>style.visibility</p:attrName>
                                        </p:attrNameLst>
                                      </p:cBhvr>
                                      <p:to>
                                        <p:strVal val="visible"/>
                                      </p:to>
                                    </p:set>
                                    <p:animEffect transition="in" filter="barn(inVertical)">
                                      <p:cBhvr>
                                        <p:cTn id="43" dur="500"/>
                                        <p:tgtEl>
                                          <p:spTgt spid="27">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4">
                                            <p:txEl>
                                              <p:pRg st="2" end="2"/>
                                            </p:txEl>
                                          </p:spTgt>
                                        </p:tgtEl>
                                        <p:attrNameLst>
                                          <p:attrName>style.visibility</p:attrName>
                                        </p:attrNameLst>
                                      </p:cBhvr>
                                      <p:to>
                                        <p:strVal val="visible"/>
                                      </p:to>
                                    </p:set>
                                    <p:animEffect transition="in" filter="wipe(down)">
                                      <p:cBhvr>
                                        <p:cTn id="48" dur="500"/>
                                        <p:tgtEl>
                                          <p:spTgt spid="4">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xit" presetSubtype="21" fill="hold" nodeType="clickEffect">
                                  <p:stCondLst>
                                    <p:cond delay="0"/>
                                  </p:stCondLst>
                                  <p:childTnLst>
                                    <p:animEffect transition="out" filter="barn(inVertical)">
                                      <p:cBhvr>
                                        <p:cTn id="52" dur="500"/>
                                        <p:tgtEl>
                                          <p:spTgt spid="1028"/>
                                        </p:tgtEl>
                                      </p:cBhvr>
                                    </p:animEffect>
                                    <p:set>
                                      <p:cBhvr>
                                        <p:cTn id="53" dur="1" fill="hold">
                                          <p:stCondLst>
                                            <p:cond delay="499"/>
                                          </p:stCondLst>
                                        </p:cTn>
                                        <p:tgtEl>
                                          <p:spTgt spid="102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30"/>
                                        </p:tgtEl>
                                        <p:attrNameLst>
                                          <p:attrName>style.visibility</p:attrName>
                                        </p:attrNameLst>
                                      </p:cBhvr>
                                      <p:to>
                                        <p:strVal val="visible"/>
                                      </p:to>
                                    </p:set>
                                    <p:animEffect transition="in" filter="wipe(down)">
                                      <p:cBhvr>
                                        <p:cTn id="58" dur="500"/>
                                        <p:tgtEl>
                                          <p:spTgt spid="103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720" fill="hold"/>
                                        <p:tgtEl>
                                          <p:spTgt spid="3"/>
                                        </p:tgtEl>
                                      </p:cBhvr>
                                    </p:cmd>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27">
                                            <p:txEl>
                                              <p:pRg st="3" end="3"/>
                                            </p:txEl>
                                          </p:spTgt>
                                        </p:tgtEl>
                                        <p:attrNameLst>
                                          <p:attrName>style.visibility</p:attrName>
                                        </p:attrNameLst>
                                      </p:cBhvr>
                                      <p:to>
                                        <p:strVal val="visible"/>
                                      </p:to>
                                    </p:set>
                                    <p:animEffect transition="in" filter="fade">
                                      <p:cBhvr>
                                        <p:cTn id="67" dur="1000"/>
                                        <p:tgtEl>
                                          <p:spTgt spid="27">
                                            <p:txEl>
                                              <p:pRg st="3" end="3"/>
                                            </p:txEl>
                                          </p:spTgt>
                                        </p:tgtEl>
                                      </p:cBhvr>
                                    </p:animEffect>
                                    <p:anim calcmode="lin" valueType="num">
                                      <p:cBhvr>
                                        <p:cTn id="68" dur="1000" fill="hold"/>
                                        <p:tgtEl>
                                          <p:spTgt spid="27">
                                            <p:txEl>
                                              <p:pRg st="3" end="3"/>
                                            </p:txEl>
                                          </p:spTgt>
                                        </p:tgtEl>
                                        <p:attrNameLst>
                                          <p:attrName>ppt_x</p:attrName>
                                        </p:attrNameLst>
                                      </p:cBhvr>
                                      <p:tavLst>
                                        <p:tav tm="0">
                                          <p:val>
                                            <p:strVal val="#ppt_x"/>
                                          </p:val>
                                        </p:tav>
                                        <p:tav tm="100000">
                                          <p:val>
                                            <p:strVal val="#ppt_x"/>
                                          </p:val>
                                        </p:tav>
                                      </p:tavLst>
                                    </p:anim>
                                    <p:anim calcmode="lin" valueType="num">
                                      <p:cBhvr>
                                        <p:cTn id="69" dur="1000" fill="hold"/>
                                        <p:tgtEl>
                                          <p:spTgt spid="2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4">
                                            <p:txEl>
                                              <p:pRg st="3" end="3"/>
                                            </p:txEl>
                                          </p:spTgt>
                                        </p:tgtEl>
                                        <p:attrNameLst>
                                          <p:attrName>style.visibility</p:attrName>
                                        </p:attrNameLst>
                                      </p:cBhvr>
                                      <p:to>
                                        <p:strVal val="visible"/>
                                      </p:to>
                                    </p:set>
                                    <p:animEffect transition="in" filter="barn(inVertical)">
                                      <p:cBhvr>
                                        <p:cTn id="74" dur="500"/>
                                        <p:tgtEl>
                                          <p:spTgt spid="4">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xit" presetSubtype="21" fill="hold" nodeType="clickEffect">
                                  <p:stCondLst>
                                    <p:cond delay="0"/>
                                  </p:stCondLst>
                                  <p:childTnLst>
                                    <p:animEffect transition="out" filter="barn(inVertical)">
                                      <p:cBhvr>
                                        <p:cTn id="78" dur="500"/>
                                        <p:tgtEl>
                                          <p:spTgt spid="1030"/>
                                        </p:tgtEl>
                                      </p:cBhvr>
                                    </p:animEffect>
                                    <p:set>
                                      <p:cBhvr>
                                        <p:cTn id="79" dur="1" fill="hold">
                                          <p:stCondLst>
                                            <p:cond delay="499"/>
                                          </p:stCondLst>
                                        </p:cTn>
                                        <p:tgtEl>
                                          <p:spTgt spid="1030"/>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1032"/>
                                        </p:tgtEl>
                                        <p:attrNameLst>
                                          <p:attrName>style.visibility</p:attrName>
                                        </p:attrNameLst>
                                      </p:cBhvr>
                                      <p:to>
                                        <p:strVal val="visible"/>
                                      </p:to>
                                    </p:set>
                                    <p:animEffect transition="in" filter="wipe(down)">
                                      <p:cBhvr>
                                        <p:cTn id="84" dur="500"/>
                                        <p:tgtEl>
                                          <p:spTgt spid="1032"/>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mediacall" presetSubtype="0" fill="hold" nodeType="clickEffect">
                                  <p:stCondLst>
                                    <p:cond delay="0"/>
                                  </p:stCondLst>
                                  <p:childTnLst>
                                    <p:cmd type="call" cmd="playFrom(0.0)">
                                      <p:cBhvr>
                                        <p:cTn id="88" dur="1008" fill="hold"/>
                                        <p:tgtEl>
                                          <p:spTgt spid="6"/>
                                        </p:tgtEl>
                                      </p:cBhvr>
                                    </p:cmd>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27">
                                            <p:txEl>
                                              <p:pRg st="4" end="4"/>
                                            </p:txEl>
                                          </p:spTgt>
                                        </p:tgtEl>
                                        <p:attrNameLst>
                                          <p:attrName>style.visibility</p:attrName>
                                        </p:attrNameLst>
                                      </p:cBhvr>
                                      <p:to>
                                        <p:strVal val="visible"/>
                                      </p:to>
                                    </p:set>
                                    <p:animEffect transition="in" filter="barn(inVertical)">
                                      <p:cBhvr>
                                        <p:cTn id="93" dur="500"/>
                                        <p:tgtEl>
                                          <p:spTgt spid="27">
                                            <p:txEl>
                                              <p:pRg st="4" end="4"/>
                                            </p:txEl>
                                          </p:spTgt>
                                        </p:tgtEl>
                                      </p:cBhvr>
                                    </p:animEffect>
                                  </p:childTnLst>
                                </p:cTn>
                              </p:par>
                              <p:par>
                                <p:cTn id="94" presetID="16" presetClass="entr" presetSubtype="21" fill="hold" nodeType="withEffect">
                                  <p:stCondLst>
                                    <p:cond delay="0"/>
                                  </p:stCondLst>
                                  <p:childTnLst>
                                    <p:set>
                                      <p:cBhvr>
                                        <p:cTn id="95" dur="1" fill="hold">
                                          <p:stCondLst>
                                            <p:cond delay="0"/>
                                          </p:stCondLst>
                                        </p:cTn>
                                        <p:tgtEl>
                                          <p:spTgt spid="27">
                                            <p:txEl>
                                              <p:pRg st="5" end="5"/>
                                            </p:txEl>
                                          </p:spTgt>
                                        </p:tgtEl>
                                        <p:attrNameLst>
                                          <p:attrName>style.visibility</p:attrName>
                                        </p:attrNameLst>
                                      </p:cBhvr>
                                      <p:to>
                                        <p:strVal val="visible"/>
                                      </p:to>
                                    </p:set>
                                    <p:animEffect transition="in" filter="barn(inVertical)">
                                      <p:cBhvr>
                                        <p:cTn id="96" dur="500"/>
                                        <p:tgtEl>
                                          <p:spTgt spid="27">
                                            <p:txEl>
                                              <p:pRg st="5" end="5"/>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nodeType="clickEffect">
                                  <p:stCondLst>
                                    <p:cond delay="0"/>
                                  </p:stCondLst>
                                  <p:childTnLst>
                                    <p:set>
                                      <p:cBhvr>
                                        <p:cTn id="100" dur="1" fill="hold">
                                          <p:stCondLst>
                                            <p:cond delay="0"/>
                                          </p:stCondLst>
                                        </p:cTn>
                                        <p:tgtEl>
                                          <p:spTgt spid="4">
                                            <p:txEl>
                                              <p:pRg st="4" end="4"/>
                                            </p:txEl>
                                          </p:spTgt>
                                        </p:tgtEl>
                                        <p:attrNameLst>
                                          <p:attrName>style.visibility</p:attrName>
                                        </p:attrNameLst>
                                      </p:cBhvr>
                                      <p:to>
                                        <p:strVal val="visible"/>
                                      </p:to>
                                    </p:set>
                                    <p:animEffect transition="in" filter="wipe(down)">
                                      <p:cBhvr>
                                        <p:cTn id="101" dur="500"/>
                                        <p:tgtEl>
                                          <p:spTgt spid="4">
                                            <p:txEl>
                                              <p:pRg st="4" end="4"/>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xit" presetSubtype="21" fill="hold" nodeType="clickEffect">
                                  <p:stCondLst>
                                    <p:cond delay="0"/>
                                  </p:stCondLst>
                                  <p:childTnLst>
                                    <p:animEffect transition="out" filter="barn(inVertical)">
                                      <p:cBhvr>
                                        <p:cTn id="105" dur="500"/>
                                        <p:tgtEl>
                                          <p:spTgt spid="1032"/>
                                        </p:tgtEl>
                                      </p:cBhvr>
                                    </p:animEffect>
                                    <p:set>
                                      <p:cBhvr>
                                        <p:cTn id="106" dur="1" fill="hold">
                                          <p:stCondLst>
                                            <p:cond delay="499"/>
                                          </p:stCondLst>
                                        </p:cTn>
                                        <p:tgtEl>
                                          <p:spTgt spid="1032"/>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nodeType="clickEffect">
                                  <p:stCondLst>
                                    <p:cond delay="0"/>
                                  </p:stCondLst>
                                  <p:childTnLst>
                                    <p:set>
                                      <p:cBhvr>
                                        <p:cTn id="110" dur="1" fill="hold">
                                          <p:stCondLst>
                                            <p:cond delay="0"/>
                                          </p:stCondLst>
                                        </p:cTn>
                                        <p:tgtEl>
                                          <p:spTgt spid="1034"/>
                                        </p:tgtEl>
                                        <p:attrNameLst>
                                          <p:attrName>style.visibility</p:attrName>
                                        </p:attrNameLst>
                                      </p:cBhvr>
                                      <p:to>
                                        <p:strVal val="visible"/>
                                      </p:to>
                                    </p:set>
                                    <p:animEffect transition="in" filter="wipe(down)">
                                      <p:cBhvr>
                                        <p:cTn id="111" dur="500"/>
                                        <p:tgtEl>
                                          <p:spTgt spid="1034"/>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mediacall" presetSubtype="0" fill="hold" nodeType="clickEffect">
                                  <p:stCondLst>
                                    <p:cond delay="0"/>
                                  </p:stCondLst>
                                  <p:childTnLst>
                                    <p:cmd type="call" cmd="playFrom(0.0)">
                                      <p:cBhvr>
                                        <p:cTn id="115" dur="672" fill="hold"/>
                                        <p:tgtEl>
                                          <p:spTgt spid="8"/>
                                        </p:tgtEl>
                                      </p:cBhvr>
                                    </p:cmd>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nodeType="clickEffect">
                                  <p:stCondLst>
                                    <p:cond delay="0"/>
                                  </p:stCondLst>
                                  <p:childTnLst>
                                    <p:set>
                                      <p:cBhvr>
                                        <p:cTn id="119" dur="1" fill="hold">
                                          <p:stCondLst>
                                            <p:cond delay="0"/>
                                          </p:stCondLst>
                                        </p:cTn>
                                        <p:tgtEl>
                                          <p:spTgt spid="27">
                                            <p:txEl>
                                              <p:pRg st="6" end="6"/>
                                            </p:txEl>
                                          </p:spTgt>
                                        </p:tgtEl>
                                        <p:attrNameLst>
                                          <p:attrName>style.visibility</p:attrName>
                                        </p:attrNameLst>
                                      </p:cBhvr>
                                      <p:to>
                                        <p:strVal val="visible"/>
                                      </p:to>
                                    </p:set>
                                    <p:animEffect transition="in" filter="fade">
                                      <p:cBhvr>
                                        <p:cTn id="120" dur="1000"/>
                                        <p:tgtEl>
                                          <p:spTgt spid="27">
                                            <p:txEl>
                                              <p:pRg st="6" end="6"/>
                                            </p:txEl>
                                          </p:spTgt>
                                        </p:tgtEl>
                                      </p:cBhvr>
                                    </p:animEffect>
                                    <p:anim calcmode="lin" valueType="num">
                                      <p:cBhvr>
                                        <p:cTn id="121" dur="1000" fill="hold"/>
                                        <p:tgtEl>
                                          <p:spTgt spid="27">
                                            <p:txEl>
                                              <p:pRg st="6" end="6"/>
                                            </p:txEl>
                                          </p:spTgt>
                                        </p:tgtEl>
                                        <p:attrNameLst>
                                          <p:attrName>ppt_x</p:attrName>
                                        </p:attrNameLst>
                                      </p:cBhvr>
                                      <p:tavLst>
                                        <p:tav tm="0">
                                          <p:val>
                                            <p:strVal val="#ppt_x"/>
                                          </p:val>
                                        </p:tav>
                                        <p:tav tm="100000">
                                          <p:val>
                                            <p:strVal val="#ppt_x"/>
                                          </p:val>
                                        </p:tav>
                                      </p:tavLst>
                                    </p:anim>
                                    <p:anim calcmode="lin" valueType="num">
                                      <p:cBhvr>
                                        <p:cTn id="122" dur="1000" fill="hold"/>
                                        <p:tgtEl>
                                          <p:spTgt spid="2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nodeType="clickEffect">
                                  <p:stCondLst>
                                    <p:cond delay="0"/>
                                  </p:stCondLst>
                                  <p:childTnLst>
                                    <p:set>
                                      <p:cBhvr>
                                        <p:cTn id="126" dur="1" fill="hold">
                                          <p:stCondLst>
                                            <p:cond delay="0"/>
                                          </p:stCondLst>
                                        </p:cTn>
                                        <p:tgtEl>
                                          <p:spTgt spid="4">
                                            <p:txEl>
                                              <p:pRg st="6" end="6"/>
                                            </p:txEl>
                                          </p:spTgt>
                                        </p:tgtEl>
                                        <p:attrNameLst>
                                          <p:attrName>style.visibility</p:attrName>
                                        </p:attrNameLst>
                                      </p:cBhvr>
                                      <p:to>
                                        <p:strVal val="visible"/>
                                      </p:to>
                                    </p:set>
                                    <p:animEffect transition="in" filter="wipe(down)">
                                      <p:cBhvr>
                                        <p:cTn id="1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8" fill="hold" display="0">
                  <p:stCondLst>
                    <p:cond delay="indefinite"/>
                  </p:stCondLst>
                  <p:endCondLst>
                    <p:cond evt="onStopAudio" delay="0">
                      <p:tgtEl>
                        <p:sldTgt/>
                      </p:tgtEl>
                    </p:cond>
                  </p:endCondLst>
                </p:cTn>
                <p:tgtEl>
                  <p:spTgt spid="2"/>
                </p:tgtEl>
              </p:cMediaNode>
            </p:audio>
            <p:audio>
              <p:cMediaNode vol="80000">
                <p:cTn id="129" fill="hold" display="0">
                  <p:stCondLst>
                    <p:cond delay="indefinite"/>
                  </p:stCondLst>
                  <p:endCondLst>
                    <p:cond evt="onStopAudio" delay="0">
                      <p:tgtEl>
                        <p:sldTgt/>
                      </p:tgtEl>
                    </p:cond>
                  </p:endCondLst>
                </p:cTn>
                <p:tgtEl>
                  <p:spTgt spid="3"/>
                </p:tgtEl>
              </p:cMediaNode>
            </p:audio>
            <p:audio>
              <p:cMediaNode vol="80000">
                <p:cTn id="130" fill="hold" display="0">
                  <p:stCondLst>
                    <p:cond delay="indefinite"/>
                  </p:stCondLst>
                  <p:endCondLst>
                    <p:cond evt="onStopAudio" delay="0">
                      <p:tgtEl>
                        <p:sldTgt/>
                      </p:tgtEl>
                    </p:cond>
                  </p:endCondLst>
                </p:cTn>
                <p:tgtEl>
                  <p:spTgt spid="6"/>
                </p:tgtEl>
              </p:cMediaNode>
            </p:audio>
            <p:audio>
              <p:cMediaNode vol="80000">
                <p:cTn id="131" fill="hold" display="0">
                  <p:stCondLst>
                    <p:cond delay="indefinite"/>
                  </p:stCondLst>
                  <p:endCondLst>
                    <p:cond evt="onStopAudio" delay="0">
                      <p:tgtEl>
                        <p:sldTgt/>
                      </p:tgtEl>
                    </p:cond>
                  </p:endCondLst>
                </p:cTn>
                <p:tgtEl>
                  <p:spTgt spid="7"/>
                </p:tgtEl>
              </p:cMediaNode>
            </p:audio>
            <p:audio>
              <p:cMediaNode vol="80000">
                <p:cTn id="132"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คำบรรยายภาพ: สี่เหลี่ยมมุมมน 3">
            <a:extLst>
              <a:ext uri="{FF2B5EF4-FFF2-40B4-BE49-F238E27FC236}">
                <a16:creationId xmlns:a16="http://schemas.microsoft.com/office/drawing/2014/main" id="{21501217-C02E-4EB5-A550-B5A8FC278C5B}"/>
              </a:ext>
            </a:extLst>
          </p:cNvPr>
          <p:cNvSpPr/>
          <p:nvPr/>
        </p:nvSpPr>
        <p:spPr>
          <a:xfrm>
            <a:off x="2492530" y="244530"/>
            <a:ext cx="8873951" cy="2020997"/>
          </a:xfrm>
          <a:prstGeom prst="wedgeRoundRectCallout">
            <a:avLst>
              <a:gd name="adj1" fmla="val -49896"/>
              <a:gd name="adj2" fmla="val 751"/>
              <a:gd name="adj3" fmla="val 16667"/>
            </a:avLst>
          </a:prstGeom>
          <a:noFill/>
          <a:ln w="57150">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5" name="กล่องข้อความ 4">
            <a:extLst>
              <a:ext uri="{FF2B5EF4-FFF2-40B4-BE49-F238E27FC236}">
                <a16:creationId xmlns:a16="http://schemas.microsoft.com/office/drawing/2014/main" id="{1A97C5C0-8BD9-4983-AE6D-911460208C4C}"/>
              </a:ext>
            </a:extLst>
          </p:cNvPr>
          <p:cNvSpPr txBox="1"/>
          <p:nvPr/>
        </p:nvSpPr>
        <p:spPr>
          <a:xfrm>
            <a:off x="2492530" y="706240"/>
            <a:ext cx="871572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3. ….. dolphin is …….intelligent animal. </a:t>
            </a:r>
          </a:p>
        </p:txBody>
      </p:sp>
      <p:sp>
        <p:nvSpPr>
          <p:cNvPr id="7" name="วงรี 5">
            <a:extLst>
              <a:ext uri="{FF2B5EF4-FFF2-40B4-BE49-F238E27FC236}">
                <a16:creationId xmlns:a16="http://schemas.microsoft.com/office/drawing/2014/main" id="{B3C0FBCF-690C-4AD1-B426-EA44C48A395A}"/>
              </a:ext>
            </a:extLst>
          </p:cNvPr>
          <p:cNvSpPr/>
          <p:nvPr/>
        </p:nvSpPr>
        <p:spPr>
          <a:xfrm>
            <a:off x="2647602" y="5123175"/>
            <a:ext cx="5122543" cy="988614"/>
          </a:xfrm>
          <a:custGeom>
            <a:avLst/>
            <a:gdLst>
              <a:gd name="connsiteX0" fmla="*/ 0 w 5119687"/>
              <a:gd name="connsiteY0" fmla="*/ 493340 h 986680"/>
              <a:gd name="connsiteX1" fmla="*/ 2559844 w 5119687"/>
              <a:gd name="connsiteY1" fmla="*/ 0 h 986680"/>
              <a:gd name="connsiteX2" fmla="*/ 5119688 w 5119687"/>
              <a:gd name="connsiteY2" fmla="*/ 493340 h 986680"/>
              <a:gd name="connsiteX3" fmla="*/ 2559844 w 5119687"/>
              <a:gd name="connsiteY3" fmla="*/ 986680 h 986680"/>
              <a:gd name="connsiteX4" fmla="*/ 0 w 5119687"/>
              <a:gd name="connsiteY4" fmla="*/ 493340 h 986680"/>
              <a:gd name="connsiteX0" fmla="*/ 230 w 5119918"/>
              <a:gd name="connsiteY0" fmla="*/ 494307 h 988614"/>
              <a:gd name="connsiteX1" fmla="*/ 2560074 w 5119918"/>
              <a:gd name="connsiteY1" fmla="*/ 967 h 988614"/>
              <a:gd name="connsiteX2" fmla="*/ 5119918 w 5119918"/>
              <a:gd name="connsiteY2" fmla="*/ 494307 h 988614"/>
              <a:gd name="connsiteX3" fmla="*/ 2560074 w 5119918"/>
              <a:gd name="connsiteY3" fmla="*/ 987647 h 988614"/>
              <a:gd name="connsiteX4" fmla="*/ 230 w 5119918"/>
              <a:gd name="connsiteY4" fmla="*/ 494307 h 988614"/>
              <a:gd name="connsiteX0" fmla="*/ 230 w 5121295"/>
              <a:gd name="connsiteY0" fmla="*/ 494307 h 988614"/>
              <a:gd name="connsiteX1" fmla="*/ 2560074 w 5121295"/>
              <a:gd name="connsiteY1" fmla="*/ 967 h 988614"/>
              <a:gd name="connsiteX2" fmla="*/ 5119918 w 5121295"/>
              <a:gd name="connsiteY2" fmla="*/ 494307 h 988614"/>
              <a:gd name="connsiteX3" fmla="*/ 2560074 w 5121295"/>
              <a:gd name="connsiteY3" fmla="*/ 987647 h 988614"/>
              <a:gd name="connsiteX4" fmla="*/ 230 w 5121295"/>
              <a:gd name="connsiteY4" fmla="*/ 494307 h 988614"/>
              <a:gd name="connsiteX0" fmla="*/ 230 w 5122543"/>
              <a:gd name="connsiteY0" fmla="*/ 494307 h 988614"/>
              <a:gd name="connsiteX1" fmla="*/ 2560074 w 5122543"/>
              <a:gd name="connsiteY1" fmla="*/ 967 h 988614"/>
              <a:gd name="connsiteX2" fmla="*/ 5119918 w 5122543"/>
              <a:gd name="connsiteY2" fmla="*/ 494307 h 988614"/>
              <a:gd name="connsiteX3" fmla="*/ 2560074 w 5122543"/>
              <a:gd name="connsiteY3" fmla="*/ 987647 h 988614"/>
              <a:gd name="connsiteX4" fmla="*/ 230 w 5122543"/>
              <a:gd name="connsiteY4" fmla="*/ 494307 h 98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543" h="988614">
                <a:moveTo>
                  <a:pt x="230" y="494307"/>
                </a:moveTo>
                <a:cubicBezTo>
                  <a:pt x="19280" y="-44857"/>
                  <a:pt x="1146311" y="967"/>
                  <a:pt x="2560074" y="967"/>
                </a:cubicBezTo>
                <a:cubicBezTo>
                  <a:pt x="3973837" y="967"/>
                  <a:pt x="5167543" y="21818"/>
                  <a:pt x="5119918" y="494307"/>
                </a:cubicBezTo>
                <a:cubicBezTo>
                  <a:pt x="5186593" y="928696"/>
                  <a:pt x="3973837" y="987647"/>
                  <a:pt x="2560074" y="987647"/>
                </a:cubicBezTo>
                <a:cubicBezTo>
                  <a:pt x="1146311" y="987647"/>
                  <a:pt x="-18820" y="1033471"/>
                  <a:pt x="230" y="494307"/>
                </a:cubicBezTo>
                <a:close/>
              </a:path>
            </a:pathLst>
          </a:custGeom>
          <a:solidFill>
            <a:schemeClr val="accent6">
              <a:lumMod val="60000"/>
              <a:lumOff val="40000"/>
            </a:schemeClr>
          </a:solidFill>
          <a:ln>
            <a:solidFill>
              <a:srgbClr val="FEEC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8" name="วงรี 5">
            <a:extLst>
              <a:ext uri="{FF2B5EF4-FFF2-40B4-BE49-F238E27FC236}">
                <a16:creationId xmlns:a16="http://schemas.microsoft.com/office/drawing/2014/main" id="{ABBC749F-9E48-4250-9AA2-DC3E1C8E7555}"/>
              </a:ext>
            </a:extLst>
          </p:cNvPr>
          <p:cNvSpPr/>
          <p:nvPr/>
        </p:nvSpPr>
        <p:spPr>
          <a:xfrm>
            <a:off x="2647602" y="3811185"/>
            <a:ext cx="5122543" cy="988614"/>
          </a:xfrm>
          <a:custGeom>
            <a:avLst/>
            <a:gdLst>
              <a:gd name="connsiteX0" fmla="*/ 0 w 5119687"/>
              <a:gd name="connsiteY0" fmla="*/ 493340 h 986680"/>
              <a:gd name="connsiteX1" fmla="*/ 2559844 w 5119687"/>
              <a:gd name="connsiteY1" fmla="*/ 0 h 986680"/>
              <a:gd name="connsiteX2" fmla="*/ 5119688 w 5119687"/>
              <a:gd name="connsiteY2" fmla="*/ 493340 h 986680"/>
              <a:gd name="connsiteX3" fmla="*/ 2559844 w 5119687"/>
              <a:gd name="connsiteY3" fmla="*/ 986680 h 986680"/>
              <a:gd name="connsiteX4" fmla="*/ 0 w 5119687"/>
              <a:gd name="connsiteY4" fmla="*/ 493340 h 986680"/>
              <a:gd name="connsiteX0" fmla="*/ 230 w 5119918"/>
              <a:gd name="connsiteY0" fmla="*/ 494307 h 988614"/>
              <a:gd name="connsiteX1" fmla="*/ 2560074 w 5119918"/>
              <a:gd name="connsiteY1" fmla="*/ 967 h 988614"/>
              <a:gd name="connsiteX2" fmla="*/ 5119918 w 5119918"/>
              <a:gd name="connsiteY2" fmla="*/ 494307 h 988614"/>
              <a:gd name="connsiteX3" fmla="*/ 2560074 w 5119918"/>
              <a:gd name="connsiteY3" fmla="*/ 987647 h 988614"/>
              <a:gd name="connsiteX4" fmla="*/ 230 w 5119918"/>
              <a:gd name="connsiteY4" fmla="*/ 494307 h 988614"/>
              <a:gd name="connsiteX0" fmla="*/ 230 w 5121295"/>
              <a:gd name="connsiteY0" fmla="*/ 494307 h 988614"/>
              <a:gd name="connsiteX1" fmla="*/ 2560074 w 5121295"/>
              <a:gd name="connsiteY1" fmla="*/ 967 h 988614"/>
              <a:gd name="connsiteX2" fmla="*/ 5119918 w 5121295"/>
              <a:gd name="connsiteY2" fmla="*/ 494307 h 988614"/>
              <a:gd name="connsiteX3" fmla="*/ 2560074 w 5121295"/>
              <a:gd name="connsiteY3" fmla="*/ 987647 h 988614"/>
              <a:gd name="connsiteX4" fmla="*/ 230 w 5121295"/>
              <a:gd name="connsiteY4" fmla="*/ 494307 h 988614"/>
              <a:gd name="connsiteX0" fmla="*/ 230 w 5122543"/>
              <a:gd name="connsiteY0" fmla="*/ 494307 h 988614"/>
              <a:gd name="connsiteX1" fmla="*/ 2560074 w 5122543"/>
              <a:gd name="connsiteY1" fmla="*/ 967 h 988614"/>
              <a:gd name="connsiteX2" fmla="*/ 5119918 w 5122543"/>
              <a:gd name="connsiteY2" fmla="*/ 494307 h 988614"/>
              <a:gd name="connsiteX3" fmla="*/ 2560074 w 5122543"/>
              <a:gd name="connsiteY3" fmla="*/ 987647 h 988614"/>
              <a:gd name="connsiteX4" fmla="*/ 230 w 5122543"/>
              <a:gd name="connsiteY4" fmla="*/ 494307 h 98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543" h="988614">
                <a:moveTo>
                  <a:pt x="230" y="494307"/>
                </a:moveTo>
                <a:cubicBezTo>
                  <a:pt x="19280" y="-44857"/>
                  <a:pt x="1146311" y="967"/>
                  <a:pt x="2560074" y="967"/>
                </a:cubicBezTo>
                <a:cubicBezTo>
                  <a:pt x="3973837" y="967"/>
                  <a:pt x="5167543" y="21818"/>
                  <a:pt x="5119918" y="494307"/>
                </a:cubicBezTo>
                <a:cubicBezTo>
                  <a:pt x="5186593" y="928696"/>
                  <a:pt x="3973837" y="987647"/>
                  <a:pt x="2560074" y="987647"/>
                </a:cubicBezTo>
                <a:cubicBezTo>
                  <a:pt x="1146311" y="987647"/>
                  <a:pt x="-18820" y="1033471"/>
                  <a:pt x="230" y="494307"/>
                </a:cubicBezTo>
                <a:close/>
              </a:path>
            </a:pathLst>
          </a:custGeom>
          <a:solidFill>
            <a:srgbClr val="9CE7FE"/>
          </a:solidFill>
          <a:ln>
            <a:solidFill>
              <a:srgbClr val="9CE7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9" name="วงรี 5">
            <a:extLst>
              <a:ext uri="{FF2B5EF4-FFF2-40B4-BE49-F238E27FC236}">
                <a16:creationId xmlns:a16="http://schemas.microsoft.com/office/drawing/2014/main" id="{2A5ECF2F-A4D3-4920-B733-C5208692906D}"/>
              </a:ext>
            </a:extLst>
          </p:cNvPr>
          <p:cNvSpPr/>
          <p:nvPr/>
        </p:nvSpPr>
        <p:spPr>
          <a:xfrm>
            <a:off x="2565250" y="2507969"/>
            <a:ext cx="5122543" cy="988614"/>
          </a:xfrm>
          <a:custGeom>
            <a:avLst/>
            <a:gdLst>
              <a:gd name="connsiteX0" fmla="*/ 0 w 5119687"/>
              <a:gd name="connsiteY0" fmla="*/ 493340 h 986680"/>
              <a:gd name="connsiteX1" fmla="*/ 2559844 w 5119687"/>
              <a:gd name="connsiteY1" fmla="*/ 0 h 986680"/>
              <a:gd name="connsiteX2" fmla="*/ 5119688 w 5119687"/>
              <a:gd name="connsiteY2" fmla="*/ 493340 h 986680"/>
              <a:gd name="connsiteX3" fmla="*/ 2559844 w 5119687"/>
              <a:gd name="connsiteY3" fmla="*/ 986680 h 986680"/>
              <a:gd name="connsiteX4" fmla="*/ 0 w 5119687"/>
              <a:gd name="connsiteY4" fmla="*/ 493340 h 986680"/>
              <a:gd name="connsiteX0" fmla="*/ 230 w 5119918"/>
              <a:gd name="connsiteY0" fmla="*/ 494307 h 988614"/>
              <a:gd name="connsiteX1" fmla="*/ 2560074 w 5119918"/>
              <a:gd name="connsiteY1" fmla="*/ 967 h 988614"/>
              <a:gd name="connsiteX2" fmla="*/ 5119918 w 5119918"/>
              <a:gd name="connsiteY2" fmla="*/ 494307 h 988614"/>
              <a:gd name="connsiteX3" fmla="*/ 2560074 w 5119918"/>
              <a:gd name="connsiteY3" fmla="*/ 987647 h 988614"/>
              <a:gd name="connsiteX4" fmla="*/ 230 w 5119918"/>
              <a:gd name="connsiteY4" fmla="*/ 494307 h 988614"/>
              <a:gd name="connsiteX0" fmla="*/ 230 w 5121295"/>
              <a:gd name="connsiteY0" fmla="*/ 494307 h 988614"/>
              <a:gd name="connsiteX1" fmla="*/ 2560074 w 5121295"/>
              <a:gd name="connsiteY1" fmla="*/ 967 h 988614"/>
              <a:gd name="connsiteX2" fmla="*/ 5119918 w 5121295"/>
              <a:gd name="connsiteY2" fmla="*/ 494307 h 988614"/>
              <a:gd name="connsiteX3" fmla="*/ 2560074 w 5121295"/>
              <a:gd name="connsiteY3" fmla="*/ 987647 h 988614"/>
              <a:gd name="connsiteX4" fmla="*/ 230 w 5121295"/>
              <a:gd name="connsiteY4" fmla="*/ 494307 h 988614"/>
              <a:gd name="connsiteX0" fmla="*/ 230 w 5122543"/>
              <a:gd name="connsiteY0" fmla="*/ 494307 h 988614"/>
              <a:gd name="connsiteX1" fmla="*/ 2560074 w 5122543"/>
              <a:gd name="connsiteY1" fmla="*/ 967 h 988614"/>
              <a:gd name="connsiteX2" fmla="*/ 5119918 w 5122543"/>
              <a:gd name="connsiteY2" fmla="*/ 494307 h 988614"/>
              <a:gd name="connsiteX3" fmla="*/ 2560074 w 5122543"/>
              <a:gd name="connsiteY3" fmla="*/ 987647 h 988614"/>
              <a:gd name="connsiteX4" fmla="*/ 230 w 5122543"/>
              <a:gd name="connsiteY4" fmla="*/ 494307 h 98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543" h="988614">
                <a:moveTo>
                  <a:pt x="230" y="494307"/>
                </a:moveTo>
                <a:cubicBezTo>
                  <a:pt x="19280" y="-44857"/>
                  <a:pt x="1146311" y="967"/>
                  <a:pt x="2560074" y="967"/>
                </a:cubicBezTo>
                <a:cubicBezTo>
                  <a:pt x="3973837" y="967"/>
                  <a:pt x="5167543" y="21818"/>
                  <a:pt x="5119918" y="494307"/>
                </a:cubicBezTo>
                <a:cubicBezTo>
                  <a:pt x="5186593" y="928696"/>
                  <a:pt x="3973837" y="987647"/>
                  <a:pt x="2560074" y="987647"/>
                </a:cubicBezTo>
                <a:cubicBezTo>
                  <a:pt x="1146311" y="987647"/>
                  <a:pt x="-18820" y="1033471"/>
                  <a:pt x="230" y="494307"/>
                </a:cubicBezTo>
                <a:close/>
              </a:path>
            </a:pathLst>
          </a:custGeom>
          <a:solidFill>
            <a:schemeClr val="accent2">
              <a:lumMod val="20000"/>
              <a:lumOff val="80000"/>
            </a:schemeClr>
          </a:solidFill>
          <a:ln>
            <a:solidFill>
              <a:srgbClr val="BCFF9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10" name="a">
            <a:extLst>
              <a:ext uri="{FF2B5EF4-FFF2-40B4-BE49-F238E27FC236}">
                <a16:creationId xmlns:a16="http://schemas.microsoft.com/office/drawing/2014/main" id="{F803C83A-E4B8-40AF-9030-E62B71477C05}"/>
              </a:ext>
            </a:extLst>
          </p:cNvPr>
          <p:cNvSpPr txBox="1"/>
          <p:nvPr/>
        </p:nvSpPr>
        <p:spPr>
          <a:xfrm>
            <a:off x="3209737" y="5266551"/>
            <a:ext cx="41351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sym typeface="Arial"/>
              </a:rPr>
              <a:t>c.  </a:t>
            </a:r>
            <a:r>
              <a:rPr kumimoji="0" lang="en-US"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The - an</a:t>
            </a:r>
            <a:endParaRPr kumimoji="0" lang="th-TH"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Mali SemiBold" panose="00000700000000000000" pitchFamily="2" charset="-34"/>
              <a:sym typeface="Arial"/>
            </a:endParaRPr>
          </a:p>
        </p:txBody>
      </p:sp>
      <p:sp>
        <p:nvSpPr>
          <p:cNvPr id="11" name="b">
            <a:extLst>
              <a:ext uri="{FF2B5EF4-FFF2-40B4-BE49-F238E27FC236}">
                <a16:creationId xmlns:a16="http://schemas.microsoft.com/office/drawing/2014/main" id="{B6CB0B9D-2E77-4D08-9E59-5ADCFF4EFA55}"/>
              </a:ext>
            </a:extLst>
          </p:cNvPr>
          <p:cNvSpPr txBox="1"/>
          <p:nvPr/>
        </p:nvSpPr>
        <p:spPr>
          <a:xfrm>
            <a:off x="3209737" y="3969713"/>
            <a:ext cx="41351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sym typeface="Arial"/>
              </a:rPr>
              <a:t>b.  </a:t>
            </a:r>
            <a:r>
              <a:rPr kumimoji="0" lang="en-US"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The - a</a:t>
            </a:r>
            <a:endParaRPr kumimoji="0" lang="th-TH"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Mali SemiBold" panose="00000700000000000000" pitchFamily="2" charset="-34"/>
              <a:sym typeface="Arial"/>
            </a:endParaRPr>
          </a:p>
        </p:txBody>
      </p:sp>
      <p:sp>
        <p:nvSpPr>
          <p:cNvPr id="12" name="c">
            <a:extLst>
              <a:ext uri="{FF2B5EF4-FFF2-40B4-BE49-F238E27FC236}">
                <a16:creationId xmlns:a16="http://schemas.microsoft.com/office/drawing/2014/main" id="{C5BF58E0-BA96-4C8E-BD6F-31343ABF4934}"/>
              </a:ext>
            </a:extLst>
          </p:cNvPr>
          <p:cNvSpPr txBox="1"/>
          <p:nvPr/>
        </p:nvSpPr>
        <p:spPr>
          <a:xfrm>
            <a:off x="3141313" y="2615028"/>
            <a:ext cx="41351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sym typeface="Arial"/>
              </a:rPr>
              <a:t>a.   </a:t>
            </a:r>
            <a:r>
              <a:rPr kumimoji="0" lang="en-US"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A - an </a:t>
            </a:r>
            <a:endParaRPr kumimoji="0" lang="th-TH"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Mali SemiBold" panose="00000700000000000000" pitchFamily="2" charset="-34"/>
              <a:sym typeface="Arial"/>
            </a:endParaRPr>
          </a:p>
        </p:txBody>
      </p:sp>
      <p:grpSp>
        <p:nvGrpSpPr>
          <p:cNvPr id="13" name="กลุ่ม 12">
            <a:extLst>
              <a:ext uri="{FF2B5EF4-FFF2-40B4-BE49-F238E27FC236}">
                <a16:creationId xmlns:a16="http://schemas.microsoft.com/office/drawing/2014/main" id="{67654437-D6ED-4895-AD04-A2F764A3F5E5}"/>
              </a:ext>
            </a:extLst>
          </p:cNvPr>
          <p:cNvGrpSpPr/>
          <p:nvPr/>
        </p:nvGrpSpPr>
        <p:grpSpPr>
          <a:xfrm>
            <a:off x="321750" y="778987"/>
            <a:ext cx="1521279" cy="1341421"/>
            <a:chOff x="3628809" y="1877210"/>
            <a:chExt cx="2998906" cy="2644351"/>
          </a:xfrm>
        </p:grpSpPr>
        <p:sp>
          <p:nvSpPr>
            <p:cNvPr id="14" name="วงรี 13">
              <a:extLst>
                <a:ext uri="{FF2B5EF4-FFF2-40B4-BE49-F238E27FC236}">
                  <a16:creationId xmlns:a16="http://schemas.microsoft.com/office/drawing/2014/main" id="{8A6036AA-926C-4DDE-B2F8-C9E0958E6232}"/>
                </a:ext>
              </a:extLst>
            </p:cNvPr>
            <p:cNvSpPr/>
            <p:nvPr/>
          </p:nvSpPr>
          <p:spPr>
            <a:xfrm>
              <a:off x="3729359" y="1994327"/>
              <a:ext cx="2527234" cy="2527234"/>
            </a:xfrm>
            <a:prstGeom prst="ellipse">
              <a:avLst/>
            </a:prstGeom>
            <a:solidFill>
              <a:schemeClr val="accent1">
                <a:lumMod val="20000"/>
                <a:lumOff val="80000"/>
              </a:schemeClr>
            </a:solidFill>
            <a:ln w="38100">
              <a:solidFill>
                <a:srgbClr val="ACCBF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15" name="วงรี 14">
              <a:extLst>
                <a:ext uri="{FF2B5EF4-FFF2-40B4-BE49-F238E27FC236}">
                  <a16:creationId xmlns:a16="http://schemas.microsoft.com/office/drawing/2014/main" id="{CEC68C1E-318E-4CEF-84D9-FB0524BA4D99}"/>
                </a:ext>
              </a:extLst>
            </p:cNvPr>
            <p:cNvSpPr/>
            <p:nvPr/>
          </p:nvSpPr>
          <p:spPr>
            <a:xfrm>
              <a:off x="4892065" y="2995965"/>
              <a:ext cx="373746" cy="373746"/>
            </a:xfrm>
            <a:prstGeom prst="ellipse">
              <a:avLst/>
            </a:pr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16" name="สี่เหลี่ยมผืนผ้า 15">
              <a:extLst>
                <a:ext uri="{FF2B5EF4-FFF2-40B4-BE49-F238E27FC236}">
                  <a16:creationId xmlns:a16="http://schemas.microsoft.com/office/drawing/2014/main" id="{56457F02-E40F-45F0-A96A-01A714F2BEB3}"/>
                </a:ext>
              </a:extLst>
            </p:cNvPr>
            <p:cNvSpPr/>
            <p:nvPr/>
          </p:nvSpPr>
          <p:spPr>
            <a:xfrm>
              <a:off x="5694264" y="2557816"/>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1</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sym typeface="Arial"/>
              </a:endParaRPr>
            </a:p>
          </p:txBody>
        </p:sp>
        <p:sp>
          <p:nvSpPr>
            <p:cNvPr id="17" name="สี่เหลี่ยมผืนผ้า 16">
              <a:extLst>
                <a:ext uri="{FF2B5EF4-FFF2-40B4-BE49-F238E27FC236}">
                  <a16:creationId xmlns:a16="http://schemas.microsoft.com/office/drawing/2014/main" id="{2E5BBA67-F867-4149-8BB5-0879435F8B89}"/>
                </a:ext>
              </a:extLst>
            </p:cNvPr>
            <p:cNvSpPr/>
            <p:nvPr/>
          </p:nvSpPr>
          <p:spPr>
            <a:xfrm>
              <a:off x="5322415" y="3726681"/>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2</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sym typeface="Arial"/>
              </a:endParaRPr>
            </a:p>
          </p:txBody>
        </p:sp>
        <p:sp>
          <p:nvSpPr>
            <p:cNvPr id="18" name="สี่เหลี่ยมผืนผ้า 17">
              <a:extLst>
                <a:ext uri="{FF2B5EF4-FFF2-40B4-BE49-F238E27FC236}">
                  <a16:creationId xmlns:a16="http://schemas.microsoft.com/office/drawing/2014/main" id="{33517E3B-0E3D-4A9D-8AF4-98DAF90B12C7}"/>
                </a:ext>
              </a:extLst>
            </p:cNvPr>
            <p:cNvSpPr/>
            <p:nvPr/>
          </p:nvSpPr>
          <p:spPr>
            <a:xfrm>
              <a:off x="3977121" y="372534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3</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sym typeface="Arial"/>
              </a:endParaRPr>
            </a:p>
          </p:txBody>
        </p:sp>
        <p:sp>
          <p:nvSpPr>
            <p:cNvPr id="19" name="สี่เหลี่ยมผืนผ้า 18">
              <a:extLst>
                <a:ext uri="{FF2B5EF4-FFF2-40B4-BE49-F238E27FC236}">
                  <a16:creationId xmlns:a16="http://schemas.microsoft.com/office/drawing/2014/main" id="{11F9F5AB-79CC-4897-AFAF-464DEA79A563}"/>
                </a:ext>
              </a:extLst>
            </p:cNvPr>
            <p:cNvSpPr/>
            <p:nvPr/>
          </p:nvSpPr>
          <p:spPr>
            <a:xfrm>
              <a:off x="3628809" y="255476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4</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sym typeface="Arial"/>
              </a:endParaRPr>
            </a:p>
          </p:txBody>
        </p:sp>
        <p:sp>
          <p:nvSpPr>
            <p:cNvPr id="20" name="สี่เหลี่ยมผืนผ้า 19">
              <a:extLst>
                <a:ext uri="{FF2B5EF4-FFF2-40B4-BE49-F238E27FC236}">
                  <a16:creationId xmlns:a16="http://schemas.microsoft.com/office/drawing/2014/main" id="{38C37D41-727D-49E7-B151-CF555675EB41}"/>
                </a:ext>
              </a:extLst>
            </p:cNvPr>
            <p:cNvSpPr/>
            <p:nvPr/>
          </p:nvSpPr>
          <p:spPr>
            <a:xfrm>
              <a:off x="4621892" y="1877210"/>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5</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sym typeface="Arial"/>
              </a:endParaRPr>
            </a:p>
          </p:txBody>
        </p:sp>
        <p:sp>
          <p:nvSpPr>
            <p:cNvPr id="21" name="ลูกศร: รูปห้าเหลี่ยม 20">
              <a:extLst>
                <a:ext uri="{FF2B5EF4-FFF2-40B4-BE49-F238E27FC236}">
                  <a16:creationId xmlns:a16="http://schemas.microsoft.com/office/drawing/2014/main" id="{F66D67BD-0F04-4DC5-9FC1-E006029082EE}"/>
                </a:ext>
              </a:extLst>
            </p:cNvPr>
            <p:cNvSpPr/>
            <p:nvPr/>
          </p:nvSpPr>
          <p:spPr>
            <a:xfrm>
              <a:off x="5051063" y="3143133"/>
              <a:ext cx="933451" cy="115501"/>
            </a:xfrm>
            <a:prstGeom prst="homePlate">
              <a:avLst/>
            </a:prstGeom>
            <a:solidFill>
              <a:srgbClr val="FDA039"/>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grpSp>
      <p:grpSp>
        <p:nvGrpSpPr>
          <p:cNvPr id="22" name="กลุ่ม 21">
            <a:extLst>
              <a:ext uri="{FF2B5EF4-FFF2-40B4-BE49-F238E27FC236}">
                <a16:creationId xmlns:a16="http://schemas.microsoft.com/office/drawing/2014/main" id="{FE1A25AC-E1B1-4A97-A3CC-612FC7188357}"/>
              </a:ext>
            </a:extLst>
          </p:cNvPr>
          <p:cNvGrpSpPr/>
          <p:nvPr/>
        </p:nvGrpSpPr>
        <p:grpSpPr>
          <a:xfrm>
            <a:off x="361645" y="811405"/>
            <a:ext cx="1282009" cy="1282009"/>
            <a:chOff x="3842018" y="1909696"/>
            <a:chExt cx="2527233" cy="2527233"/>
          </a:xfrm>
        </p:grpSpPr>
        <p:sp>
          <p:nvSpPr>
            <p:cNvPr id="23" name="วงรี 22">
              <a:extLst>
                <a:ext uri="{FF2B5EF4-FFF2-40B4-BE49-F238E27FC236}">
                  <a16:creationId xmlns:a16="http://schemas.microsoft.com/office/drawing/2014/main" id="{E4F8C39C-08E1-4836-BB04-493A4B3F482B}"/>
                </a:ext>
              </a:extLst>
            </p:cNvPr>
            <p:cNvSpPr/>
            <p:nvPr/>
          </p:nvSpPr>
          <p:spPr>
            <a:xfrm>
              <a:off x="3842018" y="1909696"/>
              <a:ext cx="2527233" cy="2527233"/>
            </a:xfrm>
            <a:prstGeom prst="ellipse">
              <a:avLst/>
            </a:prstGeom>
            <a:noFill/>
            <a:ln w="38100">
              <a:solidFill>
                <a:srgbClr val="FF858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24" name="ลูกศร: รูปห้าเหลี่ยม 23">
              <a:extLst>
                <a:ext uri="{FF2B5EF4-FFF2-40B4-BE49-F238E27FC236}">
                  <a16:creationId xmlns:a16="http://schemas.microsoft.com/office/drawing/2014/main" id="{3CA0254A-530C-4D4D-A148-AF669CF93543}"/>
                </a:ext>
              </a:extLst>
            </p:cNvPr>
            <p:cNvSpPr/>
            <p:nvPr/>
          </p:nvSpPr>
          <p:spPr>
            <a:xfrm rot="16200000">
              <a:off x="4558566" y="2693344"/>
              <a:ext cx="1083379" cy="106147"/>
            </a:xfrm>
            <a:prstGeom prst="homePlate">
              <a:avLst/>
            </a:prstGeom>
            <a:solidFill>
              <a:srgbClr val="84F0AD"/>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grpSp>
      <p:sp>
        <p:nvSpPr>
          <p:cNvPr id="25" name="วงรี 24">
            <a:extLst>
              <a:ext uri="{FF2B5EF4-FFF2-40B4-BE49-F238E27FC236}">
                <a16:creationId xmlns:a16="http://schemas.microsoft.com/office/drawing/2014/main" id="{12356E96-4AA6-4089-B0E1-57D8069AAB2A}"/>
              </a:ext>
            </a:extLst>
          </p:cNvPr>
          <p:cNvSpPr/>
          <p:nvPr/>
        </p:nvSpPr>
        <p:spPr>
          <a:xfrm>
            <a:off x="911563" y="789192"/>
            <a:ext cx="189593" cy="189593"/>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pic>
        <p:nvPicPr>
          <p:cNvPr id="26" name="รูปภาพ 25">
            <a:extLst>
              <a:ext uri="{FF2B5EF4-FFF2-40B4-BE49-F238E27FC236}">
                <a16:creationId xmlns:a16="http://schemas.microsoft.com/office/drawing/2014/main" id="{90A2BC97-9BC2-46F5-B79B-5546392CBC4B}"/>
              </a:ext>
            </a:extLst>
          </p:cNvPr>
          <p:cNvPicPr>
            <a:picLocks noChangeAspect="1"/>
          </p:cNvPicPr>
          <p:nvPr/>
        </p:nvPicPr>
        <p:blipFill rotWithShape="1">
          <a:blip r:embed="rId8">
            <a:extLst>
              <a:ext uri="{28A0092B-C50C-407E-A947-70E740481C1C}">
                <a14:useLocalDpi xmlns:a14="http://schemas.microsoft.com/office/drawing/2010/main" val="0"/>
              </a:ext>
            </a:extLst>
          </a:blip>
          <a:srcRect r="50000"/>
          <a:stretch/>
        </p:blipFill>
        <p:spPr>
          <a:xfrm>
            <a:off x="7186451" y="2556430"/>
            <a:ext cx="883658" cy="882475"/>
          </a:xfrm>
          <a:prstGeom prst="rect">
            <a:avLst/>
          </a:prstGeom>
        </p:spPr>
      </p:pic>
      <p:pic>
        <p:nvPicPr>
          <p:cNvPr id="27" name="รูปภาพ 26">
            <a:extLst>
              <a:ext uri="{FF2B5EF4-FFF2-40B4-BE49-F238E27FC236}">
                <a16:creationId xmlns:a16="http://schemas.microsoft.com/office/drawing/2014/main" id="{9FFA381D-282B-484C-B913-82FF62A59C02}"/>
              </a:ext>
            </a:extLst>
          </p:cNvPr>
          <p:cNvPicPr>
            <a:picLocks noChangeAspect="1"/>
          </p:cNvPicPr>
          <p:nvPr/>
        </p:nvPicPr>
        <p:blipFill rotWithShape="1">
          <a:blip r:embed="rId8">
            <a:extLst>
              <a:ext uri="{28A0092B-C50C-407E-A947-70E740481C1C}">
                <a14:useLocalDpi xmlns:a14="http://schemas.microsoft.com/office/drawing/2010/main" val="0"/>
              </a:ext>
            </a:extLst>
          </a:blip>
          <a:srcRect l="51285" r="510"/>
          <a:stretch/>
        </p:blipFill>
        <p:spPr>
          <a:xfrm>
            <a:off x="7164318" y="3888460"/>
            <a:ext cx="851941" cy="882475"/>
          </a:xfrm>
          <a:prstGeom prst="rect">
            <a:avLst/>
          </a:prstGeom>
        </p:spPr>
      </p:pic>
      <p:pic>
        <p:nvPicPr>
          <p:cNvPr id="28" name="paw">
            <a:hlinkClick r:id="" action="ppaction://media"/>
            <a:extLst>
              <a:ext uri="{FF2B5EF4-FFF2-40B4-BE49-F238E27FC236}">
                <a16:creationId xmlns:a16="http://schemas.microsoft.com/office/drawing/2014/main" id="{2169A93F-C4DB-4B1A-9A2B-5D1CCD74E00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33554" y="14009"/>
            <a:ext cx="406400" cy="406400"/>
          </a:xfrm>
          <a:prstGeom prst="rect">
            <a:avLst/>
          </a:prstGeom>
        </p:spPr>
      </p:pic>
      <p:pic>
        <p:nvPicPr>
          <p:cNvPr id="29" name="HISCALE">
            <a:hlinkClick r:id="" action="ppaction://media"/>
            <a:extLst>
              <a:ext uri="{FF2B5EF4-FFF2-40B4-BE49-F238E27FC236}">
                <a16:creationId xmlns:a16="http://schemas.microsoft.com/office/drawing/2014/main" id="{0534463A-6DB1-416C-9F0F-DA49F5A2748F}"/>
              </a:ext>
            </a:extLst>
          </p:cNvPr>
          <p:cNvPicPr>
            <a:picLocks noChangeAspect="1"/>
          </p:cNvPicPr>
          <p:nvPr>
            <a:audioFile r:link="rId3"/>
            <p:extLst>
              <p:ext uri="{DAA4B4D4-6D71-4841-9C94-3DE7FCFB9230}">
                <p14:media xmlns:p14="http://schemas.microsoft.com/office/powerpoint/2010/main" r:embed="rId4">
                  <p14:trim end="2788.1875"/>
                </p14:media>
              </p:ext>
            </p:extLst>
          </p:nvPr>
        </p:nvPicPr>
        <p:blipFill>
          <a:blip r:embed="rId9"/>
          <a:stretch>
            <a:fillRect/>
          </a:stretch>
        </p:blipFill>
        <p:spPr>
          <a:xfrm>
            <a:off x="12333554" y="455008"/>
            <a:ext cx="406400" cy="406400"/>
          </a:xfrm>
          <a:prstGeom prst="rect">
            <a:avLst/>
          </a:prstGeom>
        </p:spPr>
      </p:pic>
      <p:pic>
        <p:nvPicPr>
          <p:cNvPr id="30" name="รูปภาพ 29">
            <a:extLst>
              <a:ext uri="{FF2B5EF4-FFF2-40B4-BE49-F238E27FC236}">
                <a16:creationId xmlns:a16="http://schemas.microsoft.com/office/drawing/2014/main" id="{91F4D01A-8F25-4CFF-9BE0-377105318991}"/>
              </a:ext>
            </a:extLst>
          </p:cNvPr>
          <p:cNvPicPr>
            <a:picLocks noChangeAspect="1"/>
          </p:cNvPicPr>
          <p:nvPr/>
        </p:nvPicPr>
        <p:blipFill rotWithShape="1">
          <a:blip r:embed="rId8">
            <a:extLst>
              <a:ext uri="{28A0092B-C50C-407E-A947-70E740481C1C}">
                <a14:useLocalDpi xmlns:a14="http://schemas.microsoft.com/office/drawing/2010/main" val="0"/>
              </a:ext>
            </a:extLst>
          </a:blip>
          <a:srcRect l="51285" r="510"/>
          <a:stretch/>
        </p:blipFill>
        <p:spPr>
          <a:xfrm>
            <a:off x="7203235" y="5212301"/>
            <a:ext cx="851941" cy="882475"/>
          </a:xfrm>
          <a:prstGeom prst="rect">
            <a:avLst/>
          </a:prstGeom>
        </p:spPr>
      </p:pic>
    </p:spTree>
    <p:extLst>
      <p:ext uri="{BB962C8B-B14F-4D97-AF65-F5344CB8AC3E}">
        <p14:creationId xmlns:p14="http://schemas.microsoft.com/office/powerpoint/2010/main" val="72028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0" fill="hold"/>
                                        <p:tgtEl>
                                          <p:spTgt spid="2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6" name="videoplayback-_1_.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54" fill="hold"/>
                                        <p:tgtEl>
                                          <p:spTgt spid="28"/>
                                        </p:tgtEl>
                                      </p:cBhvr>
                                    </p:cmd>
                                  </p:childTnLst>
                                </p:cTn>
                              </p:par>
                              <p:par>
                                <p:cTn id="12" presetID="1"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54" fill="hold"/>
                                        <p:tgtEl>
                                          <p:spTgt spid="28"/>
                                        </p:tgtEl>
                                      </p:cBhvr>
                                    </p:cmd>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104" fill="hold"/>
                                        <p:tgtEl>
                                          <p:spTgt spid="29"/>
                                        </p:tgtEl>
                                      </p:cBhvr>
                                    </p:cmd>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p:cTn id="28" fill="hold" display="0">
                  <p:stCondLst>
                    <p:cond delay="indefinite"/>
                  </p:stCondLst>
                  <p:endCondLst>
                    <p:cond evt="onStopAudio" delay="0">
                      <p:tgtEl>
                        <p:sldTgt/>
                      </p:tgtEl>
                    </p:cond>
                  </p:endCondLst>
                </p:cTn>
                <p:tgtEl>
                  <p:spTgt spid="28"/>
                </p:tgtEl>
              </p:cMediaNode>
            </p:audio>
            <p:audio>
              <p:cMediaNode vol="80000">
                <p:cTn id="29" fill="hold" display="0">
                  <p:stCondLst>
                    <p:cond delay="indefinite"/>
                  </p:stCondLst>
                  <p:endCondLst>
                    <p:cond evt="onStopAudio" delay="0">
                      <p:tgtEl>
                        <p:sldTgt/>
                      </p:tgtEl>
                    </p:cond>
                  </p:endCondLst>
                </p:cTn>
                <p:tgtEl>
                  <p:spTgt spid="2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คำบรรยายภาพ: สี่เหลี่ยมมุมมน 3">
            <a:extLst>
              <a:ext uri="{FF2B5EF4-FFF2-40B4-BE49-F238E27FC236}">
                <a16:creationId xmlns:a16="http://schemas.microsoft.com/office/drawing/2014/main" id="{21501217-C02E-4EB5-A550-B5A8FC278C5B}"/>
              </a:ext>
            </a:extLst>
          </p:cNvPr>
          <p:cNvSpPr/>
          <p:nvPr/>
        </p:nvSpPr>
        <p:spPr>
          <a:xfrm>
            <a:off x="2492530" y="244530"/>
            <a:ext cx="8873951" cy="2020997"/>
          </a:xfrm>
          <a:prstGeom prst="wedgeRoundRectCallout">
            <a:avLst>
              <a:gd name="adj1" fmla="val -49896"/>
              <a:gd name="adj2" fmla="val 751"/>
              <a:gd name="adj3" fmla="val 16667"/>
            </a:avLst>
          </a:prstGeom>
          <a:noFill/>
          <a:ln w="57150">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5" name="กล่องข้อความ 4">
            <a:extLst>
              <a:ext uri="{FF2B5EF4-FFF2-40B4-BE49-F238E27FC236}">
                <a16:creationId xmlns:a16="http://schemas.microsoft.com/office/drawing/2014/main" id="{1A97C5C0-8BD9-4983-AE6D-911460208C4C}"/>
              </a:ext>
            </a:extLst>
          </p:cNvPr>
          <p:cNvSpPr txBox="1"/>
          <p:nvPr/>
        </p:nvSpPr>
        <p:spPr>
          <a:xfrm>
            <a:off x="2492530" y="706240"/>
            <a:ext cx="871572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kern="1200" dirty="0">
                <a:solidFill>
                  <a:prstClr val="black"/>
                </a:solidFill>
                <a:latin typeface="Calibri" panose="020F0502020204030204"/>
                <a:ea typeface="+mn-ea"/>
              </a:rPr>
              <a:t>4</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I have ….. </a:t>
            </a:r>
            <a:r>
              <a:rPr lang="en-US" sz="5400" b="1" kern="1200" dirty="0">
                <a:solidFill>
                  <a:prstClr val="black"/>
                </a:solidFill>
                <a:latin typeface="Calibri" panose="020F0502020204030204"/>
                <a:ea typeface="+mn-ea"/>
              </a:rPr>
              <a:t>o</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range shirt too.</a:t>
            </a:r>
          </a:p>
        </p:txBody>
      </p:sp>
      <p:sp>
        <p:nvSpPr>
          <p:cNvPr id="7" name="วงรี 5">
            <a:extLst>
              <a:ext uri="{FF2B5EF4-FFF2-40B4-BE49-F238E27FC236}">
                <a16:creationId xmlns:a16="http://schemas.microsoft.com/office/drawing/2014/main" id="{B3C0FBCF-690C-4AD1-B426-EA44C48A395A}"/>
              </a:ext>
            </a:extLst>
          </p:cNvPr>
          <p:cNvSpPr/>
          <p:nvPr/>
        </p:nvSpPr>
        <p:spPr>
          <a:xfrm>
            <a:off x="2647602" y="5123175"/>
            <a:ext cx="5122543" cy="988614"/>
          </a:xfrm>
          <a:custGeom>
            <a:avLst/>
            <a:gdLst>
              <a:gd name="connsiteX0" fmla="*/ 0 w 5119687"/>
              <a:gd name="connsiteY0" fmla="*/ 493340 h 986680"/>
              <a:gd name="connsiteX1" fmla="*/ 2559844 w 5119687"/>
              <a:gd name="connsiteY1" fmla="*/ 0 h 986680"/>
              <a:gd name="connsiteX2" fmla="*/ 5119688 w 5119687"/>
              <a:gd name="connsiteY2" fmla="*/ 493340 h 986680"/>
              <a:gd name="connsiteX3" fmla="*/ 2559844 w 5119687"/>
              <a:gd name="connsiteY3" fmla="*/ 986680 h 986680"/>
              <a:gd name="connsiteX4" fmla="*/ 0 w 5119687"/>
              <a:gd name="connsiteY4" fmla="*/ 493340 h 986680"/>
              <a:gd name="connsiteX0" fmla="*/ 230 w 5119918"/>
              <a:gd name="connsiteY0" fmla="*/ 494307 h 988614"/>
              <a:gd name="connsiteX1" fmla="*/ 2560074 w 5119918"/>
              <a:gd name="connsiteY1" fmla="*/ 967 h 988614"/>
              <a:gd name="connsiteX2" fmla="*/ 5119918 w 5119918"/>
              <a:gd name="connsiteY2" fmla="*/ 494307 h 988614"/>
              <a:gd name="connsiteX3" fmla="*/ 2560074 w 5119918"/>
              <a:gd name="connsiteY3" fmla="*/ 987647 h 988614"/>
              <a:gd name="connsiteX4" fmla="*/ 230 w 5119918"/>
              <a:gd name="connsiteY4" fmla="*/ 494307 h 988614"/>
              <a:gd name="connsiteX0" fmla="*/ 230 w 5121295"/>
              <a:gd name="connsiteY0" fmla="*/ 494307 h 988614"/>
              <a:gd name="connsiteX1" fmla="*/ 2560074 w 5121295"/>
              <a:gd name="connsiteY1" fmla="*/ 967 h 988614"/>
              <a:gd name="connsiteX2" fmla="*/ 5119918 w 5121295"/>
              <a:gd name="connsiteY2" fmla="*/ 494307 h 988614"/>
              <a:gd name="connsiteX3" fmla="*/ 2560074 w 5121295"/>
              <a:gd name="connsiteY3" fmla="*/ 987647 h 988614"/>
              <a:gd name="connsiteX4" fmla="*/ 230 w 5121295"/>
              <a:gd name="connsiteY4" fmla="*/ 494307 h 988614"/>
              <a:gd name="connsiteX0" fmla="*/ 230 w 5122543"/>
              <a:gd name="connsiteY0" fmla="*/ 494307 h 988614"/>
              <a:gd name="connsiteX1" fmla="*/ 2560074 w 5122543"/>
              <a:gd name="connsiteY1" fmla="*/ 967 h 988614"/>
              <a:gd name="connsiteX2" fmla="*/ 5119918 w 5122543"/>
              <a:gd name="connsiteY2" fmla="*/ 494307 h 988614"/>
              <a:gd name="connsiteX3" fmla="*/ 2560074 w 5122543"/>
              <a:gd name="connsiteY3" fmla="*/ 987647 h 988614"/>
              <a:gd name="connsiteX4" fmla="*/ 230 w 5122543"/>
              <a:gd name="connsiteY4" fmla="*/ 494307 h 98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543" h="988614">
                <a:moveTo>
                  <a:pt x="230" y="494307"/>
                </a:moveTo>
                <a:cubicBezTo>
                  <a:pt x="19280" y="-44857"/>
                  <a:pt x="1146311" y="967"/>
                  <a:pt x="2560074" y="967"/>
                </a:cubicBezTo>
                <a:cubicBezTo>
                  <a:pt x="3973837" y="967"/>
                  <a:pt x="5167543" y="21818"/>
                  <a:pt x="5119918" y="494307"/>
                </a:cubicBezTo>
                <a:cubicBezTo>
                  <a:pt x="5186593" y="928696"/>
                  <a:pt x="3973837" y="987647"/>
                  <a:pt x="2560074" y="987647"/>
                </a:cubicBezTo>
                <a:cubicBezTo>
                  <a:pt x="1146311" y="987647"/>
                  <a:pt x="-18820" y="1033471"/>
                  <a:pt x="230" y="494307"/>
                </a:cubicBezTo>
                <a:close/>
              </a:path>
            </a:pathLst>
          </a:custGeom>
          <a:solidFill>
            <a:schemeClr val="accent6">
              <a:lumMod val="60000"/>
              <a:lumOff val="40000"/>
            </a:schemeClr>
          </a:solidFill>
          <a:ln>
            <a:solidFill>
              <a:srgbClr val="FEEC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8" name="วงรี 5">
            <a:extLst>
              <a:ext uri="{FF2B5EF4-FFF2-40B4-BE49-F238E27FC236}">
                <a16:creationId xmlns:a16="http://schemas.microsoft.com/office/drawing/2014/main" id="{ABBC749F-9E48-4250-9AA2-DC3E1C8E7555}"/>
              </a:ext>
            </a:extLst>
          </p:cNvPr>
          <p:cNvSpPr/>
          <p:nvPr/>
        </p:nvSpPr>
        <p:spPr>
          <a:xfrm>
            <a:off x="2686519" y="2644561"/>
            <a:ext cx="5122543" cy="988614"/>
          </a:xfrm>
          <a:custGeom>
            <a:avLst/>
            <a:gdLst>
              <a:gd name="connsiteX0" fmla="*/ 0 w 5119687"/>
              <a:gd name="connsiteY0" fmla="*/ 493340 h 986680"/>
              <a:gd name="connsiteX1" fmla="*/ 2559844 w 5119687"/>
              <a:gd name="connsiteY1" fmla="*/ 0 h 986680"/>
              <a:gd name="connsiteX2" fmla="*/ 5119688 w 5119687"/>
              <a:gd name="connsiteY2" fmla="*/ 493340 h 986680"/>
              <a:gd name="connsiteX3" fmla="*/ 2559844 w 5119687"/>
              <a:gd name="connsiteY3" fmla="*/ 986680 h 986680"/>
              <a:gd name="connsiteX4" fmla="*/ 0 w 5119687"/>
              <a:gd name="connsiteY4" fmla="*/ 493340 h 986680"/>
              <a:gd name="connsiteX0" fmla="*/ 230 w 5119918"/>
              <a:gd name="connsiteY0" fmla="*/ 494307 h 988614"/>
              <a:gd name="connsiteX1" fmla="*/ 2560074 w 5119918"/>
              <a:gd name="connsiteY1" fmla="*/ 967 h 988614"/>
              <a:gd name="connsiteX2" fmla="*/ 5119918 w 5119918"/>
              <a:gd name="connsiteY2" fmla="*/ 494307 h 988614"/>
              <a:gd name="connsiteX3" fmla="*/ 2560074 w 5119918"/>
              <a:gd name="connsiteY3" fmla="*/ 987647 h 988614"/>
              <a:gd name="connsiteX4" fmla="*/ 230 w 5119918"/>
              <a:gd name="connsiteY4" fmla="*/ 494307 h 988614"/>
              <a:gd name="connsiteX0" fmla="*/ 230 w 5121295"/>
              <a:gd name="connsiteY0" fmla="*/ 494307 h 988614"/>
              <a:gd name="connsiteX1" fmla="*/ 2560074 w 5121295"/>
              <a:gd name="connsiteY1" fmla="*/ 967 h 988614"/>
              <a:gd name="connsiteX2" fmla="*/ 5119918 w 5121295"/>
              <a:gd name="connsiteY2" fmla="*/ 494307 h 988614"/>
              <a:gd name="connsiteX3" fmla="*/ 2560074 w 5121295"/>
              <a:gd name="connsiteY3" fmla="*/ 987647 h 988614"/>
              <a:gd name="connsiteX4" fmla="*/ 230 w 5121295"/>
              <a:gd name="connsiteY4" fmla="*/ 494307 h 988614"/>
              <a:gd name="connsiteX0" fmla="*/ 230 w 5122543"/>
              <a:gd name="connsiteY0" fmla="*/ 494307 h 988614"/>
              <a:gd name="connsiteX1" fmla="*/ 2560074 w 5122543"/>
              <a:gd name="connsiteY1" fmla="*/ 967 h 988614"/>
              <a:gd name="connsiteX2" fmla="*/ 5119918 w 5122543"/>
              <a:gd name="connsiteY2" fmla="*/ 494307 h 988614"/>
              <a:gd name="connsiteX3" fmla="*/ 2560074 w 5122543"/>
              <a:gd name="connsiteY3" fmla="*/ 987647 h 988614"/>
              <a:gd name="connsiteX4" fmla="*/ 230 w 5122543"/>
              <a:gd name="connsiteY4" fmla="*/ 494307 h 98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543" h="988614">
                <a:moveTo>
                  <a:pt x="230" y="494307"/>
                </a:moveTo>
                <a:cubicBezTo>
                  <a:pt x="19280" y="-44857"/>
                  <a:pt x="1146311" y="967"/>
                  <a:pt x="2560074" y="967"/>
                </a:cubicBezTo>
                <a:cubicBezTo>
                  <a:pt x="3973837" y="967"/>
                  <a:pt x="5167543" y="21818"/>
                  <a:pt x="5119918" y="494307"/>
                </a:cubicBezTo>
                <a:cubicBezTo>
                  <a:pt x="5186593" y="928696"/>
                  <a:pt x="3973837" y="987647"/>
                  <a:pt x="2560074" y="987647"/>
                </a:cubicBezTo>
                <a:cubicBezTo>
                  <a:pt x="1146311" y="987647"/>
                  <a:pt x="-18820" y="1033471"/>
                  <a:pt x="230" y="494307"/>
                </a:cubicBezTo>
                <a:close/>
              </a:path>
            </a:pathLst>
          </a:custGeom>
          <a:solidFill>
            <a:srgbClr val="9CE7FE"/>
          </a:solidFill>
          <a:ln>
            <a:solidFill>
              <a:srgbClr val="9CE7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9" name="วงรี 5">
            <a:extLst>
              <a:ext uri="{FF2B5EF4-FFF2-40B4-BE49-F238E27FC236}">
                <a16:creationId xmlns:a16="http://schemas.microsoft.com/office/drawing/2014/main" id="{2A5ECF2F-A4D3-4920-B733-C5208692906D}"/>
              </a:ext>
            </a:extLst>
          </p:cNvPr>
          <p:cNvSpPr/>
          <p:nvPr/>
        </p:nvSpPr>
        <p:spPr>
          <a:xfrm>
            <a:off x="2647602" y="3964660"/>
            <a:ext cx="5122543" cy="988614"/>
          </a:xfrm>
          <a:custGeom>
            <a:avLst/>
            <a:gdLst>
              <a:gd name="connsiteX0" fmla="*/ 0 w 5119687"/>
              <a:gd name="connsiteY0" fmla="*/ 493340 h 986680"/>
              <a:gd name="connsiteX1" fmla="*/ 2559844 w 5119687"/>
              <a:gd name="connsiteY1" fmla="*/ 0 h 986680"/>
              <a:gd name="connsiteX2" fmla="*/ 5119688 w 5119687"/>
              <a:gd name="connsiteY2" fmla="*/ 493340 h 986680"/>
              <a:gd name="connsiteX3" fmla="*/ 2559844 w 5119687"/>
              <a:gd name="connsiteY3" fmla="*/ 986680 h 986680"/>
              <a:gd name="connsiteX4" fmla="*/ 0 w 5119687"/>
              <a:gd name="connsiteY4" fmla="*/ 493340 h 986680"/>
              <a:gd name="connsiteX0" fmla="*/ 230 w 5119918"/>
              <a:gd name="connsiteY0" fmla="*/ 494307 h 988614"/>
              <a:gd name="connsiteX1" fmla="*/ 2560074 w 5119918"/>
              <a:gd name="connsiteY1" fmla="*/ 967 h 988614"/>
              <a:gd name="connsiteX2" fmla="*/ 5119918 w 5119918"/>
              <a:gd name="connsiteY2" fmla="*/ 494307 h 988614"/>
              <a:gd name="connsiteX3" fmla="*/ 2560074 w 5119918"/>
              <a:gd name="connsiteY3" fmla="*/ 987647 h 988614"/>
              <a:gd name="connsiteX4" fmla="*/ 230 w 5119918"/>
              <a:gd name="connsiteY4" fmla="*/ 494307 h 988614"/>
              <a:gd name="connsiteX0" fmla="*/ 230 w 5121295"/>
              <a:gd name="connsiteY0" fmla="*/ 494307 h 988614"/>
              <a:gd name="connsiteX1" fmla="*/ 2560074 w 5121295"/>
              <a:gd name="connsiteY1" fmla="*/ 967 h 988614"/>
              <a:gd name="connsiteX2" fmla="*/ 5119918 w 5121295"/>
              <a:gd name="connsiteY2" fmla="*/ 494307 h 988614"/>
              <a:gd name="connsiteX3" fmla="*/ 2560074 w 5121295"/>
              <a:gd name="connsiteY3" fmla="*/ 987647 h 988614"/>
              <a:gd name="connsiteX4" fmla="*/ 230 w 5121295"/>
              <a:gd name="connsiteY4" fmla="*/ 494307 h 988614"/>
              <a:gd name="connsiteX0" fmla="*/ 230 w 5122543"/>
              <a:gd name="connsiteY0" fmla="*/ 494307 h 988614"/>
              <a:gd name="connsiteX1" fmla="*/ 2560074 w 5122543"/>
              <a:gd name="connsiteY1" fmla="*/ 967 h 988614"/>
              <a:gd name="connsiteX2" fmla="*/ 5119918 w 5122543"/>
              <a:gd name="connsiteY2" fmla="*/ 494307 h 988614"/>
              <a:gd name="connsiteX3" fmla="*/ 2560074 w 5122543"/>
              <a:gd name="connsiteY3" fmla="*/ 987647 h 988614"/>
              <a:gd name="connsiteX4" fmla="*/ 230 w 5122543"/>
              <a:gd name="connsiteY4" fmla="*/ 494307 h 98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543" h="988614">
                <a:moveTo>
                  <a:pt x="230" y="494307"/>
                </a:moveTo>
                <a:cubicBezTo>
                  <a:pt x="19280" y="-44857"/>
                  <a:pt x="1146311" y="967"/>
                  <a:pt x="2560074" y="967"/>
                </a:cubicBezTo>
                <a:cubicBezTo>
                  <a:pt x="3973837" y="967"/>
                  <a:pt x="5167543" y="21818"/>
                  <a:pt x="5119918" y="494307"/>
                </a:cubicBezTo>
                <a:cubicBezTo>
                  <a:pt x="5186593" y="928696"/>
                  <a:pt x="3973837" y="987647"/>
                  <a:pt x="2560074" y="987647"/>
                </a:cubicBezTo>
                <a:cubicBezTo>
                  <a:pt x="1146311" y="987647"/>
                  <a:pt x="-18820" y="1033471"/>
                  <a:pt x="230" y="494307"/>
                </a:cubicBezTo>
                <a:close/>
              </a:path>
            </a:pathLst>
          </a:custGeom>
          <a:solidFill>
            <a:schemeClr val="accent2">
              <a:lumMod val="20000"/>
              <a:lumOff val="80000"/>
            </a:schemeClr>
          </a:solidFill>
          <a:ln>
            <a:solidFill>
              <a:srgbClr val="BCFF9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10" name="a">
            <a:extLst>
              <a:ext uri="{FF2B5EF4-FFF2-40B4-BE49-F238E27FC236}">
                <a16:creationId xmlns:a16="http://schemas.microsoft.com/office/drawing/2014/main" id="{F803C83A-E4B8-40AF-9030-E62B71477C05}"/>
              </a:ext>
            </a:extLst>
          </p:cNvPr>
          <p:cNvSpPr txBox="1"/>
          <p:nvPr/>
        </p:nvSpPr>
        <p:spPr>
          <a:xfrm>
            <a:off x="3209737" y="5266551"/>
            <a:ext cx="41351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sym typeface="Arial"/>
              </a:rPr>
              <a:t>c.  </a:t>
            </a:r>
            <a:r>
              <a:rPr kumimoji="0" lang="en-US"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the</a:t>
            </a:r>
            <a:endParaRPr kumimoji="0" lang="th-TH"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Mali SemiBold" panose="00000700000000000000" pitchFamily="2" charset="-34"/>
              <a:sym typeface="Arial"/>
            </a:endParaRPr>
          </a:p>
        </p:txBody>
      </p:sp>
      <p:sp>
        <p:nvSpPr>
          <p:cNvPr id="11" name="b">
            <a:extLst>
              <a:ext uri="{FF2B5EF4-FFF2-40B4-BE49-F238E27FC236}">
                <a16:creationId xmlns:a16="http://schemas.microsoft.com/office/drawing/2014/main" id="{B6CB0B9D-2E77-4D08-9E59-5ADCFF4EFA55}"/>
              </a:ext>
            </a:extLst>
          </p:cNvPr>
          <p:cNvSpPr txBox="1"/>
          <p:nvPr/>
        </p:nvSpPr>
        <p:spPr>
          <a:xfrm>
            <a:off x="3225828" y="2774700"/>
            <a:ext cx="41351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sym typeface="Arial"/>
              </a:rPr>
              <a:t>b.  </a:t>
            </a:r>
            <a:r>
              <a:rPr kumimoji="0" lang="en-US"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a</a:t>
            </a:r>
            <a:endParaRPr kumimoji="0" lang="th-TH"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Mali SemiBold" panose="00000700000000000000" pitchFamily="2" charset="-34"/>
              <a:sym typeface="Arial"/>
            </a:endParaRPr>
          </a:p>
        </p:txBody>
      </p:sp>
      <p:sp>
        <p:nvSpPr>
          <p:cNvPr id="12" name="c">
            <a:extLst>
              <a:ext uri="{FF2B5EF4-FFF2-40B4-BE49-F238E27FC236}">
                <a16:creationId xmlns:a16="http://schemas.microsoft.com/office/drawing/2014/main" id="{C5BF58E0-BA96-4C8E-BD6F-31343ABF4934}"/>
              </a:ext>
            </a:extLst>
          </p:cNvPr>
          <p:cNvSpPr txBox="1"/>
          <p:nvPr/>
        </p:nvSpPr>
        <p:spPr>
          <a:xfrm>
            <a:off x="3223665" y="4071719"/>
            <a:ext cx="41351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sym typeface="Arial"/>
              </a:rPr>
              <a:t>a.   </a:t>
            </a:r>
            <a:r>
              <a:rPr kumimoji="0" lang="en-US"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an</a:t>
            </a:r>
            <a:endParaRPr kumimoji="0" lang="th-TH"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Mali SemiBold" panose="00000700000000000000" pitchFamily="2" charset="-34"/>
              <a:sym typeface="Arial"/>
            </a:endParaRPr>
          </a:p>
        </p:txBody>
      </p:sp>
      <p:grpSp>
        <p:nvGrpSpPr>
          <p:cNvPr id="13" name="กลุ่ม 12">
            <a:extLst>
              <a:ext uri="{FF2B5EF4-FFF2-40B4-BE49-F238E27FC236}">
                <a16:creationId xmlns:a16="http://schemas.microsoft.com/office/drawing/2014/main" id="{67654437-D6ED-4895-AD04-A2F764A3F5E5}"/>
              </a:ext>
            </a:extLst>
          </p:cNvPr>
          <p:cNvGrpSpPr/>
          <p:nvPr/>
        </p:nvGrpSpPr>
        <p:grpSpPr>
          <a:xfrm>
            <a:off x="321750" y="778987"/>
            <a:ext cx="1521279" cy="1341421"/>
            <a:chOff x="3628809" y="1877210"/>
            <a:chExt cx="2998906" cy="2644351"/>
          </a:xfrm>
        </p:grpSpPr>
        <p:sp>
          <p:nvSpPr>
            <p:cNvPr id="14" name="วงรี 13">
              <a:extLst>
                <a:ext uri="{FF2B5EF4-FFF2-40B4-BE49-F238E27FC236}">
                  <a16:creationId xmlns:a16="http://schemas.microsoft.com/office/drawing/2014/main" id="{8A6036AA-926C-4DDE-B2F8-C9E0958E6232}"/>
                </a:ext>
              </a:extLst>
            </p:cNvPr>
            <p:cNvSpPr/>
            <p:nvPr/>
          </p:nvSpPr>
          <p:spPr>
            <a:xfrm>
              <a:off x="3729359" y="1994327"/>
              <a:ext cx="2527234" cy="2527234"/>
            </a:xfrm>
            <a:prstGeom prst="ellipse">
              <a:avLst/>
            </a:prstGeom>
            <a:solidFill>
              <a:schemeClr val="accent1">
                <a:lumMod val="20000"/>
                <a:lumOff val="80000"/>
              </a:schemeClr>
            </a:solidFill>
            <a:ln w="38100">
              <a:solidFill>
                <a:srgbClr val="ACCBF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15" name="วงรี 14">
              <a:extLst>
                <a:ext uri="{FF2B5EF4-FFF2-40B4-BE49-F238E27FC236}">
                  <a16:creationId xmlns:a16="http://schemas.microsoft.com/office/drawing/2014/main" id="{CEC68C1E-318E-4CEF-84D9-FB0524BA4D99}"/>
                </a:ext>
              </a:extLst>
            </p:cNvPr>
            <p:cNvSpPr/>
            <p:nvPr/>
          </p:nvSpPr>
          <p:spPr>
            <a:xfrm>
              <a:off x="4892065" y="2995965"/>
              <a:ext cx="373746" cy="373746"/>
            </a:xfrm>
            <a:prstGeom prst="ellipse">
              <a:avLst/>
            </a:pr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16" name="สี่เหลี่ยมผืนผ้า 15">
              <a:extLst>
                <a:ext uri="{FF2B5EF4-FFF2-40B4-BE49-F238E27FC236}">
                  <a16:creationId xmlns:a16="http://schemas.microsoft.com/office/drawing/2014/main" id="{56457F02-E40F-45F0-A96A-01A714F2BEB3}"/>
                </a:ext>
              </a:extLst>
            </p:cNvPr>
            <p:cNvSpPr/>
            <p:nvPr/>
          </p:nvSpPr>
          <p:spPr>
            <a:xfrm>
              <a:off x="5694264" y="2557816"/>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1</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sym typeface="Arial"/>
              </a:endParaRPr>
            </a:p>
          </p:txBody>
        </p:sp>
        <p:sp>
          <p:nvSpPr>
            <p:cNvPr id="17" name="สี่เหลี่ยมผืนผ้า 16">
              <a:extLst>
                <a:ext uri="{FF2B5EF4-FFF2-40B4-BE49-F238E27FC236}">
                  <a16:creationId xmlns:a16="http://schemas.microsoft.com/office/drawing/2014/main" id="{2E5BBA67-F867-4149-8BB5-0879435F8B89}"/>
                </a:ext>
              </a:extLst>
            </p:cNvPr>
            <p:cNvSpPr/>
            <p:nvPr/>
          </p:nvSpPr>
          <p:spPr>
            <a:xfrm>
              <a:off x="5322415" y="3726681"/>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2</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sym typeface="Arial"/>
              </a:endParaRPr>
            </a:p>
          </p:txBody>
        </p:sp>
        <p:sp>
          <p:nvSpPr>
            <p:cNvPr id="18" name="สี่เหลี่ยมผืนผ้า 17">
              <a:extLst>
                <a:ext uri="{FF2B5EF4-FFF2-40B4-BE49-F238E27FC236}">
                  <a16:creationId xmlns:a16="http://schemas.microsoft.com/office/drawing/2014/main" id="{33517E3B-0E3D-4A9D-8AF4-98DAF90B12C7}"/>
                </a:ext>
              </a:extLst>
            </p:cNvPr>
            <p:cNvSpPr/>
            <p:nvPr/>
          </p:nvSpPr>
          <p:spPr>
            <a:xfrm>
              <a:off x="3977121" y="372534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3</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sym typeface="Arial"/>
              </a:endParaRPr>
            </a:p>
          </p:txBody>
        </p:sp>
        <p:sp>
          <p:nvSpPr>
            <p:cNvPr id="19" name="สี่เหลี่ยมผืนผ้า 18">
              <a:extLst>
                <a:ext uri="{FF2B5EF4-FFF2-40B4-BE49-F238E27FC236}">
                  <a16:creationId xmlns:a16="http://schemas.microsoft.com/office/drawing/2014/main" id="{11F9F5AB-79CC-4897-AFAF-464DEA79A563}"/>
                </a:ext>
              </a:extLst>
            </p:cNvPr>
            <p:cNvSpPr/>
            <p:nvPr/>
          </p:nvSpPr>
          <p:spPr>
            <a:xfrm>
              <a:off x="3628809" y="255476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4</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sym typeface="Arial"/>
              </a:endParaRPr>
            </a:p>
          </p:txBody>
        </p:sp>
        <p:sp>
          <p:nvSpPr>
            <p:cNvPr id="20" name="สี่เหลี่ยมผืนผ้า 19">
              <a:extLst>
                <a:ext uri="{FF2B5EF4-FFF2-40B4-BE49-F238E27FC236}">
                  <a16:creationId xmlns:a16="http://schemas.microsoft.com/office/drawing/2014/main" id="{38C37D41-727D-49E7-B151-CF555675EB41}"/>
                </a:ext>
              </a:extLst>
            </p:cNvPr>
            <p:cNvSpPr/>
            <p:nvPr/>
          </p:nvSpPr>
          <p:spPr>
            <a:xfrm>
              <a:off x="4621892" y="1877210"/>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5</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sym typeface="Arial"/>
              </a:endParaRPr>
            </a:p>
          </p:txBody>
        </p:sp>
        <p:sp>
          <p:nvSpPr>
            <p:cNvPr id="21" name="ลูกศร: รูปห้าเหลี่ยม 20">
              <a:extLst>
                <a:ext uri="{FF2B5EF4-FFF2-40B4-BE49-F238E27FC236}">
                  <a16:creationId xmlns:a16="http://schemas.microsoft.com/office/drawing/2014/main" id="{F66D67BD-0F04-4DC5-9FC1-E006029082EE}"/>
                </a:ext>
              </a:extLst>
            </p:cNvPr>
            <p:cNvSpPr/>
            <p:nvPr/>
          </p:nvSpPr>
          <p:spPr>
            <a:xfrm>
              <a:off x="5051063" y="3143133"/>
              <a:ext cx="933451" cy="115501"/>
            </a:xfrm>
            <a:prstGeom prst="homePlate">
              <a:avLst/>
            </a:prstGeom>
            <a:solidFill>
              <a:srgbClr val="FDA039"/>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grpSp>
      <p:grpSp>
        <p:nvGrpSpPr>
          <p:cNvPr id="22" name="กลุ่ม 21">
            <a:extLst>
              <a:ext uri="{FF2B5EF4-FFF2-40B4-BE49-F238E27FC236}">
                <a16:creationId xmlns:a16="http://schemas.microsoft.com/office/drawing/2014/main" id="{FE1A25AC-E1B1-4A97-A3CC-612FC7188357}"/>
              </a:ext>
            </a:extLst>
          </p:cNvPr>
          <p:cNvGrpSpPr/>
          <p:nvPr/>
        </p:nvGrpSpPr>
        <p:grpSpPr>
          <a:xfrm>
            <a:off x="361645" y="811405"/>
            <a:ext cx="1282009" cy="1282009"/>
            <a:chOff x="3842018" y="1909696"/>
            <a:chExt cx="2527233" cy="2527233"/>
          </a:xfrm>
        </p:grpSpPr>
        <p:sp>
          <p:nvSpPr>
            <p:cNvPr id="23" name="วงรี 22">
              <a:extLst>
                <a:ext uri="{FF2B5EF4-FFF2-40B4-BE49-F238E27FC236}">
                  <a16:creationId xmlns:a16="http://schemas.microsoft.com/office/drawing/2014/main" id="{E4F8C39C-08E1-4836-BB04-493A4B3F482B}"/>
                </a:ext>
              </a:extLst>
            </p:cNvPr>
            <p:cNvSpPr/>
            <p:nvPr/>
          </p:nvSpPr>
          <p:spPr>
            <a:xfrm>
              <a:off x="3842018" y="1909696"/>
              <a:ext cx="2527233" cy="2527233"/>
            </a:xfrm>
            <a:prstGeom prst="ellipse">
              <a:avLst/>
            </a:prstGeom>
            <a:noFill/>
            <a:ln w="38100">
              <a:solidFill>
                <a:srgbClr val="FF858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24" name="ลูกศร: รูปห้าเหลี่ยม 23">
              <a:extLst>
                <a:ext uri="{FF2B5EF4-FFF2-40B4-BE49-F238E27FC236}">
                  <a16:creationId xmlns:a16="http://schemas.microsoft.com/office/drawing/2014/main" id="{3CA0254A-530C-4D4D-A148-AF669CF93543}"/>
                </a:ext>
              </a:extLst>
            </p:cNvPr>
            <p:cNvSpPr/>
            <p:nvPr/>
          </p:nvSpPr>
          <p:spPr>
            <a:xfrm rot="16200000">
              <a:off x="4558566" y="2693344"/>
              <a:ext cx="1083379" cy="106147"/>
            </a:xfrm>
            <a:prstGeom prst="homePlate">
              <a:avLst/>
            </a:prstGeom>
            <a:solidFill>
              <a:srgbClr val="84F0AD"/>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grpSp>
      <p:sp>
        <p:nvSpPr>
          <p:cNvPr id="25" name="วงรี 24">
            <a:extLst>
              <a:ext uri="{FF2B5EF4-FFF2-40B4-BE49-F238E27FC236}">
                <a16:creationId xmlns:a16="http://schemas.microsoft.com/office/drawing/2014/main" id="{12356E96-4AA6-4089-B0E1-57D8069AAB2A}"/>
              </a:ext>
            </a:extLst>
          </p:cNvPr>
          <p:cNvSpPr/>
          <p:nvPr/>
        </p:nvSpPr>
        <p:spPr>
          <a:xfrm>
            <a:off x="911563" y="789192"/>
            <a:ext cx="189593" cy="189593"/>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pic>
        <p:nvPicPr>
          <p:cNvPr id="26" name="รูปภาพ 25">
            <a:extLst>
              <a:ext uri="{FF2B5EF4-FFF2-40B4-BE49-F238E27FC236}">
                <a16:creationId xmlns:a16="http://schemas.microsoft.com/office/drawing/2014/main" id="{90A2BC97-9BC2-46F5-B79B-5546392CBC4B}"/>
              </a:ext>
            </a:extLst>
          </p:cNvPr>
          <p:cNvPicPr>
            <a:picLocks noChangeAspect="1"/>
          </p:cNvPicPr>
          <p:nvPr/>
        </p:nvPicPr>
        <p:blipFill rotWithShape="1">
          <a:blip r:embed="rId8">
            <a:extLst>
              <a:ext uri="{28A0092B-C50C-407E-A947-70E740481C1C}">
                <a14:useLocalDpi xmlns:a14="http://schemas.microsoft.com/office/drawing/2010/main" val="0"/>
              </a:ext>
            </a:extLst>
          </a:blip>
          <a:srcRect r="50000"/>
          <a:stretch/>
        </p:blipFill>
        <p:spPr>
          <a:xfrm>
            <a:off x="7268803" y="4013121"/>
            <a:ext cx="883658" cy="882475"/>
          </a:xfrm>
          <a:prstGeom prst="rect">
            <a:avLst/>
          </a:prstGeom>
        </p:spPr>
      </p:pic>
      <p:pic>
        <p:nvPicPr>
          <p:cNvPr id="27" name="รูปภาพ 26">
            <a:extLst>
              <a:ext uri="{FF2B5EF4-FFF2-40B4-BE49-F238E27FC236}">
                <a16:creationId xmlns:a16="http://schemas.microsoft.com/office/drawing/2014/main" id="{9FFA381D-282B-484C-B913-82FF62A59C02}"/>
              </a:ext>
            </a:extLst>
          </p:cNvPr>
          <p:cNvPicPr>
            <a:picLocks noChangeAspect="1"/>
          </p:cNvPicPr>
          <p:nvPr/>
        </p:nvPicPr>
        <p:blipFill rotWithShape="1">
          <a:blip r:embed="rId8">
            <a:extLst>
              <a:ext uri="{28A0092B-C50C-407E-A947-70E740481C1C}">
                <a14:useLocalDpi xmlns:a14="http://schemas.microsoft.com/office/drawing/2010/main" val="0"/>
              </a:ext>
            </a:extLst>
          </a:blip>
          <a:srcRect l="51285" r="510"/>
          <a:stretch/>
        </p:blipFill>
        <p:spPr>
          <a:xfrm>
            <a:off x="7203235" y="2721836"/>
            <a:ext cx="851941" cy="882475"/>
          </a:xfrm>
          <a:prstGeom prst="rect">
            <a:avLst/>
          </a:prstGeom>
        </p:spPr>
      </p:pic>
      <p:pic>
        <p:nvPicPr>
          <p:cNvPr id="28" name="paw">
            <a:hlinkClick r:id="" action="ppaction://media"/>
            <a:extLst>
              <a:ext uri="{FF2B5EF4-FFF2-40B4-BE49-F238E27FC236}">
                <a16:creationId xmlns:a16="http://schemas.microsoft.com/office/drawing/2014/main" id="{2169A93F-C4DB-4B1A-9A2B-5D1CCD74E00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33554" y="14009"/>
            <a:ext cx="406400" cy="406400"/>
          </a:xfrm>
          <a:prstGeom prst="rect">
            <a:avLst/>
          </a:prstGeom>
        </p:spPr>
      </p:pic>
      <p:pic>
        <p:nvPicPr>
          <p:cNvPr id="29" name="HISCALE">
            <a:hlinkClick r:id="" action="ppaction://media"/>
            <a:extLst>
              <a:ext uri="{FF2B5EF4-FFF2-40B4-BE49-F238E27FC236}">
                <a16:creationId xmlns:a16="http://schemas.microsoft.com/office/drawing/2014/main" id="{0534463A-6DB1-416C-9F0F-DA49F5A2748F}"/>
              </a:ext>
            </a:extLst>
          </p:cNvPr>
          <p:cNvPicPr>
            <a:picLocks noChangeAspect="1"/>
          </p:cNvPicPr>
          <p:nvPr>
            <a:audioFile r:link="rId3"/>
            <p:extLst>
              <p:ext uri="{DAA4B4D4-6D71-4841-9C94-3DE7FCFB9230}">
                <p14:media xmlns:p14="http://schemas.microsoft.com/office/powerpoint/2010/main" r:embed="rId4">
                  <p14:trim end="2788.1875"/>
                </p14:media>
              </p:ext>
            </p:extLst>
          </p:nvPr>
        </p:nvPicPr>
        <p:blipFill>
          <a:blip r:embed="rId9"/>
          <a:stretch>
            <a:fillRect/>
          </a:stretch>
        </p:blipFill>
        <p:spPr>
          <a:xfrm>
            <a:off x="12333554" y="455008"/>
            <a:ext cx="406400" cy="406400"/>
          </a:xfrm>
          <a:prstGeom prst="rect">
            <a:avLst/>
          </a:prstGeom>
        </p:spPr>
      </p:pic>
      <p:pic>
        <p:nvPicPr>
          <p:cNvPr id="30" name="รูปภาพ 29">
            <a:extLst>
              <a:ext uri="{FF2B5EF4-FFF2-40B4-BE49-F238E27FC236}">
                <a16:creationId xmlns:a16="http://schemas.microsoft.com/office/drawing/2014/main" id="{91F4D01A-8F25-4CFF-9BE0-377105318991}"/>
              </a:ext>
            </a:extLst>
          </p:cNvPr>
          <p:cNvPicPr>
            <a:picLocks noChangeAspect="1"/>
          </p:cNvPicPr>
          <p:nvPr/>
        </p:nvPicPr>
        <p:blipFill rotWithShape="1">
          <a:blip r:embed="rId8">
            <a:extLst>
              <a:ext uri="{28A0092B-C50C-407E-A947-70E740481C1C}">
                <a14:useLocalDpi xmlns:a14="http://schemas.microsoft.com/office/drawing/2010/main" val="0"/>
              </a:ext>
            </a:extLst>
          </a:blip>
          <a:srcRect l="51285" r="510"/>
          <a:stretch/>
        </p:blipFill>
        <p:spPr>
          <a:xfrm>
            <a:off x="7203235" y="5212301"/>
            <a:ext cx="851941" cy="882475"/>
          </a:xfrm>
          <a:prstGeom prst="rect">
            <a:avLst/>
          </a:prstGeom>
        </p:spPr>
      </p:pic>
    </p:spTree>
    <p:extLst>
      <p:ext uri="{BB962C8B-B14F-4D97-AF65-F5344CB8AC3E}">
        <p14:creationId xmlns:p14="http://schemas.microsoft.com/office/powerpoint/2010/main" val="177773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0" fill="hold"/>
                                        <p:tgtEl>
                                          <p:spTgt spid="2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6" name="videoplayback-_1_.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54" fill="hold"/>
                                        <p:tgtEl>
                                          <p:spTgt spid="28"/>
                                        </p:tgtEl>
                                      </p:cBhvr>
                                    </p:cmd>
                                  </p:childTnLst>
                                </p:cTn>
                              </p:par>
                              <p:par>
                                <p:cTn id="12" presetID="1"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54" fill="hold"/>
                                        <p:tgtEl>
                                          <p:spTgt spid="28"/>
                                        </p:tgtEl>
                                      </p:cBhvr>
                                    </p:cmd>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104" fill="hold"/>
                                        <p:tgtEl>
                                          <p:spTgt spid="29"/>
                                        </p:tgtEl>
                                      </p:cBhvr>
                                    </p:cmd>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p:cTn id="28" fill="hold" display="0">
                  <p:stCondLst>
                    <p:cond delay="indefinite"/>
                  </p:stCondLst>
                  <p:endCondLst>
                    <p:cond evt="onStopAudio" delay="0">
                      <p:tgtEl>
                        <p:sldTgt/>
                      </p:tgtEl>
                    </p:cond>
                  </p:endCondLst>
                </p:cTn>
                <p:tgtEl>
                  <p:spTgt spid="28"/>
                </p:tgtEl>
              </p:cMediaNode>
            </p:audio>
            <p:audio>
              <p:cMediaNode vol="80000">
                <p:cTn id="29" fill="hold" display="0">
                  <p:stCondLst>
                    <p:cond delay="indefinite"/>
                  </p:stCondLst>
                  <p:endCondLst>
                    <p:cond evt="onStopAudio" delay="0">
                      <p:tgtEl>
                        <p:sldTgt/>
                      </p:tgtEl>
                    </p:cond>
                  </p:endCondLst>
                </p:cTn>
                <p:tgtEl>
                  <p:spTgt spid="29"/>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คำบรรยายภาพ: สี่เหลี่ยมมุมมน 3">
            <a:extLst>
              <a:ext uri="{FF2B5EF4-FFF2-40B4-BE49-F238E27FC236}">
                <a16:creationId xmlns:a16="http://schemas.microsoft.com/office/drawing/2014/main" id="{21501217-C02E-4EB5-A550-B5A8FC278C5B}"/>
              </a:ext>
            </a:extLst>
          </p:cNvPr>
          <p:cNvSpPr/>
          <p:nvPr/>
        </p:nvSpPr>
        <p:spPr>
          <a:xfrm>
            <a:off x="2492530" y="244530"/>
            <a:ext cx="8873951" cy="2020997"/>
          </a:xfrm>
          <a:prstGeom prst="wedgeRoundRectCallout">
            <a:avLst>
              <a:gd name="adj1" fmla="val -49896"/>
              <a:gd name="adj2" fmla="val 751"/>
              <a:gd name="adj3" fmla="val 16667"/>
            </a:avLst>
          </a:prstGeom>
          <a:noFill/>
          <a:ln w="57150">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5" name="กล่องข้อความ 4">
            <a:extLst>
              <a:ext uri="{FF2B5EF4-FFF2-40B4-BE49-F238E27FC236}">
                <a16:creationId xmlns:a16="http://schemas.microsoft.com/office/drawing/2014/main" id="{1A97C5C0-8BD9-4983-AE6D-911460208C4C}"/>
              </a:ext>
            </a:extLst>
          </p:cNvPr>
          <p:cNvSpPr txBox="1"/>
          <p:nvPr/>
        </p:nvSpPr>
        <p:spPr>
          <a:xfrm>
            <a:off x="2492161" y="397398"/>
            <a:ext cx="871572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5. My brother likes……. </a:t>
            </a:r>
            <a:r>
              <a:rPr lang="en-US" sz="5400" b="1" kern="1200" dirty="0">
                <a:solidFill>
                  <a:prstClr val="black"/>
                </a:solidFill>
                <a:latin typeface="Calibri" panose="020F0502020204030204"/>
                <a:ea typeface="+mn-ea"/>
              </a:rPr>
              <a:t>b</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lue</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pen, not ……. red one. </a:t>
            </a:r>
          </a:p>
        </p:txBody>
      </p:sp>
      <p:sp>
        <p:nvSpPr>
          <p:cNvPr id="7" name="วงรี 5">
            <a:extLst>
              <a:ext uri="{FF2B5EF4-FFF2-40B4-BE49-F238E27FC236}">
                <a16:creationId xmlns:a16="http://schemas.microsoft.com/office/drawing/2014/main" id="{B3C0FBCF-690C-4AD1-B426-EA44C48A395A}"/>
              </a:ext>
            </a:extLst>
          </p:cNvPr>
          <p:cNvSpPr/>
          <p:nvPr/>
        </p:nvSpPr>
        <p:spPr>
          <a:xfrm>
            <a:off x="2731587" y="3868833"/>
            <a:ext cx="5122543" cy="988614"/>
          </a:xfrm>
          <a:custGeom>
            <a:avLst/>
            <a:gdLst>
              <a:gd name="connsiteX0" fmla="*/ 0 w 5119687"/>
              <a:gd name="connsiteY0" fmla="*/ 493340 h 986680"/>
              <a:gd name="connsiteX1" fmla="*/ 2559844 w 5119687"/>
              <a:gd name="connsiteY1" fmla="*/ 0 h 986680"/>
              <a:gd name="connsiteX2" fmla="*/ 5119688 w 5119687"/>
              <a:gd name="connsiteY2" fmla="*/ 493340 h 986680"/>
              <a:gd name="connsiteX3" fmla="*/ 2559844 w 5119687"/>
              <a:gd name="connsiteY3" fmla="*/ 986680 h 986680"/>
              <a:gd name="connsiteX4" fmla="*/ 0 w 5119687"/>
              <a:gd name="connsiteY4" fmla="*/ 493340 h 986680"/>
              <a:gd name="connsiteX0" fmla="*/ 230 w 5119918"/>
              <a:gd name="connsiteY0" fmla="*/ 494307 h 988614"/>
              <a:gd name="connsiteX1" fmla="*/ 2560074 w 5119918"/>
              <a:gd name="connsiteY1" fmla="*/ 967 h 988614"/>
              <a:gd name="connsiteX2" fmla="*/ 5119918 w 5119918"/>
              <a:gd name="connsiteY2" fmla="*/ 494307 h 988614"/>
              <a:gd name="connsiteX3" fmla="*/ 2560074 w 5119918"/>
              <a:gd name="connsiteY3" fmla="*/ 987647 h 988614"/>
              <a:gd name="connsiteX4" fmla="*/ 230 w 5119918"/>
              <a:gd name="connsiteY4" fmla="*/ 494307 h 988614"/>
              <a:gd name="connsiteX0" fmla="*/ 230 w 5121295"/>
              <a:gd name="connsiteY0" fmla="*/ 494307 h 988614"/>
              <a:gd name="connsiteX1" fmla="*/ 2560074 w 5121295"/>
              <a:gd name="connsiteY1" fmla="*/ 967 h 988614"/>
              <a:gd name="connsiteX2" fmla="*/ 5119918 w 5121295"/>
              <a:gd name="connsiteY2" fmla="*/ 494307 h 988614"/>
              <a:gd name="connsiteX3" fmla="*/ 2560074 w 5121295"/>
              <a:gd name="connsiteY3" fmla="*/ 987647 h 988614"/>
              <a:gd name="connsiteX4" fmla="*/ 230 w 5121295"/>
              <a:gd name="connsiteY4" fmla="*/ 494307 h 988614"/>
              <a:gd name="connsiteX0" fmla="*/ 230 w 5122543"/>
              <a:gd name="connsiteY0" fmla="*/ 494307 h 988614"/>
              <a:gd name="connsiteX1" fmla="*/ 2560074 w 5122543"/>
              <a:gd name="connsiteY1" fmla="*/ 967 h 988614"/>
              <a:gd name="connsiteX2" fmla="*/ 5119918 w 5122543"/>
              <a:gd name="connsiteY2" fmla="*/ 494307 h 988614"/>
              <a:gd name="connsiteX3" fmla="*/ 2560074 w 5122543"/>
              <a:gd name="connsiteY3" fmla="*/ 987647 h 988614"/>
              <a:gd name="connsiteX4" fmla="*/ 230 w 5122543"/>
              <a:gd name="connsiteY4" fmla="*/ 494307 h 98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543" h="988614">
                <a:moveTo>
                  <a:pt x="230" y="494307"/>
                </a:moveTo>
                <a:cubicBezTo>
                  <a:pt x="19280" y="-44857"/>
                  <a:pt x="1146311" y="967"/>
                  <a:pt x="2560074" y="967"/>
                </a:cubicBezTo>
                <a:cubicBezTo>
                  <a:pt x="3973837" y="967"/>
                  <a:pt x="5167543" y="21818"/>
                  <a:pt x="5119918" y="494307"/>
                </a:cubicBezTo>
                <a:cubicBezTo>
                  <a:pt x="5186593" y="928696"/>
                  <a:pt x="3973837" y="987647"/>
                  <a:pt x="2560074" y="987647"/>
                </a:cubicBezTo>
                <a:cubicBezTo>
                  <a:pt x="1146311" y="987647"/>
                  <a:pt x="-18820" y="1033471"/>
                  <a:pt x="230" y="494307"/>
                </a:cubicBezTo>
                <a:close/>
              </a:path>
            </a:pathLst>
          </a:custGeom>
          <a:solidFill>
            <a:schemeClr val="accent6">
              <a:lumMod val="60000"/>
              <a:lumOff val="40000"/>
            </a:schemeClr>
          </a:solidFill>
          <a:ln>
            <a:solidFill>
              <a:srgbClr val="FEEC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8" name="วงรี 5">
            <a:extLst>
              <a:ext uri="{FF2B5EF4-FFF2-40B4-BE49-F238E27FC236}">
                <a16:creationId xmlns:a16="http://schemas.microsoft.com/office/drawing/2014/main" id="{ABBC749F-9E48-4250-9AA2-DC3E1C8E7555}"/>
              </a:ext>
            </a:extLst>
          </p:cNvPr>
          <p:cNvSpPr/>
          <p:nvPr/>
        </p:nvSpPr>
        <p:spPr>
          <a:xfrm>
            <a:off x="2686519" y="2644561"/>
            <a:ext cx="5122543" cy="988614"/>
          </a:xfrm>
          <a:custGeom>
            <a:avLst/>
            <a:gdLst>
              <a:gd name="connsiteX0" fmla="*/ 0 w 5119687"/>
              <a:gd name="connsiteY0" fmla="*/ 493340 h 986680"/>
              <a:gd name="connsiteX1" fmla="*/ 2559844 w 5119687"/>
              <a:gd name="connsiteY1" fmla="*/ 0 h 986680"/>
              <a:gd name="connsiteX2" fmla="*/ 5119688 w 5119687"/>
              <a:gd name="connsiteY2" fmla="*/ 493340 h 986680"/>
              <a:gd name="connsiteX3" fmla="*/ 2559844 w 5119687"/>
              <a:gd name="connsiteY3" fmla="*/ 986680 h 986680"/>
              <a:gd name="connsiteX4" fmla="*/ 0 w 5119687"/>
              <a:gd name="connsiteY4" fmla="*/ 493340 h 986680"/>
              <a:gd name="connsiteX0" fmla="*/ 230 w 5119918"/>
              <a:gd name="connsiteY0" fmla="*/ 494307 h 988614"/>
              <a:gd name="connsiteX1" fmla="*/ 2560074 w 5119918"/>
              <a:gd name="connsiteY1" fmla="*/ 967 h 988614"/>
              <a:gd name="connsiteX2" fmla="*/ 5119918 w 5119918"/>
              <a:gd name="connsiteY2" fmla="*/ 494307 h 988614"/>
              <a:gd name="connsiteX3" fmla="*/ 2560074 w 5119918"/>
              <a:gd name="connsiteY3" fmla="*/ 987647 h 988614"/>
              <a:gd name="connsiteX4" fmla="*/ 230 w 5119918"/>
              <a:gd name="connsiteY4" fmla="*/ 494307 h 988614"/>
              <a:gd name="connsiteX0" fmla="*/ 230 w 5121295"/>
              <a:gd name="connsiteY0" fmla="*/ 494307 h 988614"/>
              <a:gd name="connsiteX1" fmla="*/ 2560074 w 5121295"/>
              <a:gd name="connsiteY1" fmla="*/ 967 h 988614"/>
              <a:gd name="connsiteX2" fmla="*/ 5119918 w 5121295"/>
              <a:gd name="connsiteY2" fmla="*/ 494307 h 988614"/>
              <a:gd name="connsiteX3" fmla="*/ 2560074 w 5121295"/>
              <a:gd name="connsiteY3" fmla="*/ 987647 h 988614"/>
              <a:gd name="connsiteX4" fmla="*/ 230 w 5121295"/>
              <a:gd name="connsiteY4" fmla="*/ 494307 h 988614"/>
              <a:gd name="connsiteX0" fmla="*/ 230 w 5122543"/>
              <a:gd name="connsiteY0" fmla="*/ 494307 h 988614"/>
              <a:gd name="connsiteX1" fmla="*/ 2560074 w 5122543"/>
              <a:gd name="connsiteY1" fmla="*/ 967 h 988614"/>
              <a:gd name="connsiteX2" fmla="*/ 5119918 w 5122543"/>
              <a:gd name="connsiteY2" fmla="*/ 494307 h 988614"/>
              <a:gd name="connsiteX3" fmla="*/ 2560074 w 5122543"/>
              <a:gd name="connsiteY3" fmla="*/ 987647 h 988614"/>
              <a:gd name="connsiteX4" fmla="*/ 230 w 5122543"/>
              <a:gd name="connsiteY4" fmla="*/ 494307 h 98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543" h="988614">
                <a:moveTo>
                  <a:pt x="230" y="494307"/>
                </a:moveTo>
                <a:cubicBezTo>
                  <a:pt x="19280" y="-44857"/>
                  <a:pt x="1146311" y="967"/>
                  <a:pt x="2560074" y="967"/>
                </a:cubicBezTo>
                <a:cubicBezTo>
                  <a:pt x="3973837" y="967"/>
                  <a:pt x="5167543" y="21818"/>
                  <a:pt x="5119918" y="494307"/>
                </a:cubicBezTo>
                <a:cubicBezTo>
                  <a:pt x="5186593" y="928696"/>
                  <a:pt x="3973837" y="987647"/>
                  <a:pt x="2560074" y="987647"/>
                </a:cubicBezTo>
                <a:cubicBezTo>
                  <a:pt x="1146311" y="987647"/>
                  <a:pt x="-18820" y="1033471"/>
                  <a:pt x="230" y="494307"/>
                </a:cubicBezTo>
                <a:close/>
              </a:path>
            </a:pathLst>
          </a:custGeom>
          <a:solidFill>
            <a:srgbClr val="9CE7FE"/>
          </a:solidFill>
          <a:ln>
            <a:solidFill>
              <a:srgbClr val="9CE7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9" name="วงรี 5">
            <a:extLst>
              <a:ext uri="{FF2B5EF4-FFF2-40B4-BE49-F238E27FC236}">
                <a16:creationId xmlns:a16="http://schemas.microsoft.com/office/drawing/2014/main" id="{2A5ECF2F-A4D3-4920-B733-C5208692906D}"/>
              </a:ext>
            </a:extLst>
          </p:cNvPr>
          <p:cNvSpPr/>
          <p:nvPr/>
        </p:nvSpPr>
        <p:spPr>
          <a:xfrm>
            <a:off x="2731587" y="5163146"/>
            <a:ext cx="5122543" cy="988614"/>
          </a:xfrm>
          <a:custGeom>
            <a:avLst/>
            <a:gdLst>
              <a:gd name="connsiteX0" fmla="*/ 0 w 5119687"/>
              <a:gd name="connsiteY0" fmla="*/ 493340 h 986680"/>
              <a:gd name="connsiteX1" fmla="*/ 2559844 w 5119687"/>
              <a:gd name="connsiteY1" fmla="*/ 0 h 986680"/>
              <a:gd name="connsiteX2" fmla="*/ 5119688 w 5119687"/>
              <a:gd name="connsiteY2" fmla="*/ 493340 h 986680"/>
              <a:gd name="connsiteX3" fmla="*/ 2559844 w 5119687"/>
              <a:gd name="connsiteY3" fmla="*/ 986680 h 986680"/>
              <a:gd name="connsiteX4" fmla="*/ 0 w 5119687"/>
              <a:gd name="connsiteY4" fmla="*/ 493340 h 986680"/>
              <a:gd name="connsiteX0" fmla="*/ 230 w 5119918"/>
              <a:gd name="connsiteY0" fmla="*/ 494307 h 988614"/>
              <a:gd name="connsiteX1" fmla="*/ 2560074 w 5119918"/>
              <a:gd name="connsiteY1" fmla="*/ 967 h 988614"/>
              <a:gd name="connsiteX2" fmla="*/ 5119918 w 5119918"/>
              <a:gd name="connsiteY2" fmla="*/ 494307 h 988614"/>
              <a:gd name="connsiteX3" fmla="*/ 2560074 w 5119918"/>
              <a:gd name="connsiteY3" fmla="*/ 987647 h 988614"/>
              <a:gd name="connsiteX4" fmla="*/ 230 w 5119918"/>
              <a:gd name="connsiteY4" fmla="*/ 494307 h 988614"/>
              <a:gd name="connsiteX0" fmla="*/ 230 w 5121295"/>
              <a:gd name="connsiteY0" fmla="*/ 494307 h 988614"/>
              <a:gd name="connsiteX1" fmla="*/ 2560074 w 5121295"/>
              <a:gd name="connsiteY1" fmla="*/ 967 h 988614"/>
              <a:gd name="connsiteX2" fmla="*/ 5119918 w 5121295"/>
              <a:gd name="connsiteY2" fmla="*/ 494307 h 988614"/>
              <a:gd name="connsiteX3" fmla="*/ 2560074 w 5121295"/>
              <a:gd name="connsiteY3" fmla="*/ 987647 h 988614"/>
              <a:gd name="connsiteX4" fmla="*/ 230 w 5121295"/>
              <a:gd name="connsiteY4" fmla="*/ 494307 h 988614"/>
              <a:gd name="connsiteX0" fmla="*/ 230 w 5122543"/>
              <a:gd name="connsiteY0" fmla="*/ 494307 h 988614"/>
              <a:gd name="connsiteX1" fmla="*/ 2560074 w 5122543"/>
              <a:gd name="connsiteY1" fmla="*/ 967 h 988614"/>
              <a:gd name="connsiteX2" fmla="*/ 5119918 w 5122543"/>
              <a:gd name="connsiteY2" fmla="*/ 494307 h 988614"/>
              <a:gd name="connsiteX3" fmla="*/ 2560074 w 5122543"/>
              <a:gd name="connsiteY3" fmla="*/ 987647 h 988614"/>
              <a:gd name="connsiteX4" fmla="*/ 230 w 5122543"/>
              <a:gd name="connsiteY4" fmla="*/ 494307 h 988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543" h="988614">
                <a:moveTo>
                  <a:pt x="230" y="494307"/>
                </a:moveTo>
                <a:cubicBezTo>
                  <a:pt x="19280" y="-44857"/>
                  <a:pt x="1146311" y="967"/>
                  <a:pt x="2560074" y="967"/>
                </a:cubicBezTo>
                <a:cubicBezTo>
                  <a:pt x="3973837" y="967"/>
                  <a:pt x="5167543" y="21818"/>
                  <a:pt x="5119918" y="494307"/>
                </a:cubicBezTo>
                <a:cubicBezTo>
                  <a:pt x="5186593" y="928696"/>
                  <a:pt x="3973837" y="987647"/>
                  <a:pt x="2560074" y="987647"/>
                </a:cubicBezTo>
                <a:cubicBezTo>
                  <a:pt x="1146311" y="987647"/>
                  <a:pt x="-18820" y="1033471"/>
                  <a:pt x="230" y="494307"/>
                </a:cubicBezTo>
                <a:close/>
              </a:path>
            </a:pathLst>
          </a:custGeom>
          <a:solidFill>
            <a:schemeClr val="accent2">
              <a:lumMod val="20000"/>
              <a:lumOff val="80000"/>
            </a:schemeClr>
          </a:solidFill>
          <a:ln>
            <a:solidFill>
              <a:srgbClr val="BCFF9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10" name="a">
            <a:extLst>
              <a:ext uri="{FF2B5EF4-FFF2-40B4-BE49-F238E27FC236}">
                <a16:creationId xmlns:a16="http://schemas.microsoft.com/office/drawing/2014/main" id="{F803C83A-E4B8-40AF-9030-E62B71477C05}"/>
              </a:ext>
            </a:extLst>
          </p:cNvPr>
          <p:cNvSpPr txBox="1"/>
          <p:nvPr/>
        </p:nvSpPr>
        <p:spPr>
          <a:xfrm>
            <a:off x="3293722" y="4012209"/>
            <a:ext cx="41351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sym typeface="Arial"/>
              </a:rPr>
              <a:t>b.  </a:t>
            </a:r>
            <a:r>
              <a:rPr kumimoji="0" lang="en-US"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The - a </a:t>
            </a:r>
            <a:endParaRPr kumimoji="0" lang="th-TH"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Mali SemiBold" panose="00000700000000000000" pitchFamily="2" charset="-34"/>
              <a:sym typeface="Arial"/>
            </a:endParaRPr>
          </a:p>
        </p:txBody>
      </p:sp>
      <p:sp>
        <p:nvSpPr>
          <p:cNvPr id="11" name="b">
            <a:extLst>
              <a:ext uri="{FF2B5EF4-FFF2-40B4-BE49-F238E27FC236}">
                <a16:creationId xmlns:a16="http://schemas.microsoft.com/office/drawing/2014/main" id="{B6CB0B9D-2E77-4D08-9E59-5ADCFF4EFA55}"/>
              </a:ext>
            </a:extLst>
          </p:cNvPr>
          <p:cNvSpPr txBox="1"/>
          <p:nvPr/>
        </p:nvSpPr>
        <p:spPr>
          <a:xfrm>
            <a:off x="3225828" y="2774700"/>
            <a:ext cx="41351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sym typeface="Arial"/>
              </a:rPr>
              <a:t>b.  </a:t>
            </a:r>
            <a:r>
              <a:rPr kumimoji="0" lang="en-US"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The - an</a:t>
            </a:r>
            <a:endParaRPr kumimoji="0" lang="th-TH"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Mali SemiBold" panose="00000700000000000000" pitchFamily="2" charset="-34"/>
              <a:sym typeface="Arial"/>
            </a:endParaRPr>
          </a:p>
        </p:txBody>
      </p:sp>
      <p:sp>
        <p:nvSpPr>
          <p:cNvPr id="12" name="c">
            <a:extLst>
              <a:ext uri="{FF2B5EF4-FFF2-40B4-BE49-F238E27FC236}">
                <a16:creationId xmlns:a16="http://schemas.microsoft.com/office/drawing/2014/main" id="{C5BF58E0-BA96-4C8E-BD6F-31343ABF4934}"/>
              </a:ext>
            </a:extLst>
          </p:cNvPr>
          <p:cNvSpPr txBox="1"/>
          <p:nvPr/>
        </p:nvSpPr>
        <p:spPr>
          <a:xfrm>
            <a:off x="3225828" y="5263085"/>
            <a:ext cx="41351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sym typeface="Arial"/>
              </a:rPr>
              <a:t>c.   </a:t>
            </a:r>
            <a:r>
              <a:rPr kumimoji="0" lang="en-US"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The - the</a:t>
            </a:r>
            <a:endParaRPr kumimoji="0" lang="th-TH" sz="4800" b="0" i="0" u="none" strike="noStrike" kern="1200" cap="none" spc="0" normalizeH="0" baseline="0" noProof="0" dirty="0">
              <a:ln>
                <a:noFill/>
              </a:ln>
              <a:solidFill>
                <a:srgbClr val="FF0000"/>
              </a:solidFill>
              <a:effectLst/>
              <a:uLnTx/>
              <a:uFillTx/>
              <a:latin typeface="Aharoni" panose="02010803020104030203" pitchFamily="2" charset="-79"/>
              <a:ea typeface="+mn-ea"/>
              <a:cs typeface="Mali SemiBold" panose="00000700000000000000" pitchFamily="2" charset="-34"/>
              <a:sym typeface="Arial"/>
            </a:endParaRPr>
          </a:p>
        </p:txBody>
      </p:sp>
      <p:grpSp>
        <p:nvGrpSpPr>
          <p:cNvPr id="13" name="กลุ่ม 12">
            <a:extLst>
              <a:ext uri="{FF2B5EF4-FFF2-40B4-BE49-F238E27FC236}">
                <a16:creationId xmlns:a16="http://schemas.microsoft.com/office/drawing/2014/main" id="{67654437-D6ED-4895-AD04-A2F764A3F5E5}"/>
              </a:ext>
            </a:extLst>
          </p:cNvPr>
          <p:cNvGrpSpPr/>
          <p:nvPr/>
        </p:nvGrpSpPr>
        <p:grpSpPr>
          <a:xfrm>
            <a:off x="321750" y="778987"/>
            <a:ext cx="1521279" cy="1341421"/>
            <a:chOff x="3628809" y="1877210"/>
            <a:chExt cx="2998906" cy="2644351"/>
          </a:xfrm>
        </p:grpSpPr>
        <p:sp>
          <p:nvSpPr>
            <p:cNvPr id="14" name="วงรี 13">
              <a:extLst>
                <a:ext uri="{FF2B5EF4-FFF2-40B4-BE49-F238E27FC236}">
                  <a16:creationId xmlns:a16="http://schemas.microsoft.com/office/drawing/2014/main" id="{8A6036AA-926C-4DDE-B2F8-C9E0958E6232}"/>
                </a:ext>
              </a:extLst>
            </p:cNvPr>
            <p:cNvSpPr/>
            <p:nvPr/>
          </p:nvSpPr>
          <p:spPr>
            <a:xfrm>
              <a:off x="3729359" y="1994327"/>
              <a:ext cx="2527234" cy="2527234"/>
            </a:xfrm>
            <a:prstGeom prst="ellipse">
              <a:avLst/>
            </a:prstGeom>
            <a:solidFill>
              <a:schemeClr val="accent1">
                <a:lumMod val="20000"/>
                <a:lumOff val="80000"/>
              </a:schemeClr>
            </a:solidFill>
            <a:ln w="38100">
              <a:solidFill>
                <a:srgbClr val="ACCBF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15" name="วงรี 14">
              <a:extLst>
                <a:ext uri="{FF2B5EF4-FFF2-40B4-BE49-F238E27FC236}">
                  <a16:creationId xmlns:a16="http://schemas.microsoft.com/office/drawing/2014/main" id="{CEC68C1E-318E-4CEF-84D9-FB0524BA4D99}"/>
                </a:ext>
              </a:extLst>
            </p:cNvPr>
            <p:cNvSpPr/>
            <p:nvPr/>
          </p:nvSpPr>
          <p:spPr>
            <a:xfrm>
              <a:off x="4892065" y="2995965"/>
              <a:ext cx="373746" cy="373746"/>
            </a:xfrm>
            <a:prstGeom prst="ellipse">
              <a:avLst/>
            </a:pr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16" name="สี่เหลี่ยมผืนผ้า 15">
              <a:extLst>
                <a:ext uri="{FF2B5EF4-FFF2-40B4-BE49-F238E27FC236}">
                  <a16:creationId xmlns:a16="http://schemas.microsoft.com/office/drawing/2014/main" id="{56457F02-E40F-45F0-A96A-01A714F2BEB3}"/>
                </a:ext>
              </a:extLst>
            </p:cNvPr>
            <p:cNvSpPr/>
            <p:nvPr/>
          </p:nvSpPr>
          <p:spPr>
            <a:xfrm>
              <a:off x="5694264" y="2557816"/>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1</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sym typeface="Arial"/>
              </a:endParaRPr>
            </a:p>
          </p:txBody>
        </p:sp>
        <p:sp>
          <p:nvSpPr>
            <p:cNvPr id="17" name="สี่เหลี่ยมผืนผ้า 16">
              <a:extLst>
                <a:ext uri="{FF2B5EF4-FFF2-40B4-BE49-F238E27FC236}">
                  <a16:creationId xmlns:a16="http://schemas.microsoft.com/office/drawing/2014/main" id="{2E5BBA67-F867-4149-8BB5-0879435F8B89}"/>
                </a:ext>
              </a:extLst>
            </p:cNvPr>
            <p:cNvSpPr/>
            <p:nvPr/>
          </p:nvSpPr>
          <p:spPr>
            <a:xfrm>
              <a:off x="5322415" y="3726681"/>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2</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sym typeface="Arial"/>
              </a:endParaRPr>
            </a:p>
          </p:txBody>
        </p:sp>
        <p:sp>
          <p:nvSpPr>
            <p:cNvPr id="18" name="สี่เหลี่ยมผืนผ้า 17">
              <a:extLst>
                <a:ext uri="{FF2B5EF4-FFF2-40B4-BE49-F238E27FC236}">
                  <a16:creationId xmlns:a16="http://schemas.microsoft.com/office/drawing/2014/main" id="{33517E3B-0E3D-4A9D-8AF4-98DAF90B12C7}"/>
                </a:ext>
              </a:extLst>
            </p:cNvPr>
            <p:cNvSpPr/>
            <p:nvPr/>
          </p:nvSpPr>
          <p:spPr>
            <a:xfrm>
              <a:off x="3977121" y="372534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3</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sym typeface="Arial"/>
              </a:endParaRPr>
            </a:p>
          </p:txBody>
        </p:sp>
        <p:sp>
          <p:nvSpPr>
            <p:cNvPr id="19" name="สี่เหลี่ยมผืนผ้า 18">
              <a:extLst>
                <a:ext uri="{FF2B5EF4-FFF2-40B4-BE49-F238E27FC236}">
                  <a16:creationId xmlns:a16="http://schemas.microsoft.com/office/drawing/2014/main" id="{11F9F5AB-79CC-4897-AFAF-464DEA79A563}"/>
                </a:ext>
              </a:extLst>
            </p:cNvPr>
            <p:cNvSpPr/>
            <p:nvPr/>
          </p:nvSpPr>
          <p:spPr>
            <a:xfrm>
              <a:off x="3628809" y="255476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4</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sym typeface="Arial"/>
              </a:endParaRPr>
            </a:p>
          </p:txBody>
        </p:sp>
        <p:sp>
          <p:nvSpPr>
            <p:cNvPr id="20" name="สี่เหลี่ยมผืนผ้า 19">
              <a:extLst>
                <a:ext uri="{FF2B5EF4-FFF2-40B4-BE49-F238E27FC236}">
                  <a16:creationId xmlns:a16="http://schemas.microsoft.com/office/drawing/2014/main" id="{38C37D41-727D-49E7-B151-CF555675EB41}"/>
                </a:ext>
              </a:extLst>
            </p:cNvPr>
            <p:cNvSpPr/>
            <p:nvPr/>
          </p:nvSpPr>
          <p:spPr>
            <a:xfrm>
              <a:off x="4621892" y="1877210"/>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sym typeface="Arial"/>
                </a:rPr>
                <a:t>5</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sym typeface="Arial"/>
              </a:endParaRPr>
            </a:p>
          </p:txBody>
        </p:sp>
        <p:sp>
          <p:nvSpPr>
            <p:cNvPr id="21" name="ลูกศร: รูปห้าเหลี่ยม 20">
              <a:extLst>
                <a:ext uri="{FF2B5EF4-FFF2-40B4-BE49-F238E27FC236}">
                  <a16:creationId xmlns:a16="http://schemas.microsoft.com/office/drawing/2014/main" id="{F66D67BD-0F04-4DC5-9FC1-E006029082EE}"/>
                </a:ext>
              </a:extLst>
            </p:cNvPr>
            <p:cNvSpPr/>
            <p:nvPr/>
          </p:nvSpPr>
          <p:spPr>
            <a:xfrm>
              <a:off x="5051063" y="3143133"/>
              <a:ext cx="933451" cy="115501"/>
            </a:xfrm>
            <a:prstGeom prst="homePlate">
              <a:avLst/>
            </a:prstGeom>
            <a:solidFill>
              <a:srgbClr val="FDA039"/>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grpSp>
      <p:grpSp>
        <p:nvGrpSpPr>
          <p:cNvPr id="22" name="กลุ่ม 21">
            <a:extLst>
              <a:ext uri="{FF2B5EF4-FFF2-40B4-BE49-F238E27FC236}">
                <a16:creationId xmlns:a16="http://schemas.microsoft.com/office/drawing/2014/main" id="{FE1A25AC-E1B1-4A97-A3CC-612FC7188357}"/>
              </a:ext>
            </a:extLst>
          </p:cNvPr>
          <p:cNvGrpSpPr/>
          <p:nvPr/>
        </p:nvGrpSpPr>
        <p:grpSpPr>
          <a:xfrm>
            <a:off x="361645" y="811405"/>
            <a:ext cx="1282009" cy="1282009"/>
            <a:chOff x="3842018" y="1909696"/>
            <a:chExt cx="2527233" cy="2527233"/>
          </a:xfrm>
        </p:grpSpPr>
        <p:sp>
          <p:nvSpPr>
            <p:cNvPr id="23" name="วงรี 22">
              <a:extLst>
                <a:ext uri="{FF2B5EF4-FFF2-40B4-BE49-F238E27FC236}">
                  <a16:creationId xmlns:a16="http://schemas.microsoft.com/office/drawing/2014/main" id="{E4F8C39C-08E1-4836-BB04-493A4B3F482B}"/>
                </a:ext>
              </a:extLst>
            </p:cNvPr>
            <p:cNvSpPr/>
            <p:nvPr/>
          </p:nvSpPr>
          <p:spPr>
            <a:xfrm>
              <a:off x="3842018" y="1909696"/>
              <a:ext cx="2527233" cy="2527233"/>
            </a:xfrm>
            <a:prstGeom prst="ellipse">
              <a:avLst/>
            </a:prstGeom>
            <a:noFill/>
            <a:ln w="38100">
              <a:solidFill>
                <a:srgbClr val="FF858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sp>
          <p:nvSpPr>
            <p:cNvPr id="24" name="ลูกศร: รูปห้าเหลี่ยม 23">
              <a:extLst>
                <a:ext uri="{FF2B5EF4-FFF2-40B4-BE49-F238E27FC236}">
                  <a16:creationId xmlns:a16="http://schemas.microsoft.com/office/drawing/2014/main" id="{3CA0254A-530C-4D4D-A148-AF669CF93543}"/>
                </a:ext>
              </a:extLst>
            </p:cNvPr>
            <p:cNvSpPr/>
            <p:nvPr/>
          </p:nvSpPr>
          <p:spPr>
            <a:xfrm rot="16200000">
              <a:off x="4558566" y="2693344"/>
              <a:ext cx="1083379" cy="106147"/>
            </a:xfrm>
            <a:prstGeom prst="homePlate">
              <a:avLst/>
            </a:prstGeom>
            <a:solidFill>
              <a:srgbClr val="84F0AD"/>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grpSp>
      <p:sp>
        <p:nvSpPr>
          <p:cNvPr id="25" name="วงรี 24">
            <a:extLst>
              <a:ext uri="{FF2B5EF4-FFF2-40B4-BE49-F238E27FC236}">
                <a16:creationId xmlns:a16="http://schemas.microsoft.com/office/drawing/2014/main" id="{12356E96-4AA6-4089-B0E1-57D8069AAB2A}"/>
              </a:ext>
            </a:extLst>
          </p:cNvPr>
          <p:cNvSpPr/>
          <p:nvPr/>
        </p:nvSpPr>
        <p:spPr>
          <a:xfrm>
            <a:off x="911563" y="789192"/>
            <a:ext cx="189593" cy="189593"/>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sym typeface="Arial"/>
            </a:endParaRPr>
          </a:p>
        </p:txBody>
      </p:sp>
      <p:pic>
        <p:nvPicPr>
          <p:cNvPr id="26" name="รูปภาพ 25">
            <a:extLst>
              <a:ext uri="{FF2B5EF4-FFF2-40B4-BE49-F238E27FC236}">
                <a16:creationId xmlns:a16="http://schemas.microsoft.com/office/drawing/2014/main" id="{90A2BC97-9BC2-46F5-B79B-5546392CBC4B}"/>
              </a:ext>
            </a:extLst>
          </p:cNvPr>
          <p:cNvPicPr>
            <a:picLocks noChangeAspect="1"/>
          </p:cNvPicPr>
          <p:nvPr/>
        </p:nvPicPr>
        <p:blipFill rotWithShape="1">
          <a:blip r:embed="rId8">
            <a:extLst>
              <a:ext uri="{28A0092B-C50C-407E-A947-70E740481C1C}">
                <a14:useLocalDpi xmlns:a14="http://schemas.microsoft.com/office/drawing/2010/main" val="0"/>
              </a:ext>
            </a:extLst>
          </a:blip>
          <a:srcRect r="50000"/>
          <a:stretch/>
        </p:blipFill>
        <p:spPr>
          <a:xfrm>
            <a:off x="7352788" y="5211607"/>
            <a:ext cx="883658" cy="882475"/>
          </a:xfrm>
          <a:prstGeom prst="rect">
            <a:avLst/>
          </a:prstGeom>
        </p:spPr>
      </p:pic>
      <p:pic>
        <p:nvPicPr>
          <p:cNvPr id="27" name="รูปภาพ 26">
            <a:extLst>
              <a:ext uri="{FF2B5EF4-FFF2-40B4-BE49-F238E27FC236}">
                <a16:creationId xmlns:a16="http://schemas.microsoft.com/office/drawing/2014/main" id="{9FFA381D-282B-484C-B913-82FF62A59C02}"/>
              </a:ext>
            </a:extLst>
          </p:cNvPr>
          <p:cNvPicPr>
            <a:picLocks noChangeAspect="1"/>
          </p:cNvPicPr>
          <p:nvPr/>
        </p:nvPicPr>
        <p:blipFill rotWithShape="1">
          <a:blip r:embed="rId8">
            <a:extLst>
              <a:ext uri="{28A0092B-C50C-407E-A947-70E740481C1C}">
                <a14:useLocalDpi xmlns:a14="http://schemas.microsoft.com/office/drawing/2010/main" val="0"/>
              </a:ext>
            </a:extLst>
          </a:blip>
          <a:srcRect l="51285" r="510"/>
          <a:stretch/>
        </p:blipFill>
        <p:spPr>
          <a:xfrm>
            <a:off x="7352788" y="2721657"/>
            <a:ext cx="851941" cy="882475"/>
          </a:xfrm>
          <a:prstGeom prst="rect">
            <a:avLst/>
          </a:prstGeom>
        </p:spPr>
      </p:pic>
      <p:pic>
        <p:nvPicPr>
          <p:cNvPr id="28" name="paw">
            <a:hlinkClick r:id="" action="ppaction://media"/>
            <a:extLst>
              <a:ext uri="{FF2B5EF4-FFF2-40B4-BE49-F238E27FC236}">
                <a16:creationId xmlns:a16="http://schemas.microsoft.com/office/drawing/2014/main" id="{2169A93F-C4DB-4B1A-9A2B-5D1CCD74E00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33554" y="14009"/>
            <a:ext cx="406400" cy="406400"/>
          </a:xfrm>
          <a:prstGeom prst="rect">
            <a:avLst/>
          </a:prstGeom>
        </p:spPr>
      </p:pic>
      <p:pic>
        <p:nvPicPr>
          <p:cNvPr id="29" name="HISCALE">
            <a:hlinkClick r:id="" action="ppaction://media"/>
            <a:extLst>
              <a:ext uri="{FF2B5EF4-FFF2-40B4-BE49-F238E27FC236}">
                <a16:creationId xmlns:a16="http://schemas.microsoft.com/office/drawing/2014/main" id="{0534463A-6DB1-416C-9F0F-DA49F5A2748F}"/>
              </a:ext>
            </a:extLst>
          </p:cNvPr>
          <p:cNvPicPr>
            <a:picLocks noChangeAspect="1"/>
          </p:cNvPicPr>
          <p:nvPr>
            <a:audioFile r:link="rId3"/>
            <p:extLst>
              <p:ext uri="{DAA4B4D4-6D71-4841-9C94-3DE7FCFB9230}">
                <p14:media xmlns:p14="http://schemas.microsoft.com/office/powerpoint/2010/main" r:embed="rId4">
                  <p14:trim end="2788.1875"/>
                </p14:media>
              </p:ext>
            </p:extLst>
          </p:nvPr>
        </p:nvPicPr>
        <p:blipFill>
          <a:blip r:embed="rId9"/>
          <a:stretch>
            <a:fillRect/>
          </a:stretch>
        </p:blipFill>
        <p:spPr>
          <a:xfrm>
            <a:off x="12333554" y="455008"/>
            <a:ext cx="406400" cy="406400"/>
          </a:xfrm>
          <a:prstGeom prst="rect">
            <a:avLst/>
          </a:prstGeom>
        </p:spPr>
      </p:pic>
      <p:pic>
        <p:nvPicPr>
          <p:cNvPr id="30" name="รูปภาพ 29">
            <a:extLst>
              <a:ext uri="{FF2B5EF4-FFF2-40B4-BE49-F238E27FC236}">
                <a16:creationId xmlns:a16="http://schemas.microsoft.com/office/drawing/2014/main" id="{91F4D01A-8F25-4CFF-9BE0-377105318991}"/>
              </a:ext>
            </a:extLst>
          </p:cNvPr>
          <p:cNvPicPr>
            <a:picLocks noChangeAspect="1"/>
          </p:cNvPicPr>
          <p:nvPr/>
        </p:nvPicPr>
        <p:blipFill rotWithShape="1">
          <a:blip r:embed="rId8">
            <a:extLst>
              <a:ext uri="{28A0092B-C50C-407E-A947-70E740481C1C}">
                <a14:useLocalDpi xmlns:a14="http://schemas.microsoft.com/office/drawing/2010/main" val="0"/>
              </a:ext>
            </a:extLst>
          </a:blip>
          <a:srcRect l="51285" r="510"/>
          <a:stretch/>
        </p:blipFill>
        <p:spPr>
          <a:xfrm>
            <a:off x="7357618" y="3951130"/>
            <a:ext cx="851941" cy="882475"/>
          </a:xfrm>
          <a:prstGeom prst="rect">
            <a:avLst/>
          </a:prstGeom>
        </p:spPr>
      </p:pic>
    </p:spTree>
    <p:extLst>
      <p:ext uri="{BB962C8B-B14F-4D97-AF65-F5344CB8AC3E}">
        <p14:creationId xmlns:p14="http://schemas.microsoft.com/office/powerpoint/2010/main" val="295364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0" fill="hold"/>
                                        <p:tgtEl>
                                          <p:spTgt spid="2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6" name="videoplayback-_1_.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54" fill="hold"/>
                                        <p:tgtEl>
                                          <p:spTgt spid="28"/>
                                        </p:tgtEl>
                                      </p:cBhvr>
                                    </p:cmd>
                                  </p:childTnLst>
                                </p:cTn>
                              </p:par>
                              <p:par>
                                <p:cTn id="12" presetID="1"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54" fill="hold"/>
                                        <p:tgtEl>
                                          <p:spTgt spid="28"/>
                                        </p:tgtEl>
                                      </p:cBhvr>
                                    </p:cmd>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104" fill="hold"/>
                                        <p:tgtEl>
                                          <p:spTgt spid="29"/>
                                        </p:tgtEl>
                                      </p:cBhvr>
                                    </p:cmd>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p:cTn id="28" fill="hold" display="0">
                  <p:stCondLst>
                    <p:cond delay="indefinite"/>
                  </p:stCondLst>
                  <p:endCondLst>
                    <p:cond evt="onStopAudio" delay="0">
                      <p:tgtEl>
                        <p:sldTgt/>
                      </p:tgtEl>
                    </p:cond>
                  </p:endCondLst>
                </p:cTn>
                <p:tgtEl>
                  <p:spTgt spid="28"/>
                </p:tgtEl>
              </p:cMediaNode>
            </p:audio>
            <p:audio>
              <p:cMediaNode vol="80000">
                <p:cTn id="29" fill="hold" display="0">
                  <p:stCondLst>
                    <p:cond delay="indefinite"/>
                  </p:stCondLst>
                  <p:endCondLst>
                    <p:cond evt="onStopAudio" delay="0">
                      <p:tgtEl>
                        <p:sldTgt/>
                      </p:tgtEl>
                    </p:cond>
                  </p:endCondLst>
                </p:cTn>
                <p:tgtEl>
                  <p:spTgt spid="29"/>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4AFF1-3EF0-459C-A92F-87BBA567BCA4}"/>
              </a:ext>
            </a:extLst>
          </p:cNvPr>
          <p:cNvPicPr>
            <a:picLocks noChangeAspect="1"/>
          </p:cNvPicPr>
          <p:nvPr/>
        </p:nvPicPr>
        <p:blipFill>
          <a:blip r:embed="rId2"/>
          <a:stretch>
            <a:fillRect/>
          </a:stretch>
        </p:blipFill>
        <p:spPr>
          <a:xfrm>
            <a:off x="750654" y="140991"/>
            <a:ext cx="9532829" cy="6544363"/>
          </a:xfrm>
          <a:prstGeom prst="rect">
            <a:avLst/>
          </a:prstGeom>
        </p:spPr>
      </p:pic>
      <p:sp>
        <p:nvSpPr>
          <p:cNvPr id="6" name="Rectangle: Rounded Corners 5">
            <a:extLst>
              <a:ext uri="{FF2B5EF4-FFF2-40B4-BE49-F238E27FC236}">
                <a16:creationId xmlns:a16="http://schemas.microsoft.com/office/drawing/2014/main" id="{EF006DF4-0E04-4352-B91C-883220D1A906}"/>
              </a:ext>
            </a:extLst>
          </p:cNvPr>
          <p:cNvSpPr/>
          <p:nvPr/>
        </p:nvSpPr>
        <p:spPr>
          <a:xfrm>
            <a:off x="3545057" y="2686930"/>
            <a:ext cx="1871005" cy="464234"/>
          </a:xfrm>
          <a:prstGeom prst="round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AEFEC"/>
                </a:solidFill>
                <a:effectLst/>
                <a:uLnTx/>
                <a:uFillTx/>
                <a:latin typeface="Arial"/>
                <a:ea typeface="+mn-ea"/>
                <a:cs typeface="+mn-cs"/>
                <a:sym typeface="Arial"/>
              </a:rPr>
              <a:t>a</a:t>
            </a:r>
          </a:p>
        </p:txBody>
      </p:sp>
      <p:sp>
        <p:nvSpPr>
          <p:cNvPr id="7" name="Rectangle: Rounded Corners 6">
            <a:extLst>
              <a:ext uri="{FF2B5EF4-FFF2-40B4-BE49-F238E27FC236}">
                <a16:creationId xmlns:a16="http://schemas.microsoft.com/office/drawing/2014/main" id="{1681E425-4CC8-47C1-905F-7D92BB466CF0}"/>
              </a:ext>
            </a:extLst>
          </p:cNvPr>
          <p:cNvSpPr/>
          <p:nvPr/>
        </p:nvSpPr>
        <p:spPr>
          <a:xfrm>
            <a:off x="1463038" y="3413172"/>
            <a:ext cx="1871005" cy="464234"/>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AEFEC"/>
                </a:solidFill>
                <a:effectLst/>
                <a:uLnTx/>
                <a:uFillTx/>
                <a:latin typeface="Arial"/>
                <a:ea typeface="+mn-ea"/>
                <a:cs typeface="+mn-cs"/>
                <a:sym typeface="Arial"/>
              </a:rPr>
              <a:t>The</a:t>
            </a:r>
          </a:p>
        </p:txBody>
      </p:sp>
      <p:sp>
        <p:nvSpPr>
          <p:cNvPr id="8" name="Rectangle: Rounded Corners 7">
            <a:extLst>
              <a:ext uri="{FF2B5EF4-FFF2-40B4-BE49-F238E27FC236}">
                <a16:creationId xmlns:a16="http://schemas.microsoft.com/office/drawing/2014/main" id="{86158C3D-AE96-4F3A-B6B0-F89C7E4F1202}"/>
              </a:ext>
            </a:extLst>
          </p:cNvPr>
          <p:cNvSpPr/>
          <p:nvPr/>
        </p:nvSpPr>
        <p:spPr>
          <a:xfrm>
            <a:off x="5373858" y="3413172"/>
            <a:ext cx="1871005" cy="464234"/>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AEFEC"/>
                </a:solidFill>
                <a:effectLst/>
                <a:uLnTx/>
                <a:uFillTx/>
                <a:latin typeface="Arial"/>
                <a:ea typeface="+mn-ea"/>
                <a:cs typeface="+mn-cs"/>
                <a:sym typeface="Arial"/>
              </a:rPr>
              <a:t>the</a:t>
            </a:r>
          </a:p>
        </p:txBody>
      </p:sp>
      <p:sp>
        <p:nvSpPr>
          <p:cNvPr id="9" name="Rectangle: Rounded Corners 8">
            <a:extLst>
              <a:ext uri="{FF2B5EF4-FFF2-40B4-BE49-F238E27FC236}">
                <a16:creationId xmlns:a16="http://schemas.microsoft.com/office/drawing/2014/main" id="{15487D7D-BC69-4462-A93B-0FC9547C63EF}"/>
              </a:ext>
            </a:extLst>
          </p:cNvPr>
          <p:cNvSpPr/>
          <p:nvPr/>
        </p:nvSpPr>
        <p:spPr>
          <a:xfrm>
            <a:off x="1463038" y="4060286"/>
            <a:ext cx="1871005" cy="464234"/>
          </a:xfrm>
          <a:prstGeom prst="round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AEFEC"/>
                </a:solidFill>
                <a:effectLst/>
                <a:uLnTx/>
                <a:uFillTx/>
                <a:latin typeface="Arial"/>
                <a:ea typeface="+mn-ea"/>
                <a:cs typeface="+mn-cs"/>
                <a:sym typeface="Arial"/>
              </a:rPr>
              <a:t>A  </a:t>
            </a:r>
          </a:p>
        </p:txBody>
      </p:sp>
      <p:sp>
        <p:nvSpPr>
          <p:cNvPr id="10" name="Rectangle: Rounded Corners 9">
            <a:extLst>
              <a:ext uri="{FF2B5EF4-FFF2-40B4-BE49-F238E27FC236}">
                <a16:creationId xmlns:a16="http://schemas.microsoft.com/office/drawing/2014/main" id="{71C736D9-933B-42A5-A96E-988D7BC01D8A}"/>
              </a:ext>
            </a:extLst>
          </p:cNvPr>
          <p:cNvSpPr/>
          <p:nvPr/>
        </p:nvSpPr>
        <p:spPr>
          <a:xfrm>
            <a:off x="5160497" y="4060286"/>
            <a:ext cx="1871005" cy="464234"/>
          </a:xfrm>
          <a:prstGeom prst="roundRect">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sym typeface="Arial"/>
              </a:rPr>
              <a:t>an</a:t>
            </a:r>
          </a:p>
        </p:txBody>
      </p:sp>
      <p:sp>
        <p:nvSpPr>
          <p:cNvPr id="11" name="Rectangle: Rounded Corners 10">
            <a:extLst>
              <a:ext uri="{FF2B5EF4-FFF2-40B4-BE49-F238E27FC236}">
                <a16:creationId xmlns:a16="http://schemas.microsoft.com/office/drawing/2014/main" id="{BA756D71-6DA5-4B49-9D95-019726027685}"/>
              </a:ext>
            </a:extLst>
          </p:cNvPr>
          <p:cNvSpPr/>
          <p:nvPr/>
        </p:nvSpPr>
        <p:spPr>
          <a:xfrm>
            <a:off x="2609554" y="4800597"/>
            <a:ext cx="1871005" cy="464234"/>
          </a:xfrm>
          <a:prstGeom prst="roundRect">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sym typeface="Arial"/>
              </a:rPr>
              <a:t>an</a:t>
            </a:r>
          </a:p>
        </p:txBody>
      </p:sp>
      <p:sp>
        <p:nvSpPr>
          <p:cNvPr id="13" name="Rectangle: Rounded Corners 12">
            <a:extLst>
              <a:ext uri="{FF2B5EF4-FFF2-40B4-BE49-F238E27FC236}">
                <a16:creationId xmlns:a16="http://schemas.microsoft.com/office/drawing/2014/main" id="{A7FC26E2-39A2-4C0D-AD93-35EE2E955A29}"/>
              </a:ext>
            </a:extLst>
          </p:cNvPr>
          <p:cNvSpPr/>
          <p:nvPr/>
        </p:nvSpPr>
        <p:spPr>
          <a:xfrm>
            <a:off x="4224994" y="5510858"/>
            <a:ext cx="1871005" cy="464234"/>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AEFEC"/>
                </a:solidFill>
                <a:effectLst/>
                <a:uLnTx/>
                <a:uFillTx/>
                <a:latin typeface="Arial"/>
                <a:ea typeface="+mn-ea"/>
                <a:cs typeface="+mn-cs"/>
                <a:sym typeface="Arial"/>
              </a:rPr>
              <a:t>the</a:t>
            </a:r>
          </a:p>
        </p:txBody>
      </p:sp>
      <p:sp>
        <p:nvSpPr>
          <p:cNvPr id="15" name="Rectangle: Rounded Corners 14">
            <a:extLst>
              <a:ext uri="{FF2B5EF4-FFF2-40B4-BE49-F238E27FC236}">
                <a16:creationId xmlns:a16="http://schemas.microsoft.com/office/drawing/2014/main" id="{0FD2C0F4-C2EA-41FA-97BE-051D696B7B71}"/>
              </a:ext>
            </a:extLst>
          </p:cNvPr>
          <p:cNvSpPr/>
          <p:nvPr/>
        </p:nvSpPr>
        <p:spPr>
          <a:xfrm>
            <a:off x="8515640" y="5510858"/>
            <a:ext cx="1871005" cy="464234"/>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AEFEC"/>
                </a:solidFill>
                <a:effectLst/>
                <a:uLnTx/>
                <a:uFillTx/>
                <a:latin typeface="Arial"/>
                <a:ea typeface="+mn-ea"/>
                <a:cs typeface="+mn-cs"/>
                <a:sym typeface="Arial"/>
              </a:rPr>
              <a:t>the</a:t>
            </a:r>
          </a:p>
        </p:txBody>
      </p:sp>
      <p:pic>
        <p:nvPicPr>
          <p:cNvPr id="4" name="Picture 3">
            <a:extLst>
              <a:ext uri="{FF2B5EF4-FFF2-40B4-BE49-F238E27FC236}">
                <a16:creationId xmlns:a16="http://schemas.microsoft.com/office/drawing/2014/main" id="{CA635E33-9C70-4706-A8CD-46C475B5ED4B}"/>
              </a:ext>
            </a:extLst>
          </p:cNvPr>
          <p:cNvPicPr>
            <a:picLocks noChangeAspect="1"/>
          </p:cNvPicPr>
          <p:nvPr/>
        </p:nvPicPr>
        <p:blipFill>
          <a:blip r:embed="rId3"/>
          <a:stretch>
            <a:fillRect/>
          </a:stretch>
        </p:blipFill>
        <p:spPr>
          <a:xfrm>
            <a:off x="10386508" y="0"/>
            <a:ext cx="1805491" cy="2236763"/>
          </a:xfrm>
          <a:prstGeom prst="rect">
            <a:avLst/>
          </a:prstGeom>
        </p:spPr>
      </p:pic>
    </p:spTree>
    <p:extLst>
      <p:ext uri="{BB962C8B-B14F-4D97-AF65-F5344CB8AC3E}">
        <p14:creationId xmlns:p14="http://schemas.microsoft.com/office/powerpoint/2010/main" val="36660733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3"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647;p26">
            <a:extLst>
              <a:ext uri="{FF2B5EF4-FFF2-40B4-BE49-F238E27FC236}">
                <a16:creationId xmlns:a16="http://schemas.microsoft.com/office/drawing/2014/main" id="{6CC6B70A-E6AB-43C3-8BF6-5BAFCE5FBAFE}"/>
              </a:ext>
            </a:extLst>
          </p:cNvPr>
          <p:cNvSpPr txBox="1">
            <a:spLocks noGrp="1"/>
          </p:cNvSpPr>
          <p:nvPr>
            <p:ph type="title"/>
          </p:nvPr>
        </p:nvSpPr>
        <p:spPr>
          <a:xfrm>
            <a:off x="661673" y="492369"/>
            <a:ext cx="12055522"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8800" dirty="0"/>
              <a:t>Grammar </a:t>
            </a:r>
            <a:br>
              <a:rPr lang="en-US" sz="8800" dirty="0"/>
            </a:br>
            <a:r>
              <a:rPr lang="en-US" sz="6000" dirty="0"/>
              <a:t>Part 2</a:t>
            </a:r>
            <a:r>
              <a:rPr lang="en-US" sz="8800" dirty="0"/>
              <a:t>: First conditional sentence </a:t>
            </a:r>
            <a:endParaRPr sz="8800" dirty="0"/>
          </a:p>
        </p:txBody>
      </p:sp>
    </p:spTree>
    <p:extLst>
      <p:ext uri="{BB962C8B-B14F-4D97-AF65-F5344CB8AC3E}">
        <p14:creationId xmlns:p14="http://schemas.microsoft.com/office/powerpoint/2010/main" val="27520174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08333E-6 -4.81481E-6 L 2.08333E-6 -0.07222 " pathEditMode="relative" rAng="0" ptsTypes="AA">
                                      <p:cBhvr>
                                        <p:cTn id="6" dur="250" accel="50000" decel="50000" autoRev="1" fill="hold">
                                          <p:stCondLst>
                                            <p:cond delay="0"/>
                                          </p:stCondLst>
                                        </p:cTn>
                                        <p:tgtEl>
                                          <p:spTgt spid="5"/>
                                        </p:tgtEl>
                                        <p:attrNameLst>
                                          <p:attrName>ppt_x</p:attrName>
                                          <p:attrName>ppt_y</p:attrName>
                                        </p:attrNameLst>
                                      </p:cBhvr>
                                      <p:rCtr x="0" y="-3611"/>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First Conditional: A Complete Grammar Guide • 7ESL">
            <a:extLst>
              <a:ext uri="{FF2B5EF4-FFF2-40B4-BE49-F238E27FC236}">
                <a16:creationId xmlns:a16="http://schemas.microsoft.com/office/drawing/2014/main" id="{70B005CF-7BC5-4429-90EF-1E506602D3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9701"/>
            <a:ext cx="12150185" cy="6358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9689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6AEED1-73A7-441D-B1A9-F2E0FF7801F7}"/>
              </a:ext>
            </a:extLst>
          </p:cNvPr>
          <p:cNvPicPr>
            <a:picLocks noChangeAspect="1"/>
          </p:cNvPicPr>
          <p:nvPr/>
        </p:nvPicPr>
        <p:blipFill>
          <a:blip r:embed="rId3"/>
          <a:stretch>
            <a:fillRect/>
          </a:stretch>
        </p:blipFill>
        <p:spPr>
          <a:xfrm>
            <a:off x="837406" y="309953"/>
            <a:ext cx="8631818" cy="1180005"/>
          </a:xfrm>
          <a:prstGeom prst="rect">
            <a:avLst/>
          </a:prstGeom>
          <a:solidFill>
            <a:schemeClr val="accent6">
              <a:lumMod val="60000"/>
              <a:lumOff val="40000"/>
            </a:schemeClr>
          </a:solidFill>
        </p:spPr>
      </p:pic>
      <p:pic>
        <p:nvPicPr>
          <p:cNvPr id="7" name="Picture 6">
            <a:extLst>
              <a:ext uri="{FF2B5EF4-FFF2-40B4-BE49-F238E27FC236}">
                <a16:creationId xmlns:a16="http://schemas.microsoft.com/office/drawing/2014/main" id="{352AD132-0177-4CCB-92D0-121D2E1D446D}"/>
              </a:ext>
            </a:extLst>
          </p:cNvPr>
          <p:cNvPicPr>
            <a:picLocks noChangeAspect="1"/>
          </p:cNvPicPr>
          <p:nvPr/>
        </p:nvPicPr>
        <p:blipFill>
          <a:blip r:embed="rId4"/>
          <a:stretch>
            <a:fillRect/>
          </a:stretch>
        </p:blipFill>
        <p:spPr>
          <a:xfrm>
            <a:off x="699589" y="1813516"/>
            <a:ext cx="11092511" cy="4235591"/>
          </a:xfrm>
          <a:prstGeom prst="rect">
            <a:avLst/>
          </a:prstGeom>
        </p:spPr>
      </p:pic>
      <p:sp>
        <p:nvSpPr>
          <p:cNvPr id="8" name="Rectangle: Rounded Corners 7">
            <a:extLst>
              <a:ext uri="{FF2B5EF4-FFF2-40B4-BE49-F238E27FC236}">
                <a16:creationId xmlns:a16="http://schemas.microsoft.com/office/drawing/2014/main" id="{96287C96-07D4-4BDE-B5C3-0A4B706580AD}"/>
              </a:ext>
            </a:extLst>
          </p:cNvPr>
          <p:cNvSpPr/>
          <p:nvPr/>
        </p:nvSpPr>
        <p:spPr>
          <a:xfrm>
            <a:off x="2602521" y="2067951"/>
            <a:ext cx="562710" cy="370426"/>
          </a:xfrm>
          <a:prstGeom prst="round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4000" b="1" dirty="0">
              <a:solidFill>
                <a:schemeClr val="bg1"/>
              </a:solidFill>
            </a:endParaRPr>
          </a:p>
        </p:txBody>
      </p:sp>
      <p:sp>
        <p:nvSpPr>
          <p:cNvPr id="9" name="Rectangle: Rounded Corners 8">
            <a:extLst>
              <a:ext uri="{FF2B5EF4-FFF2-40B4-BE49-F238E27FC236}">
                <a16:creationId xmlns:a16="http://schemas.microsoft.com/office/drawing/2014/main" id="{84F09F73-E051-4BBF-8774-633241EECBE5}"/>
              </a:ext>
            </a:extLst>
          </p:cNvPr>
          <p:cNvSpPr/>
          <p:nvPr/>
        </p:nvSpPr>
        <p:spPr>
          <a:xfrm>
            <a:off x="7441806" y="2044517"/>
            <a:ext cx="1223891" cy="370426"/>
          </a:xfrm>
          <a:prstGeom prst="round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4000" b="1" dirty="0">
              <a:solidFill>
                <a:schemeClr val="bg1"/>
              </a:solidFill>
            </a:endParaRPr>
          </a:p>
        </p:txBody>
      </p:sp>
      <p:sp>
        <p:nvSpPr>
          <p:cNvPr id="10" name="Rectangle: Rounded Corners 9">
            <a:extLst>
              <a:ext uri="{FF2B5EF4-FFF2-40B4-BE49-F238E27FC236}">
                <a16:creationId xmlns:a16="http://schemas.microsoft.com/office/drawing/2014/main" id="{58A6BDEA-D173-417C-9859-A68C440320A5}"/>
              </a:ext>
            </a:extLst>
          </p:cNvPr>
          <p:cNvSpPr/>
          <p:nvPr/>
        </p:nvSpPr>
        <p:spPr>
          <a:xfrm>
            <a:off x="3685732" y="2560320"/>
            <a:ext cx="1308299" cy="370426"/>
          </a:xfrm>
          <a:prstGeom prst="round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4000" b="1" dirty="0">
              <a:solidFill>
                <a:schemeClr val="bg1"/>
              </a:solidFill>
            </a:endParaRPr>
          </a:p>
        </p:txBody>
      </p:sp>
      <p:sp>
        <p:nvSpPr>
          <p:cNvPr id="11" name="Rectangle: Rounded Corners 10">
            <a:extLst>
              <a:ext uri="{FF2B5EF4-FFF2-40B4-BE49-F238E27FC236}">
                <a16:creationId xmlns:a16="http://schemas.microsoft.com/office/drawing/2014/main" id="{B08235E7-4D0D-4E5B-BA8C-0FB91D227B70}"/>
              </a:ext>
            </a:extLst>
          </p:cNvPr>
          <p:cNvSpPr/>
          <p:nvPr/>
        </p:nvSpPr>
        <p:spPr>
          <a:xfrm>
            <a:off x="7738916" y="2576722"/>
            <a:ext cx="1517626" cy="370426"/>
          </a:xfrm>
          <a:prstGeom prst="round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4000" b="1" dirty="0">
              <a:solidFill>
                <a:schemeClr val="bg1"/>
              </a:solidFill>
            </a:endParaRPr>
          </a:p>
        </p:txBody>
      </p:sp>
      <p:sp>
        <p:nvSpPr>
          <p:cNvPr id="12" name="Rectangle: Rounded Corners 11">
            <a:extLst>
              <a:ext uri="{FF2B5EF4-FFF2-40B4-BE49-F238E27FC236}">
                <a16:creationId xmlns:a16="http://schemas.microsoft.com/office/drawing/2014/main" id="{E2380F38-53C3-4CF5-AB13-A6D095D8DB8E}"/>
              </a:ext>
            </a:extLst>
          </p:cNvPr>
          <p:cNvSpPr/>
          <p:nvPr/>
        </p:nvSpPr>
        <p:spPr>
          <a:xfrm>
            <a:off x="3054373" y="3110110"/>
            <a:ext cx="1644235" cy="370426"/>
          </a:xfrm>
          <a:prstGeom prst="round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4000" b="1" dirty="0">
              <a:solidFill>
                <a:schemeClr val="bg1"/>
              </a:solidFill>
            </a:endParaRPr>
          </a:p>
        </p:txBody>
      </p:sp>
      <p:sp>
        <p:nvSpPr>
          <p:cNvPr id="13" name="Rectangle: Rounded Corners 12">
            <a:extLst>
              <a:ext uri="{FF2B5EF4-FFF2-40B4-BE49-F238E27FC236}">
                <a16:creationId xmlns:a16="http://schemas.microsoft.com/office/drawing/2014/main" id="{EDBB1919-FACA-4B09-9BBA-6B181C02A27B}"/>
              </a:ext>
            </a:extLst>
          </p:cNvPr>
          <p:cNvSpPr/>
          <p:nvPr/>
        </p:nvSpPr>
        <p:spPr>
          <a:xfrm>
            <a:off x="9469223" y="3110110"/>
            <a:ext cx="2178826" cy="370426"/>
          </a:xfrm>
          <a:prstGeom prst="round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4000" b="1" dirty="0">
              <a:solidFill>
                <a:schemeClr val="bg1"/>
              </a:solidFill>
            </a:endParaRPr>
          </a:p>
        </p:txBody>
      </p:sp>
      <p:sp>
        <p:nvSpPr>
          <p:cNvPr id="14" name="Rectangle: Rounded Corners 13">
            <a:extLst>
              <a:ext uri="{FF2B5EF4-FFF2-40B4-BE49-F238E27FC236}">
                <a16:creationId xmlns:a16="http://schemas.microsoft.com/office/drawing/2014/main" id="{F4193C94-1ADF-457A-BF19-022C081FB4B1}"/>
              </a:ext>
            </a:extLst>
          </p:cNvPr>
          <p:cNvSpPr/>
          <p:nvPr/>
        </p:nvSpPr>
        <p:spPr>
          <a:xfrm>
            <a:off x="4494397" y="4105399"/>
            <a:ext cx="1644234" cy="370426"/>
          </a:xfrm>
          <a:prstGeom prst="round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4000" b="1" dirty="0">
              <a:solidFill>
                <a:schemeClr val="bg1"/>
              </a:solidFill>
            </a:endParaRPr>
          </a:p>
        </p:txBody>
      </p:sp>
      <p:sp>
        <p:nvSpPr>
          <p:cNvPr id="15" name="Rectangle: Rounded Corners 14">
            <a:extLst>
              <a:ext uri="{FF2B5EF4-FFF2-40B4-BE49-F238E27FC236}">
                <a16:creationId xmlns:a16="http://schemas.microsoft.com/office/drawing/2014/main" id="{EF36611F-4D30-4E96-8910-34A2B896E9DB}"/>
              </a:ext>
            </a:extLst>
          </p:cNvPr>
          <p:cNvSpPr/>
          <p:nvPr/>
        </p:nvSpPr>
        <p:spPr>
          <a:xfrm>
            <a:off x="9962039" y="4105399"/>
            <a:ext cx="898219" cy="370426"/>
          </a:xfrm>
          <a:prstGeom prst="round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4000" b="1" dirty="0">
              <a:solidFill>
                <a:schemeClr val="bg1"/>
              </a:solidFill>
            </a:endParaRPr>
          </a:p>
        </p:txBody>
      </p:sp>
      <p:sp>
        <p:nvSpPr>
          <p:cNvPr id="16" name="Rectangle: Rounded Corners 15">
            <a:extLst>
              <a:ext uri="{FF2B5EF4-FFF2-40B4-BE49-F238E27FC236}">
                <a16:creationId xmlns:a16="http://schemas.microsoft.com/office/drawing/2014/main" id="{28E0E138-795D-45CB-A86C-7B5CDE38199D}"/>
              </a:ext>
            </a:extLst>
          </p:cNvPr>
          <p:cNvSpPr/>
          <p:nvPr/>
        </p:nvSpPr>
        <p:spPr>
          <a:xfrm>
            <a:off x="5521573" y="5100688"/>
            <a:ext cx="1161263" cy="370426"/>
          </a:xfrm>
          <a:prstGeom prst="round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4000" b="1" dirty="0">
              <a:solidFill>
                <a:schemeClr val="bg1"/>
              </a:solidFill>
            </a:endParaRPr>
          </a:p>
        </p:txBody>
      </p:sp>
      <p:sp>
        <p:nvSpPr>
          <p:cNvPr id="17" name="Rectangle: Rounded Corners 16">
            <a:extLst>
              <a:ext uri="{FF2B5EF4-FFF2-40B4-BE49-F238E27FC236}">
                <a16:creationId xmlns:a16="http://schemas.microsoft.com/office/drawing/2014/main" id="{A1ECC7C6-0D38-4422-AAC1-3A80ACF783D0}"/>
              </a:ext>
            </a:extLst>
          </p:cNvPr>
          <p:cNvSpPr/>
          <p:nvPr/>
        </p:nvSpPr>
        <p:spPr>
          <a:xfrm>
            <a:off x="9397373" y="5077253"/>
            <a:ext cx="1280005" cy="370426"/>
          </a:xfrm>
          <a:prstGeom prst="round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4000" b="1" dirty="0">
              <a:solidFill>
                <a:schemeClr val="bg1"/>
              </a:solidFill>
            </a:endParaRPr>
          </a:p>
        </p:txBody>
      </p:sp>
      <p:pic>
        <p:nvPicPr>
          <p:cNvPr id="18" name="Picture 17">
            <a:extLst>
              <a:ext uri="{FF2B5EF4-FFF2-40B4-BE49-F238E27FC236}">
                <a16:creationId xmlns:a16="http://schemas.microsoft.com/office/drawing/2014/main" id="{E00AD3DB-9C33-4334-9CFA-D2156830F326}"/>
              </a:ext>
            </a:extLst>
          </p:cNvPr>
          <p:cNvPicPr>
            <a:picLocks noChangeAspect="1"/>
          </p:cNvPicPr>
          <p:nvPr/>
        </p:nvPicPr>
        <p:blipFill>
          <a:blip r:embed="rId5"/>
          <a:stretch>
            <a:fillRect/>
          </a:stretch>
        </p:blipFill>
        <p:spPr>
          <a:xfrm>
            <a:off x="4336513" y="4994031"/>
            <a:ext cx="1116337" cy="477083"/>
          </a:xfrm>
          <a:prstGeom prst="rect">
            <a:avLst/>
          </a:prstGeom>
        </p:spPr>
      </p:pic>
    </p:spTree>
    <p:extLst>
      <p:ext uri="{BB962C8B-B14F-4D97-AF65-F5344CB8AC3E}">
        <p14:creationId xmlns:p14="http://schemas.microsoft.com/office/powerpoint/2010/main" val="18554456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xit" presetSubtype="21" fill="hold" grpId="0" nodeType="clickEffect">
                                  <p:stCondLst>
                                    <p:cond delay="0"/>
                                  </p:stCondLst>
                                  <p:childTnLst>
                                    <p:animEffect transition="out" filter="barn(inVertical)">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16" presetClass="exit" presetSubtype="21" fill="hold" grpId="0" nodeType="clickEffect">
                                  <p:stCondLst>
                                    <p:cond delay="0"/>
                                  </p:stCondLst>
                                  <p:childTnLst>
                                    <p:animEffect transition="out" filter="barn(inVertical)">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8" fill="hold">
                      <p:stCondLst>
                        <p:cond delay="indefinite"/>
                      </p:stCondLst>
                      <p:childTnLst>
                        <p:par>
                          <p:cTn id="49" fill="hold">
                            <p:stCondLst>
                              <p:cond delay="0"/>
                            </p:stCondLst>
                            <p:childTnLst>
                              <p:par>
                                <p:cTn id="50" presetID="16" presetClass="exit" presetSubtype="21" fill="hold" grpId="0" nodeType="clickEffect">
                                  <p:stCondLst>
                                    <p:cond delay="0"/>
                                  </p:stCondLst>
                                  <p:childTnLst>
                                    <p:animEffect transition="out" filter="barn(inVertical)">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8BF707-0E85-44DE-9731-6588E1133395}"/>
              </a:ext>
            </a:extLst>
          </p:cNvPr>
          <p:cNvPicPr>
            <a:picLocks noChangeAspect="1"/>
          </p:cNvPicPr>
          <p:nvPr/>
        </p:nvPicPr>
        <p:blipFill>
          <a:blip r:embed="rId2"/>
          <a:stretch>
            <a:fillRect/>
          </a:stretch>
        </p:blipFill>
        <p:spPr>
          <a:xfrm>
            <a:off x="904955" y="178496"/>
            <a:ext cx="9294122" cy="6501007"/>
          </a:xfrm>
          <a:prstGeom prst="rect">
            <a:avLst/>
          </a:prstGeom>
        </p:spPr>
      </p:pic>
      <p:pic>
        <p:nvPicPr>
          <p:cNvPr id="5" name="Picture 4">
            <a:extLst>
              <a:ext uri="{FF2B5EF4-FFF2-40B4-BE49-F238E27FC236}">
                <a16:creationId xmlns:a16="http://schemas.microsoft.com/office/drawing/2014/main" id="{2C16DC66-ED52-407E-BB85-52E7660A9C0C}"/>
              </a:ext>
            </a:extLst>
          </p:cNvPr>
          <p:cNvPicPr>
            <a:picLocks noChangeAspect="1"/>
          </p:cNvPicPr>
          <p:nvPr/>
        </p:nvPicPr>
        <p:blipFill>
          <a:blip r:embed="rId3"/>
          <a:stretch>
            <a:fillRect/>
          </a:stretch>
        </p:blipFill>
        <p:spPr>
          <a:xfrm>
            <a:off x="1637267" y="2373548"/>
            <a:ext cx="5382511" cy="439991"/>
          </a:xfrm>
          <a:prstGeom prst="rect">
            <a:avLst/>
          </a:prstGeom>
        </p:spPr>
      </p:pic>
      <p:sp>
        <p:nvSpPr>
          <p:cNvPr id="9" name="TextBox 8">
            <a:extLst>
              <a:ext uri="{FF2B5EF4-FFF2-40B4-BE49-F238E27FC236}">
                <a16:creationId xmlns:a16="http://schemas.microsoft.com/office/drawing/2014/main" id="{4C9308F3-9E90-427D-B53A-C279F4242F9C}"/>
              </a:ext>
            </a:extLst>
          </p:cNvPr>
          <p:cNvSpPr txBox="1"/>
          <p:nvPr/>
        </p:nvSpPr>
        <p:spPr>
          <a:xfrm>
            <a:off x="924437" y="2345412"/>
            <a:ext cx="886265" cy="523220"/>
          </a:xfrm>
          <a:prstGeom prst="rect">
            <a:avLst/>
          </a:prstGeom>
          <a:noFill/>
        </p:spPr>
        <p:txBody>
          <a:bodyPr wrap="square">
            <a:spAutoFit/>
          </a:bodyPr>
          <a:lstStyle/>
          <a:p>
            <a:pPr lvl="1" algn="ctr"/>
            <a:r>
              <a:rPr lang="en-US" sz="2800" b="1" dirty="0">
                <a:solidFill>
                  <a:schemeClr val="bg1">
                    <a:lumMod val="50000"/>
                  </a:schemeClr>
                </a:solidFill>
              </a:rPr>
              <a:t>=&gt;</a:t>
            </a:r>
          </a:p>
        </p:txBody>
      </p:sp>
      <p:sp>
        <p:nvSpPr>
          <p:cNvPr id="10" name="TextBox 9">
            <a:extLst>
              <a:ext uri="{FF2B5EF4-FFF2-40B4-BE49-F238E27FC236}">
                <a16:creationId xmlns:a16="http://schemas.microsoft.com/office/drawing/2014/main" id="{F5F39EF4-3E29-451A-87FE-058052AFC3ED}"/>
              </a:ext>
            </a:extLst>
          </p:cNvPr>
          <p:cNvSpPr txBox="1"/>
          <p:nvPr/>
        </p:nvSpPr>
        <p:spPr>
          <a:xfrm>
            <a:off x="904955" y="3251797"/>
            <a:ext cx="886265" cy="523220"/>
          </a:xfrm>
          <a:prstGeom prst="rect">
            <a:avLst/>
          </a:prstGeom>
          <a:noFill/>
        </p:spPr>
        <p:txBody>
          <a:bodyPr wrap="square">
            <a:spAutoFit/>
          </a:bodyPr>
          <a:lstStyle/>
          <a:p>
            <a:pPr lvl="1" algn="ctr"/>
            <a:r>
              <a:rPr lang="en-US" sz="2800" b="1" dirty="0">
                <a:solidFill>
                  <a:schemeClr val="bg1">
                    <a:lumMod val="50000"/>
                  </a:schemeClr>
                </a:solidFill>
              </a:rPr>
              <a:t>=&gt;</a:t>
            </a:r>
          </a:p>
        </p:txBody>
      </p:sp>
      <p:sp>
        <p:nvSpPr>
          <p:cNvPr id="11" name="TextBox 10">
            <a:extLst>
              <a:ext uri="{FF2B5EF4-FFF2-40B4-BE49-F238E27FC236}">
                <a16:creationId xmlns:a16="http://schemas.microsoft.com/office/drawing/2014/main" id="{707D5839-4E14-4C3F-84DF-97B773DC72A8}"/>
              </a:ext>
            </a:extLst>
          </p:cNvPr>
          <p:cNvSpPr txBox="1"/>
          <p:nvPr/>
        </p:nvSpPr>
        <p:spPr>
          <a:xfrm>
            <a:off x="904954" y="4158182"/>
            <a:ext cx="886265" cy="523220"/>
          </a:xfrm>
          <a:prstGeom prst="rect">
            <a:avLst/>
          </a:prstGeom>
          <a:noFill/>
        </p:spPr>
        <p:txBody>
          <a:bodyPr wrap="square">
            <a:spAutoFit/>
          </a:bodyPr>
          <a:lstStyle/>
          <a:p>
            <a:pPr lvl="1" algn="ctr"/>
            <a:r>
              <a:rPr lang="en-US" sz="2800" b="1" dirty="0">
                <a:solidFill>
                  <a:schemeClr val="bg1">
                    <a:lumMod val="50000"/>
                  </a:schemeClr>
                </a:solidFill>
              </a:rPr>
              <a:t>=&gt;</a:t>
            </a:r>
          </a:p>
        </p:txBody>
      </p:sp>
      <p:sp>
        <p:nvSpPr>
          <p:cNvPr id="12" name="TextBox 11">
            <a:extLst>
              <a:ext uri="{FF2B5EF4-FFF2-40B4-BE49-F238E27FC236}">
                <a16:creationId xmlns:a16="http://schemas.microsoft.com/office/drawing/2014/main" id="{ACD363DA-0DD9-4FBA-9E20-0ACF87921929}"/>
              </a:ext>
            </a:extLst>
          </p:cNvPr>
          <p:cNvSpPr txBox="1"/>
          <p:nvPr/>
        </p:nvSpPr>
        <p:spPr>
          <a:xfrm>
            <a:off x="904953" y="5167762"/>
            <a:ext cx="886265" cy="523220"/>
          </a:xfrm>
          <a:prstGeom prst="rect">
            <a:avLst/>
          </a:prstGeom>
          <a:noFill/>
        </p:spPr>
        <p:txBody>
          <a:bodyPr wrap="square">
            <a:spAutoFit/>
          </a:bodyPr>
          <a:lstStyle/>
          <a:p>
            <a:pPr lvl="1" algn="ctr"/>
            <a:r>
              <a:rPr lang="en-US" sz="2800" b="1" dirty="0">
                <a:solidFill>
                  <a:schemeClr val="bg1">
                    <a:lumMod val="50000"/>
                  </a:schemeClr>
                </a:solidFill>
              </a:rPr>
              <a:t>=&gt;</a:t>
            </a:r>
          </a:p>
        </p:txBody>
      </p:sp>
      <p:sp>
        <p:nvSpPr>
          <p:cNvPr id="13" name="TextBox 12">
            <a:extLst>
              <a:ext uri="{FF2B5EF4-FFF2-40B4-BE49-F238E27FC236}">
                <a16:creationId xmlns:a16="http://schemas.microsoft.com/office/drawing/2014/main" id="{14FC7EF8-2A3C-46BE-A62E-4084624417CD}"/>
              </a:ext>
            </a:extLst>
          </p:cNvPr>
          <p:cNvSpPr txBox="1"/>
          <p:nvPr/>
        </p:nvSpPr>
        <p:spPr>
          <a:xfrm>
            <a:off x="904952" y="6081781"/>
            <a:ext cx="886265" cy="523220"/>
          </a:xfrm>
          <a:prstGeom prst="rect">
            <a:avLst/>
          </a:prstGeom>
          <a:noFill/>
        </p:spPr>
        <p:txBody>
          <a:bodyPr wrap="square">
            <a:spAutoFit/>
          </a:bodyPr>
          <a:lstStyle/>
          <a:p>
            <a:pPr lvl="1" algn="ctr"/>
            <a:r>
              <a:rPr lang="en-US" sz="2800" b="1" dirty="0">
                <a:solidFill>
                  <a:schemeClr val="bg1">
                    <a:lumMod val="50000"/>
                  </a:schemeClr>
                </a:solidFill>
              </a:rPr>
              <a:t>=&gt;</a:t>
            </a:r>
          </a:p>
        </p:txBody>
      </p:sp>
      <p:pic>
        <p:nvPicPr>
          <p:cNvPr id="14" name="Picture 13">
            <a:extLst>
              <a:ext uri="{FF2B5EF4-FFF2-40B4-BE49-F238E27FC236}">
                <a16:creationId xmlns:a16="http://schemas.microsoft.com/office/drawing/2014/main" id="{8E18874F-9EB6-4111-AB5A-39358D9C5291}"/>
              </a:ext>
            </a:extLst>
          </p:cNvPr>
          <p:cNvPicPr>
            <a:picLocks noChangeAspect="1"/>
          </p:cNvPicPr>
          <p:nvPr/>
        </p:nvPicPr>
        <p:blipFill>
          <a:blip r:embed="rId3"/>
          <a:stretch>
            <a:fillRect/>
          </a:stretch>
        </p:blipFill>
        <p:spPr>
          <a:xfrm>
            <a:off x="1637267" y="3316773"/>
            <a:ext cx="5382511" cy="439991"/>
          </a:xfrm>
          <a:prstGeom prst="rect">
            <a:avLst/>
          </a:prstGeom>
        </p:spPr>
      </p:pic>
      <p:pic>
        <p:nvPicPr>
          <p:cNvPr id="15" name="Picture 14">
            <a:extLst>
              <a:ext uri="{FF2B5EF4-FFF2-40B4-BE49-F238E27FC236}">
                <a16:creationId xmlns:a16="http://schemas.microsoft.com/office/drawing/2014/main" id="{F29D4FAC-720A-45EE-8262-08A775587B5E}"/>
              </a:ext>
            </a:extLst>
          </p:cNvPr>
          <p:cNvPicPr>
            <a:picLocks noChangeAspect="1"/>
          </p:cNvPicPr>
          <p:nvPr/>
        </p:nvPicPr>
        <p:blipFill>
          <a:blip r:embed="rId3"/>
          <a:stretch>
            <a:fillRect/>
          </a:stretch>
        </p:blipFill>
        <p:spPr>
          <a:xfrm>
            <a:off x="1637267" y="4259286"/>
            <a:ext cx="8153847" cy="439991"/>
          </a:xfrm>
          <a:prstGeom prst="rect">
            <a:avLst/>
          </a:prstGeom>
        </p:spPr>
      </p:pic>
      <p:pic>
        <p:nvPicPr>
          <p:cNvPr id="16" name="Picture 15">
            <a:extLst>
              <a:ext uri="{FF2B5EF4-FFF2-40B4-BE49-F238E27FC236}">
                <a16:creationId xmlns:a16="http://schemas.microsoft.com/office/drawing/2014/main" id="{F4EA745B-DD3A-4736-82F7-B5E24FBCDB23}"/>
              </a:ext>
            </a:extLst>
          </p:cNvPr>
          <p:cNvPicPr>
            <a:picLocks noChangeAspect="1"/>
          </p:cNvPicPr>
          <p:nvPr/>
        </p:nvPicPr>
        <p:blipFill>
          <a:blip r:embed="rId3"/>
          <a:stretch>
            <a:fillRect/>
          </a:stretch>
        </p:blipFill>
        <p:spPr>
          <a:xfrm>
            <a:off x="1665402" y="5249398"/>
            <a:ext cx="8153847" cy="439991"/>
          </a:xfrm>
          <a:prstGeom prst="rect">
            <a:avLst/>
          </a:prstGeom>
        </p:spPr>
      </p:pic>
      <p:pic>
        <p:nvPicPr>
          <p:cNvPr id="17" name="Picture 16">
            <a:extLst>
              <a:ext uri="{FF2B5EF4-FFF2-40B4-BE49-F238E27FC236}">
                <a16:creationId xmlns:a16="http://schemas.microsoft.com/office/drawing/2014/main" id="{4BDDAA54-76B7-4DB3-A093-265F3CA915D7}"/>
              </a:ext>
            </a:extLst>
          </p:cNvPr>
          <p:cNvPicPr>
            <a:picLocks noChangeAspect="1"/>
          </p:cNvPicPr>
          <p:nvPr/>
        </p:nvPicPr>
        <p:blipFill>
          <a:blip r:embed="rId3"/>
          <a:stretch>
            <a:fillRect/>
          </a:stretch>
        </p:blipFill>
        <p:spPr>
          <a:xfrm>
            <a:off x="1665402" y="6142085"/>
            <a:ext cx="8153847" cy="439991"/>
          </a:xfrm>
          <a:prstGeom prst="rect">
            <a:avLst/>
          </a:prstGeom>
        </p:spPr>
      </p:pic>
    </p:spTree>
    <p:extLst>
      <p:ext uri="{BB962C8B-B14F-4D97-AF65-F5344CB8AC3E}">
        <p14:creationId xmlns:p14="http://schemas.microsoft.com/office/powerpoint/2010/main" val="34006539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nodeType="clickEffect">
                                  <p:stCondLst>
                                    <p:cond delay="0"/>
                                  </p:stCondLst>
                                  <p:childTnLst>
                                    <p:animEffect transition="out" filter="barn(inVertical)">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90E10D-9D29-47DD-BBE2-B2E86F567B6C}"/>
              </a:ext>
            </a:extLst>
          </p:cNvPr>
          <p:cNvPicPr>
            <a:picLocks noChangeAspect="1"/>
          </p:cNvPicPr>
          <p:nvPr/>
        </p:nvPicPr>
        <p:blipFill>
          <a:blip r:embed="rId2"/>
          <a:stretch>
            <a:fillRect/>
          </a:stretch>
        </p:blipFill>
        <p:spPr>
          <a:xfrm>
            <a:off x="1240582" y="133122"/>
            <a:ext cx="9441155" cy="6724878"/>
          </a:xfrm>
          <a:prstGeom prst="rect">
            <a:avLst/>
          </a:prstGeom>
        </p:spPr>
      </p:pic>
    </p:spTree>
    <p:extLst>
      <p:ext uri="{BB962C8B-B14F-4D97-AF65-F5344CB8AC3E}">
        <p14:creationId xmlns:p14="http://schemas.microsoft.com/office/powerpoint/2010/main" val="28235929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4215E-9AF3-4555-87DB-14F7F72F128B}"/>
              </a:ext>
            </a:extLst>
          </p:cNvPr>
          <p:cNvSpPr>
            <a:spLocks noGrp="1"/>
          </p:cNvSpPr>
          <p:nvPr>
            <p:ph type="title"/>
          </p:nvPr>
        </p:nvSpPr>
        <p:spPr>
          <a:xfrm>
            <a:off x="270694" y="-194872"/>
            <a:ext cx="9637803" cy="763500"/>
          </a:xfrm>
        </p:spPr>
        <p:txBody>
          <a:bodyPr/>
          <a:lstStyle/>
          <a:p>
            <a:r>
              <a:rPr lang="en-US" sz="6000" dirty="0">
                <a:solidFill>
                  <a:srgbClr val="FF0000"/>
                </a:solidFill>
              </a:rPr>
              <a:t>Extra exercise:           </a:t>
            </a:r>
            <a:r>
              <a:rPr lang="en-US" sz="8800" dirty="0">
                <a:solidFill>
                  <a:srgbClr val="FF0000"/>
                </a:solidFill>
              </a:rPr>
              <a:t>a / an</a:t>
            </a:r>
            <a:endParaRPr lang="en-US" sz="6000" dirty="0">
              <a:solidFill>
                <a:srgbClr val="FF0000"/>
              </a:solidFill>
            </a:endParaRPr>
          </a:p>
        </p:txBody>
      </p:sp>
      <p:pic>
        <p:nvPicPr>
          <p:cNvPr id="12" name="Picture 11">
            <a:extLst>
              <a:ext uri="{FF2B5EF4-FFF2-40B4-BE49-F238E27FC236}">
                <a16:creationId xmlns:a16="http://schemas.microsoft.com/office/drawing/2014/main" id="{793DC97F-230C-45AB-8694-179A82337F2D}"/>
              </a:ext>
            </a:extLst>
          </p:cNvPr>
          <p:cNvPicPr>
            <a:picLocks noChangeAspect="1"/>
          </p:cNvPicPr>
          <p:nvPr/>
        </p:nvPicPr>
        <p:blipFill>
          <a:blip r:embed="rId2"/>
          <a:stretch>
            <a:fillRect/>
          </a:stretch>
        </p:blipFill>
        <p:spPr>
          <a:xfrm>
            <a:off x="0" y="1404654"/>
            <a:ext cx="5891134" cy="4207953"/>
          </a:xfrm>
          <a:prstGeom prst="rect">
            <a:avLst/>
          </a:prstGeom>
        </p:spPr>
      </p:pic>
      <p:pic>
        <p:nvPicPr>
          <p:cNvPr id="14" name="Picture 13">
            <a:extLst>
              <a:ext uri="{FF2B5EF4-FFF2-40B4-BE49-F238E27FC236}">
                <a16:creationId xmlns:a16="http://schemas.microsoft.com/office/drawing/2014/main" id="{59E46E95-8F45-4918-9804-316C4597DC2F}"/>
              </a:ext>
            </a:extLst>
          </p:cNvPr>
          <p:cNvPicPr>
            <a:picLocks noChangeAspect="1"/>
          </p:cNvPicPr>
          <p:nvPr/>
        </p:nvPicPr>
        <p:blipFill>
          <a:blip r:embed="rId3"/>
          <a:stretch>
            <a:fillRect/>
          </a:stretch>
        </p:blipFill>
        <p:spPr>
          <a:xfrm>
            <a:off x="5891134" y="1404654"/>
            <a:ext cx="6401352" cy="4201667"/>
          </a:xfrm>
          <a:prstGeom prst="rect">
            <a:avLst/>
          </a:prstGeom>
        </p:spPr>
      </p:pic>
      <p:sp>
        <p:nvSpPr>
          <p:cNvPr id="15" name="Rectangle: Rounded Corners 14">
            <a:extLst>
              <a:ext uri="{FF2B5EF4-FFF2-40B4-BE49-F238E27FC236}">
                <a16:creationId xmlns:a16="http://schemas.microsoft.com/office/drawing/2014/main" id="{65503C55-1844-4BBC-8BA2-16DC9E6087AF}"/>
              </a:ext>
            </a:extLst>
          </p:cNvPr>
          <p:cNvSpPr/>
          <p:nvPr/>
        </p:nvSpPr>
        <p:spPr>
          <a:xfrm>
            <a:off x="4700913" y="104931"/>
            <a:ext cx="2974051" cy="1140462"/>
          </a:xfrm>
          <a:prstGeom prst="roundRect">
            <a:avLst/>
          </a:prstGeom>
          <a:solidFill>
            <a:srgbClr val="FF0000">
              <a:alpha val="21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2800" b="1" dirty="0">
              <a:solidFill>
                <a:schemeClr val="bg1"/>
              </a:solidFill>
            </a:endParaRPr>
          </a:p>
        </p:txBody>
      </p:sp>
      <p:sp>
        <p:nvSpPr>
          <p:cNvPr id="17" name="TextBox 16">
            <a:extLst>
              <a:ext uri="{FF2B5EF4-FFF2-40B4-BE49-F238E27FC236}">
                <a16:creationId xmlns:a16="http://schemas.microsoft.com/office/drawing/2014/main" id="{6E6D109B-99B6-4628-B9C8-5C898AA8A5D2}"/>
              </a:ext>
            </a:extLst>
          </p:cNvPr>
          <p:cNvSpPr txBox="1"/>
          <p:nvPr/>
        </p:nvSpPr>
        <p:spPr>
          <a:xfrm>
            <a:off x="86057" y="2413337"/>
            <a:ext cx="538089" cy="1015663"/>
          </a:xfrm>
          <a:prstGeom prst="rect">
            <a:avLst/>
          </a:prstGeom>
          <a:noFill/>
        </p:spPr>
        <p:txBody>
          <a:bodyPr wrap="square">
            <a:spAutoFit/>
          </a:bodyPr>
          <a:lstStyle/>
          <a:p>
            <a:r>
              <a:rPr lang="en-US" sz="6000" b="1" dirty="0">
                <a:solidFill>
                  <a:srgbClr val="FF0000"/>
                </a:solidFill>
                <a:latin typeface="Pompiere" panose="020B0604020202020204" charset="0"/>
              </a:rPr>
              <a:t>a</a:t>
            </a:r>
            <a:endParaRPr lang="en-US" sz="6000" b="1" dirty="0">
              <a:latin typeface="Pompiere" panose="020B0604020202020204" charset="0"/>
            </a:endParaRPr>
          </a:p>
        </p:txBody>
      </p:sp>
      <p:sp>
        <p:nvSpPr>
          <p:cNvPr id="18" name="TextBox 17">
            <a:extLst>
              <a:ext uri="{FF2B5EF4-FFF2-40B4-BE49-F238E27FC236}">
                <a16:creationId xmlns:a16="http://schemas.microsoft.com/office/drawing/2014/main" id="{96CBDC3A-30D1-432C-A4B0-62CA34817675}"/>
              </a:ext>
            </a:extLst>
          </p:cNvPr>
          <p:cNvSpPr txBox="1"/>
          <p:nvPr/>
        </p:nvSpPr>
        <p:spPr>
          <a:xfrm>
            <a:off x="2407478" y="2413337"/>
            <a:ext cx="538089" cy="1015663"/>
          </a:xfrm>
          <a:prstGeom prst="rect">
            <a:avLst/>
          </a:prstGeom>
          <a:noFill/>
        </p:spPr>
        <p:txBody>
          <a:bodyPr wrap="square">
            <a:spAutoFit/>
          </a:bodyPr>
          <a:lstStyle/>
          <a:p>
            <a:r>
              <a:rPr lang="en-US" sz="6000" b="1" dirty="0">
                <a:solidFill>
                  <a:srgbClr val="FF0000"/>
                </a:solidFill>
                <a:latin typeface="Pompiere" panose="020B0604020202020204" charset="0"/>
              </a:rPr>
              <a:t>a</a:t>
            </a:r>
            <a:endParaRPr lang="en-US" sz="6000" b="1" dirty="0">
              <a:latin typeface="Pompiere" panose="020B0604020202020204" charset="0"/>
            </a:endParaRPr>
          </a:p>
        </p:txBody>
      </p:sp>
      <p:sp>
        <p:nvSpPr>
          <p:cNvPr id="19" name="TextBox 18">
            <a:extLst>
              <a:ext uri="{FF2B5EF4-FFF2-40B4-BE49-F238E27FC236}">
                <a16:creationId xmlns:a16="http://schemas.microsoft.com/office/drawing/2014/main" id="{2DE9F240-0BC5-4DA9-94CE-1E8E4FECBE1F}"/>
              </a:ext>
            </a:extLst>
          </p:cNvPr>
          <p:cNvSpPr txBox="1"/>
          <p:nvPr/>
        </p:nvSpPr>
        <p:spPr>
          <a:xfrm>
            <a:off x="4820550" y="2413337"/>
            <a:ext cx="538089" cy="1015663"/>
          </a:xfrm>
          <a:prstGeom prst="rect">
            <a:avLst/>
          </a:prstGeom>
          <a:noFill/>
        </p:spPr>
        <p:txBody>
          <a:bodyPr wrap="square">
            <a:spAutoFit/>
          </a:bodyPr>
          <a:lstStyle/>
          <a:p>
            <a:r>
              <a:rPr lang="en-US" sz="6000" b="1" dirty="0">
                <a:solidFill>
                  <a:srgbClr val="FF0000"/>
                </a:solidFill>
                <a:latin typeface="Pompiere" panose="020B0604020202020204" charset="0"/>
              </a:rPr>
              <a:t>a</a:t>
            </a:r>
            <a:endParaRPr lang="en-US" sz="6000" b="1" dirty="0">
              <a:latin typeface="Pompiere" panose="020B0604020202020204" charset="0"/>
            </a:endParaRPr>
          </a:p>
        </p:txBody>
      </p:sp>
      <p:sp>
        <p:nvSpPr>
          <p:cNvPr id="20" name="TextBox 19">
            <a:extLst>
              <a:ext uri="{FF2B5EF4-FFF2-40B4-BE49-F238E27FC236}">
                <a16:creationId xmlns:a16="http://schemas.microsoft.com/office/drawing/2014/main" id="{57D37A93-48A9-485F-A2CF-54D980771CB4}"/>
              </a:ext>
            </a:extLst>
          </p:cNvPr>
          <p:cNvSpPr txBox="1"/>
          <p:nvPr/>
        </p:nvSpPr>
        <p:spPr>
          <a:xfrm>
            <a:off x="6021492" y="2380290"/>
            <a:ext cx="538089" cy="1015663"/>
          </a:xfrm>
          <a:prstGeom prst="rect">
            <a:avLst/>
          </a:prstGeom>
          <a:noFill/>
        </p:spPr>
        <p:txBody>
          <a:bodyPr wrap="square">
            <a:spAutoFit/>
          </a:bodyPr>
          <a:lstStyle/>
          <a:p>
            <a:r>
              <a:rPr lang="en-US" sz="6000" b="1" dirty="0">
                <a:solidFill>
                  <a:srgbClr val="FF0000"/>
                </a:solidFill>
                <a:latin typeface="Pompiere" panose="020B0604020202020204" charset="0"/>
              </a:rPr>
              <a:t>a</a:t>
            </a:r>
            <a:endParaRPr lang="en-US" sz="6000" b="1" dirty="0">
              <a:latin typeface="Pompiere" panose="020B0604020202020204" charset="0"/>
            </a:endParaRPr>
          </a:p>
        </p:txBody>
      </p:sp>
      <p:sp>
        <p:nvSpPr>
          <p:cNvPr id="21" name="TextBox 20">
            <a:extLst>
              <a:ext uri="{FF2B5EF4-FFF2-40B4-BE49-F238E27FC236}">
                <a16:creationId xmlns:a16="http://schemas.microsoft.com/office/drawing/2014/main" id="{83434F59-FA66-40A9-A4BB-65FCC47D6612}"/>
              </a:ext>
            </a:extLst>
          </p:cNvPr>
          <p:cNvSpPr txBox="1"/>
          <p:nvPr/>
        </p:nvSpPr>
        <p:spPr>
          <a:xfrm>
            <a:off x="8477071" y="2270316"/>
            <a:ext cx="538089" cy="1015663"/>
          </a:xfrm>
          <a:prstGeom prst="rect">
            <a:avLst/>
          </a:prstGeom>
          <a:noFill/>
        </p:spPr>
        <p:txBody>
          <a:bodyPr wrap="square">
            <a:spAutoFit/>
          </a:bodyPr>
          <a:lstStyle/>
          <a:p>
            <a:r>
              <a:rPr lang="en-US" sz="6000" b="1" dirty="0">
                <a:solidFill>
                  <a:srgbClr val="FF0000"/>
                </a:solidFill>
                <a:latin typeface="Pompiere" panose="020B0604020202020204" charset="0"/>
              </a:rPr>
              <a:t>a</a:t>
            </a:r>
            <a:endParaRPr lang="en-US" sz="6000" b="1" dirty="0">
              <a:latin typeface="Pompiere" panose="020B0604020202020204" charset="0"/>
            </a:endParaRPr>
          </a:p>
        </p:txBody>
      </p:sp>
      <p:sp>
        <p:nvSpPr>
          <p:cNvPr id="22" name="TextBox 21">
            <a:extLst>
              <a:ext uri="{FF2B5EF4-FFF2-40B4-BE49-F238E27FC236}">
                <a16:creationId xmlns:a16="http://schemas.microsoft.com/office/drawing/2014/main" id="{8E5C34B6-E55C-4048-8463-CBD3AFB3290D}"/>
              </a:ext>
            </a:extLst>
          </p:cNvPr>
          <p:cNvSpPr txBox="1"/>
          <p:nvPr/>
        </p:nvSpPr>
        <p:spPr>
          <a:xfrm>
            <a:off x="10170942" y="2270315"/>
            <a:ext cx="872196" cy="1015663"/>
          </a:xfrm>
          <a:prstGeom prst="rect">
            <a:avLst/>
          </a:prstGeom>
          <a:noFill/>
        </p:spPr>
        <p:txBody>
          <a:bodyPr wrap="square">
            <a:spAutoFit/>
          </a:bodyPr>
          <a:lstStyle/>
          <a:p>
            <a:r>
              <a:rPr lang="en-US" sz="6000" b="1" dirty="0">
                <a:solidFill>
                  <a:srgbClr val="FF0000"/>
                </a:solidFill>
                <a:latin typeface="Pompiere" panose="020B0604020202020204" charset="0"/>
              </a:rPr>
              <a:t>an</a:t>
            </a:r>
            <a:endParaRPr lang="en-US" sz="6000" b="1" dirty="0">
              <a:latin typeface="Pompiere" panose="020B0604020202020204" charset="0"/>
            </a:endParaRPr>
          </a:p>
        </p:txBody>
      </p:sp>
      <p:sp>
        <p:nvSpPr>
          <p:cNvPr id="23" name="TextBox 22">
            <a:extLst>
              <a:ext uri="{FF2B5EF4-FFF2-40B4-BE49-F238E27FC236}">
                <a16:creationId xmlns:a16="http://schemas.microsoft.com/office/drawing/2014/main" id="{88F94831-F450-413A-9CFA-2F5100260675}"/>
              </a:ext>
            </a:extLst>
          </p:cNvPr>
          <p:cNvSpPr txBox="1"/>
          <p:nvPr/>
        </p:nvSpPr>
        <p:spPr>
          <a:xfrm>
            <a:off x="86057" y="4596297"/>
            <a:ext cx="538089" cy="1015663"/>
          </a:xfrm>
          <a:prstGeom prst="rect">
            <a:avLst/>
          </a:prstGeom>
          <a:noFill/>
        </p:spPr>
        <p:txBody>
          <a:bodyPr wrap="square">
            <a:spAutoFit/>
          </a:bodyPr>
          <a:lstStyle/>
          <a:p>
            <a:r>
              <a:rPr lang="en-US" sz="6000" b="1" dirty="0">
                <a:solidFill>
                  <a:srgbClr val="FF0000"/>
                </a:solidFill>
                <a:latin typeface="Pompiere" panose="020B0604020202020204" charset="0"/>
              </a:rPr>
              <a:t>a</a:t>
            </a:r>
            <a:endParaRPr lang="en-US" sz="6000" b="1" dirty="0">
              <a:latin typeface="Pompiere" panose="020B0604020202020204" charset="0"/>
            </a:endParaRPr>
          </a:p>
        </p:txBody>
      </p:sp>
      <p:sp>
        <p:nvSpPr>
          <p:cNvPr id="25" name="TextBox 24">
            <a:extLst>
              <a:ext uri="{FF2B5EF4-FFF2-40B4-BE49-F238E27FC236}">
                <a16:creationId xmlns:a16="http://schemas.microsoft.com/office/drawing/2014/main" id="{9388EA99-69D8-4FCC-A0D1-62AFF026AA6A}"/>
              </a:ext>
            </a:extLst>
          </p:cNvPr>
          <p:cNvSpPr txBox="1"/>
          <p:nvPr/>
        </p:nvSpPr>
        <p:spPr>
          <a:xfrm>
            <a:off x="2327952" y="4590658"/>
            <a:ext cx="872196" cy="1015663"/>
          </a:xfrm>
          <a:prstGeom prst="rect">
            <a:avLst/>
          </a:prstGeom>
          <a:noFill/>
        </p:spPr>
        <p:txBody>
          <a:bodyPr wrap="square">
            <a:spAutoFit/>
          </a:bodyPr>
          <a:lstStyle/>
          <a:p>
            <a:r>
              <a:rPr lang="en-US" sz="6000" b="1" dirty="0">
                <a:solidFill>
                  <a:srgbClr val="FF0000"/>
                </a:solidFill>
                <a:latin typeface="Pompiere" panose="020B0604020202020204" charset="0"/>
              </a:rPr>
              <a:t>an</a:t>
            </a:r>
            <a:endParaRPr lang="en-US" sz="6000" b="1" dirty="0">
              <a:latin typeface="Pompiere" panose="020B0604020202020204" charset="0"/>
            </a:endParaRPr>
          </a:p>
        </p:txBody>
      </p:sp>
      <p:sp>
        <p:nvSpPr>
          <p:cNvPr id="26" name="TextBox 25">
            <a:extLst>
              <a:ext uri="{FF2B5EF4-FFF2-40B4-BE49-F238E27FC236}">
                <a16:creationId xmlns:a16="http://schemas.microsoft.com/office/drawing/2014/main" id="{79508E65-1784-4D7A-89CF-56E51821DCF3}"/>
              </a:ext>
            </a:extLst>
          </p:cNvPr>
          <p:cNvSpPr txBox="1"/>
          <p:nvPr/>
        </p:nvSpPr>
        <p:spPr>
          <a:xfrm>
            <a:off x="4634909" y="4590657"/>
            <a:ext cx="538089" cy="1015663"/>
          </a:xfrm>
          <a:prstGeom prst="rect">
            <a:avLst/>
          </a:prstGeom>
          <a:noFill/>
        </p:spPr>
        <p:txBody>
          <a:bodyPr wrap="square">
            <a:spAutoFit/>
          </a:bodyPr>
          <a:lstStyle/>
          <a:p>
            <a:r>
              <a:rPr lang="en-US" sz="6000" b="1" dirty="0">
                <a:solidFill>
                  <a:srgbClr val="FF0000"/>
                </a:solidFill>
                <a:latin typeface="Pompiere" panose="020B0604020202020204" charset="0"/>
              </a:rPr>
              <a:t>a</a:t>
            </a:r>
            <a:endParaRPr lang="en-US" sz="6000" b="1" dirty="0">
              <a:latin typeface="Pompiere" panose="020B0604020202020204" charset="0"/>
            </a:endParaRPr>
          </a:p>
        </p:txBody>
      </p:sp>
      <p:sp>
        <p:nvSpPr>
          <p:cNvPr id="27" name="TextBox 26">
            <a:extLst>
              <a:ext uri="{FF2B5EF4-FFF2-40B4-BE49-F238E27FC236}">
                <a16:creationId xmlns:a16="http://schemas.microsoft.com/office/drawing/2014/main" id="{BC62A61C-2E89-42F1-9455-CDBA7A56A2B4}"/>
              </a:ext>
            </a:extLst>
          </p:cNvPr>
          <p:cNvSpPr txBox="1"/>
          <p:nvPr/>
        </p:nvSpPr>
        <p:spPr>
          <a:xfrm>
            <a:off x="6096000" y="4590657"/>
            <a:ext cx="538089" cy="1015663"/>
          </a:xfrm>
          <a:prstGeom prst="rect">
            <a:avLst/>
          </a:prstGeom>
          <a:noFill/>
        </p:spPr>
        <p:txBody>
          <a:bodyPr wrap="square">
            <a:spAutoFit/>
          </a:bodyPr>
          <a:lstStyle/>
          <a:p>
            <a:r>
              <a:rPr lang="en-US" sz="6000" b="1" dirty="0">
                <a:solidFill>
                  <a:srgbClr val="FF0000"/>
                </a:solidFill>
                <a:latin typeface="Pompiere" panose="020B0604020202020204" charset="0"/>
              </a:rPr>
              <a:t>a</a:t>
            </a:r>
            <a:endParaRPr lang="en-US" sz="6000" b="1" dirty="0">
              <a:latin typeface="Pompiere" panose="020B0604020202020204" charset="0"/>
            </a:endParaRPr>
          </a:p>
        </p:txBody>
      </p:sp>
      <p:sp>
        <p:nvSpPr>
          <p:cNvPr id="28" name="TextBox 27">
            <a:extLst>
              <a:ext uri="{FF2B5EF4-FFF2-40B4-BE49-F238E27FC236}">
                <a16:creationId xmlns:a16="http://schemas.microsoft.com/office/drawing/2014/main" id="{07A1B999-BB6E-47C7-A107-01811BE8B77F}"/>
              </a:ext>
            </a:extLst>
          </p:cNvPr>
          <p:cNvSpPr txBox="1"/>
          <p:nvPr/>
        </p:nvSpPr>
        <p:spPr>
          <a:xfrm>
            <a:off x="8451288" y="4585738"/>
            <a:ext cx="538089" cy="1015663"/>
          </a:xfrm>
          <a:prstGeom prst="rect">
            <a:avLst/>
          </a:prstGeom>
          <a:noFill/>
        </p:spPr>
        <p:txBody>
          <a:bodyPr wrap="square">
            <a:spAutoFit/>
          </a:bodyPr>
          <a:lstStyle/>
          <a:p>
            <a:r>
              <a:rPr lang="en-US" sz="6000" b="1" dirty="0">
                <a:solidFill>
                  <a:srgbClr val="FF0000"/>
                </a:solidFill>
                <a:latin typeface="Pompiere" panose="020B0604020202020204" charset="0"/>
              </a:rPr>
              <a:t>a</a:t>
            </a:r>
            <a:endParaRPr lang="en-US" sz="6000" b="1" dirty="0">
              <a:latin typeface="Pompiere" panose="020B0604020202020204" charset="0"/>
            </a:endParaRPr>
          </a:p>
        </p:txBody>
      </p:sp>
      <p:sp>
        <p:nvSpPr>
          <p:cNvPr id="29" name="TextBox 28">
            <a:extLst>
              <a:ext uri="{FF2B5EF4-FFF2-40B4-BE49-F238E27FC236}">
                <a16:creationId xmlns:a16="http://schemas.microsoft.com/office/drawing/2014/main" id="{AF10C19D-50A8-4D52-AEB9-A38D6E45D2C7}"/>
              </a:ext>
            </a:extLst>
          </p:cNvPr>
          <p:cNvSpPr txBox="1"/>
          <p:nvPr/>
        </p:nvSpPr>
        <p:spPr>
          <a:xfrm>
            <a:off x="10623586" y="4585737"/>
            <a:ext cx="538089" cy="1015663"/>
          </a:xfrm>
          <a:prstGeom prst="rect">
            <a:avLst/>
          </a:prstGeom>
          <a:noFill/>
        </p:spPr>
        <p:txBody>
          <a:bodyPr wrap="square">
            <a:spAutoFit/>
          </a:bodyPr>
          <a:lstStyle/>
          <a:p>
            <a:r>
              <a:rPr lang="en-US" sz="6000" b="1" dirty="0">
                <a:solidFill>
                  <a:srgbClr val="FF0000"/>
                </a:solidFill>
                <a:latin typeface="Pompiere" panose="020B0604020202020204" charset="0"/>
              </a:rPr>
              <a:t>a</a:t>
            </a:r>
            <a:endParaRPr lang="en-US" sz="6000" b="1" dirty="0">
              <a:latin typeface="Pompiere" panose="020B0604020202020204" charset="0"/>
            </a:endParaRPr>
          </a:p>
        </p:txBody>
      </p:sp>
    </p:spTree>
    <p:extLst>
      <p:ext uri="{BB962C8B-B14F-4D97-AF65-F5344CB8AC3E}">
        <p14:creationId xmlns:p14="http://schemas.microsoft.com/office/powerpoint/2010/main" val="11595962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000"/>
                                        <p:tgtEl>
                                          <p:spTgt spid="25"/>
                                        </p:tgtEl>
                                      </p:cBhvr>
                                    </p:animEffect>
                                    <p:anim calcmode="lin" valueType="num">
                                      <p:cBhvr>
                                        <p:cTn id="57" dur="1000" fill="hold"/>
                                        <p:tgtEl>
                                          <p:spTgt spid="25"/>
                                        </p:tgtEl>
                                        <p:attrNameLst>
                                          <p:attrName>ppt_x</p:attrName>
                                        </p:attrNameLst>
                                      </p:cBhvr>
                                      <p:tavLst>
                                        <p:tav tm="0">
                                          <p:val>
                                            <p:strVal val="#ppt_x"/>
                                          </p:val>
                                        </p:tav>
                                        <p:tav tm="100000">
                                          <p:val>
                                            <p:strVal val="#ppt_x"/>
                                          </p:val>
                                        </p:tav>
                                      </p:tavLst>
                                    </p:anim>
                                    <p:anim calcmode="lin" valueType="num">
                                      <p:cBhvr>
                                        <p:cTn id="5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1000"/>
                                        <p:tgtEl>
                                          <p:spTgt spid="27"/>
                                        </p:tgtEl>
                                      </p:cBhvr>
                                    </p:animEffect>
                                    <p:anim calcmode="lin" valueType="num">
                                      <p:cBhvr>
                                        <p:cTn id="71" dur="1000" fill="hold"/>
                                        <p:tgtEl>
                                          <p:spTgt spid="27"/>
                                        </p:tgtEl>
                                        <p:attrNameLst>
                                          <p:attrName>ppt_x</p:attrName>
                                        </p:attrNameLst>
                                      </p:cBhvr>
                                      <p:tavLst>
                                        <p:tav tm="0">
                                          <p:val>
                                            <p:strVal val="#ppt_x"/>
                                          </p:val>
                                        </p:tav>
                                        <p:tav tm="100000">
                                          <p:val>
                                            <p:strVal val="#ppt_x"/>
                                          </p:val>
                                        </p:tav>
                                      </p:tavLst>
                                    </p:anim>
                                    <p:anim calcmode="lin" valueType="num">
                                      <p:cBhvr>
                                        <p:cTn id="7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1000"/>
                                        <p:tgtEl>
                                          <p:spTgt spid="28"/>
                                        </p:tgtEl>
                                      </p:cBhvr>
                                    </p:animEffect>
                                    <p:anim calcmode="lin" valueType="num">
                                      <p:cBhvr>
                                        <p:cTn id="78" dur="1000" fill="hold"/>
                                        <p:tgtEl>
                                          <p:spTgt spid="28"/>
                                        </p:tgtEl>
                                        <p:attrNameLst>
                                          <p:attrName>ppt_x</p:attrName>
                                        </p:attrNameLst>
                                      </p:cBhvr>
                                      <p:tavLst>
                                        <p:tav tm="0">
                                          <p:val>
                                            <p:strVal val="#ppt_x"/>
                                          </p:val>
                                        </p:tav>
                                        <p:tav tm="100000">
                                          <p:val>
                                            <p:strVal val="#ppt_x"/>
                                          </p:val>
                                        </p:tav>
                                      </p:tavLst>
                                    </p:anim>
                                    <p:anim calcmode="lin" valueType="num">
                                      <p:cBhvr>
                                        <p:cTn id="7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1000"/>
                                        <p:tgtEl>
                                          <p:spTgt spid="29"/>
                                        </p:tgtEl>
                                      </p:cBhvr>
                                    </p:animEffect>
                                    <p:anim calcmode="lin" valueType="num">
                                      <p:cBhvr>
                                        <p:cTn id="85" dur="1000" fill="hold"/>
                                        <p:tgtEl>
                                          <p:spTgt spid="29"/>
                                        </p:tgtEl>
                                        <p:attrNameLst>
                                          <p:attrName>ppt_x</p:attrName>
                                        </p:attrNameLst>
                                      </p:cBhvr>
                                      <p:tavLst>
                                        <p:tav tm="0">
                                          <p:val>
                                            <p:strVal val="#ppt_x"/>
                                          </p:val>
                                        </p:tav>
                                        <p:tav tm="100000">
                                          <p:val>
                                            <p:strVal val="#ppt_x"/>
                                          </p:val>
                                        </p:tav>
                                      </p:tavLst>
                                    </p:anim>
                                    <p:anim calcmode="lin" valueType="num">
                                      <p:cBhvr>
                                        <p:cTn id="8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5" grpId="0"/>
      <p:bldP spid="26"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A6E3B4A-2911-498C-BBA4-EFDDD92E1FBB}"/>
              </a:ext>
            </a:extLst>
          </p:cNvPr>
          <p:cNvSpPr txBox="1"/>
          <p:nvPr/>
        </p:nvSpPr>
        <p:spPr>
          <a:xfrm>
            <a:off x="651710" y="535342"/>
            <a:ext cx="10888580" cy="6124754"/>
          </a:xfrm>
          <a:prstGeom prst="rect">
            <a:avLst/>
          </a:prstGeom>
          <a:noFill/>
        </p:spPr>
        <p:txBody>
          <a:bodyPr wrap="square">
            <a:spAutoFit/>
          </a:bodyPr>
          <a:lstStyle/>
          <a:p>
            <a:pPr algn="ctr"/>
            <a:r>
              <a:rPr lang="en-US" sz="3200" b="1" i="0" dirty="0">
                <a:solidFill>
                  <a:srgbClr val="3F3F3F"/>
                </a:solidFill>
                <a:effectLst/>
                <a:latin typeface="DM Sans" panose="020B0604020202020204" charset="0"/>
              </a:rPr>
              <a:t>LET’S  GO  GREEN</a:t>
            </a:r>
          </a:p>
          <a:p>
            <a:pPr algn="l"/>
            <a:r>
              <a:rPr lang="en-US" sz="2400" b="1" i="0" dirty="0">
                <a:solidFill>
                  <a:srgbClr val="3F3F3F"/>
                </a:solidFill>
                <a:effectLst/>
                <a:latin typeface="DM Sans" panose="020B0604020202020204" charset="0"/>
              </a:rPr>
              <a:t>Mi:</a:t>
            </a:r>
            <a:r>
              <a:rPr lang="en-US" sz="2400" b="0" i="0" dirty="0">
                <a:solidFill>
                  <a:srgbClr val="333333"/>
                </a:solidFill>
                <a:effectLst/>
                <a:latin typeface="DM Sans" panose="020B0604020202020204" charset="0"/>
              </a:rPr>
              <a:t> Hi, Nick. </a:t>
            </a:r>
          </a:p>
          <a:p>
            <a:pPr algn="l"/>
            <a:r>
              <a:rPr lang="en-US" sz="2400" b="1" i="0" dirty="0">
                <a:solidFill>
                  <a:srgbClr val="3F3F3F"/>
                </a:solidFill>
                <a:effectLst/>
                <a:latin typeface="DM Sans" panose="020B0604020202020204" charset="0"/>
              </a:rPr>
              <a:t>Nick:</a:t>
            </a:r>
            <a:r>
              <a:rPr lang="en-US" sz="2400" b="0" i="0" dirty="0">
                <a:solidFill>
                  <a:srgbClr val="333333"/>
                </a:solidFill>
                <a:effectLst/>
                <a:latin typeface="DM Sans" panose="020B0604020202020204" charset="0"/>
              </a:rPr>
              <a:t> Hello, Mi. </a:t>
            </a:r>
          </a:p>
          <a:p>
            <a:pPr algn="l"/>
            <a:r>
              <a:rPr lang="en-US" sz="2400" b="1" i="0" dirty="0">
                <a:solidFill>
                  <a:srgbClr val="3F3F3F"/>
                </a:solidFill>
                <a:effectLst/>
                <a:latin typeface="DM Sans" panose="020B0604020202020204" charset="0"/>
              </a:rPr>
              <a:t>Mi:</a:t>
            </a:r>
            <a:r>
              <a:rPr lang="en-US" sz="2400" b="0" i="0" dirty="0">
                <a:solidFill>
                  <a:srgbClr val="333333"/>
                </a:solidFill>
                <a:effectLst/>
                <a:latin typeface="DM Sans" panose="020B0604020202020204" charset="0"/>
              </a:rPr>
              <a:t> You've bought a lot of things. </a:t>
            </a:r>
          </a:p>
          <a:p>
            <a:pPr algn="l"/>
            <a:r>
              <a:rPr lang="en-US" sz="2400" b="1" i="0" dirty="0">
                <a:solidFill>
                  <a:srgbClr val="3F3F3F"/>
                </a:solidFill>
                <a:effectLst/>
                <a:latin typeface="DM Sans" panose="020B0604020202020204" charset="0"/>
              </a:rPr>
              <a:t>Nick:</a:t>
            </a:r>
            <a:r>
              <a:rPr lang="en-US" sz="2400" b="0" i="0" dirty="0">
                <a:solidFill>
                  <a:srgbClr val="333333"/>
                </a:solidFill>
                <a:effectLst/>
                <a:latin typeface="DM Sans" panose="020B0604020202020204" charset="0"/>
              </a:rPr>
              <a:t> Yes. We're going on a picnic tomorrow. What are you doing </a:t>
            </a:r>
          </a:p>
          <a:p>
            <a:pPr algn="l"/>
            <a:r>
              <a:rPr lang="en-US" sz="2400" b="0" i="0" dirty="0">
                <a:solidFill>
                  <a:srgbClr val="333333"/>
                </a:solidFill>
                <a:effectLst/>
                <a:latin typeface="DM Sans" panose="020B0604020202020204" charset="0"/>
              </a:rPr>
              <a:t>at the supermarket, Mi? </a:t>
            </a:r>
          </a:p>
          <a:p>
            <a:pPr algn="l"/>
            <a:r>
              <a:rPr lang="en-US" sz="2400" b="1" i="0" dirty="0">
                <a:solidFill>
                  <a:srgbClr val="3F3F3F"/>
                </a:solidFill>
                <a:effectLst/>
                <a:latin typeface="DM Sans" panose="020B0604020202020204" charset="0"/>
              </a:rPr>
              <a:t>Mi:</a:t>
            </a:r>
            <a:r>
              <a:rPr lang="en-US" sz="2400" b="0" i="0" dirty="0">
                <a:solidFill>
                  <a:srgbClr val="333333"/>
                </a:solidFill>
                <a:effectLst/>
                <a:latin typeface="DM Sans" panose="020B0604020202020204" charset="0"/>
              </a:rPr>
              <a:t> I'm buying some eggs. Hey, what's this? </a:t>
            </a:r>
          </a:p>
          <a:p>
            <a:pPr algn="l"/>
            <a:r>
              <a:rPr lang="en-US" sz="2400" b="1" i="0" dirty="0">
                <a:solidFill>
                  <a:srgbClr val="3F3F3F"/>
                </a:solidFill>
                <a:effectLst/>
                <a:latin typeface="DM Sans" panose="020B0604020202020204" charset="0"/>
              </a:rPr>
              <a:t>Nick:</a:t>
            </a:r>
            <a:r>
              <a:rPr lang="en-US" sz="2400" b="0" i="0" dirty="0">
                <a:solidFill>
                  <a:srgbClr val="333333"/>
                </a:solidFill>
                <a:effectLst/>
                <a:latin typeface="DM Sans" panose="020B0604020202020204" charset="0"/>
              </a:rPr>
              <a:t> It's a reusable shopping bag. </a:t>
            </a:r>
          </a:p>
          <a:p>
            <a:pPr algn="l"/>
            <a:r>
              <a:rPr lang="en-US" sz="2400" b="1" i="0" dirty="0">
                <a:solidFill>
                  <a:srgbClr val="3F3F3F"/>
                </a:solidFill>
                <a:effectLst/>
                <a:latin typeface="DM Sans" panose="020B0604020202020204" charset="0"/>
              </a:rPr>
              <a:t>Mi:</a:t>
            </a:r>
            <a:r>
              <a:rPr lang="en-US" sz="2400" b="0" i="0" dirty="0">
                <a:solidFill>
                  <a:srgbClr val="333333"/>
                </a:solidFill>
                <a:effectLst/>
                <a:latin typeface="DM Sans" panose="020B0604020202020204" charset="0"/>
              </a:rPr>
              <a:t> Do you always use it? </a:t>
            </a:r>
          </a:p>
          <a:p>
            <a:pPr algn="l"/>
            <a:r>
              <a:rPr lang="en-US" sz="2400" b="1" i="0" dirty="0">
                <a:solidFill>
                  <a:srgbClr val="3F3F3F"/>
                </a:solidFill>
                <a:effectLst/>
                <a:latin typeface="DM Sans" panose="020B0604020202020204" charset="0"/>
              </a:rPr>
              <a:t>Nick:</a:t>
            </a:r>
            <a:r>
              <a:rPr lang="en-US" sz="2400" b="0" i="0" dirty="0">
                <a:solidFill>
                  <a:srgbClr val="333333"/>
                </a:solidFill>
                <a:effectLst/>
                <a:latin typeface="DM Sans" panose="020B0604020202020204" charset="0"/>
              </a:rPr>
              <a:t> Yes. It's better than a plastic one. If we all use this kind of bag, we will help the environment. </a:t>
            </a:r>
          </a:p>
          <a:p>
            <a:pPr algn="l"/>
            <a:r>
              <a:rPr lang="en-US" sz="2400" b="1" i="0" dirty="0">
                <a:solidFill>
                  <a:srgbClr val="3F3F3F"/>
                </a:solidFill>
                <a:effectLst/>
                <a:latin typeface="DM Sans" panose="020B0604020202020204" charset="0"/>
              </a:rPr>
              <a:t>Mi:</a:t>
            </a:r>
            <a:r>
              <a:rPr lang="en-US" sz="2400" b="0" i="0" dirty="0">
                <a:solidFill>
                  <a:srgbClr val="333333"/>
                </a:solidFill>
                <a:effectLst/>
                <a:latin typeface="DM Sans" panose="020B0604020202020204" charset="0"/>
              </a:rPr>
              <a:t> I see. I'll buy one for my mum. Where can I buy one? </a:t>
            </a:r>
          </a:p>
          <a:p>
            <a:pPr algn="l"/>
            <a:r>
              <a:rPr lang="en-US" sz="2400" b="1" i="0" dirty="0">
                <a:solidFill>
                  <a:srgbClr val="3F3F3F"/>
                </a:solidFill>
                <a:effectLst/>
                <a:latin typeface="DM Sans" panose="020B0604020202020204" charset="0"/>
              </a:rPr>
              <a:t>Nick:</a:t>
            </a:r>
            <a:r>
              <a:rPr lang="en-US" sz="2400" b="0" i="0" dirty="0">
                <a:solidFill>
                  <a:srgbClr val="333333"/>
                </a:solidFill>
                <a:effectLst/>
                <a:latin typeface="DM Sans" panose="020B0604020202020204" charset="0"/>
              </a:rPr>
              <a:t> At the check-out. By the way, you're also green. You're cycling. </a:t>
            </a:r>
          </a:p>
          <a:p>
            <a:pPr algn="l"/>
            <a:r>
              <a:rPr lang="en-US" sz="2400" b="1" i="0" dirty="0">
                <a:solidFill>
                  <a:srgbClr val="3F3F3F"/>
                </a:solidFill>
                <a:effectLst/>
                <a:latin typeface="DM Sans" panose="020B0604020202020204" charset="0"/>
              </a:rPr>
              <a:t>Mi:</a:t>
            </a:r>
            <a:r>
              <a:rPr lang="en-US" sz="2400" b="0" i="0" dirty="0">
                <a:solidFill>
                  <a:srgbClr val="333333"/>
                </a:solidFill>
                <a:effectLst/>
                <a:latin typeface="DM Sans" panose="020B0604020202020204" charset="0"/>
              </a:rPr>
              <a:t> You're right. If more people cycle, the air will be cleaner. Right? </a:t>
            </a:r>
          </a:p>
          <a:p>
            <a:pPr algn="l"/>
            <a:r>
              <a:rPr lang="en-US" sz="2400" b="1" i="0" dirty="0">
                <a:solidFill>
                  <a:srgbClr val="3F3F3F"/>
                </a:solidFill>
                <a:effectLst/>
                <a:latin typeface="DM Sans" panose="020B0604020202020204" charset="0"/>
              </a:rPr>
              <a:t>Nick:</a:t>
            </a:r>
            <a:r>
              <a:rPr lang="en-US" sz="2400" b="0" i="0" dirty="0">
                <a:solidFill>
                  <a:srgbClr val="333333"/>
                </a:solidFill>
                <a:effectLst/>
                <a:latin typeface="DM Sans" panose="020B0604020202020204" charset="0"/>
              </a:rPr>
              <a:t> Yes. Oh, it's 5 o'clock already. I have to go now. See you later. </a:t>
            </a:r>
          </a:p>
          <a:p>
            <a:pPr algn="l"/>
            <a:r>
              <a:rPr lang="en-US" sz="2400" b="1" i="0" dirty="0">
                <a:solidFill>
                  <a:srgbClr val="3F3F3F"/>
                </a:solidFill>
                <a:effectLst/>
                <a:latin typeface="DM Sans" panose="020B0604020202020204" charset="0"/>
              </a:rPr>
              <a:t>Mi:</a:t>
            </a:r>
            <a:r>
              <a:rPr lang="en-US" sz="2400" b="0" i="0" dirty="0">
                <a:solidFill>
                  <a:srgbClr val="333333"/>
                </a:solidFill>
                <a:effectLst/>
                <a:latin typeface="DM Sans" panose="020B0604020202020204" charset="0"/>
              </a:rPr>
              <a:t> See you, Nick. Bye.</a:t>
            </a:r>
          </a:p>
        </p:txBody>
      </p:sp>
      <p:pic>
        <p:nvPicPr>
          <p:cNvPr id="12" name="Picture 4">
            <a:extLst>
              <a:ext uri="{FF2B5EF4-FFF2-40B4-BE49-F238E27FC236}">
                <a16:creationId xmlns:a16="http://schemas.microsoft.com/office/drawing/2014/main" id="{0C1FE875-545E-4586-9AAB-286D13610D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9931" y="0"/>
            <a:ext cx="3475807" cy="28557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FDB3A1A-0877-4A81-8FE7-C9787DA1FDBE}"/>
              </a:ext>
            </a:extLst>
          </p:cNvPr>
          <p:cNvPicPr>
            <a:picLocks noChangeAspect="1"/>
          </p:cNvPicPr>
          <p:nvPr/>
        </p:nvPicPr>
        <p:blipFill>
          <a:blip r:embed="rId6"/>
          <a:stretch>
            <a:fillRect/>
          </a:stretch>
        </p:blipFill>
        <p:spPr>
          <a:xfrm>
            <a:off x="806262" y="0"/>
            <a:ext cx="3185933" cy="535342"/>
          </a:xfrm>
          <a:prstGeom prst="rect">
            <a:avLst/>
          </a:prstGeom>
        </p:spPr>
      </p:pic>
      <p:pic>
        <p:nvPicPr>
          <p:cNvPr id="2" name="Track (31)">
            <a:hlinkClick r:id="" action="ppaction://media"/>
            <a:extLst>
              <a:ext uri="{FF2B5EF4-FFF2-40B4-BE49-F238E27FC236}">
                <a16:creationId xmlns:a16="http://schemas.microsoft.com/office/drawing/2014/main" id="{6DE9A69E-77C4-4EBA-B12C-E6B14EA3F4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9386" y="125985"/>
            <a:ext cx="609600" cy="609600"/>
          </a:xfrm>
          <a:prstGeom prst="rect">
            <a:avLst/>
          </a:prstGeom>
        </p:spPr>
      </p:pic>
    </p:spTree>
    <p:extLst>
      <p:ext uri="{BB962C8B-B14F-4D97-AF65-F5344CB8AC3E}">
        <p14:creationId xmlns:p14="http://schemas.microsoft.com/office/powerpoint/2010/main" val="35135971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87B95D8-BA8B-4CBA-A482-2DAE35ED18F6}"/>
              </a:ext>
            </a:extLst>
          </p:cNvPr>
          <p:cNvSpPr>
            <a:spLocks noGrp="1"/>
          </p:cNvSpPr>
          <p:nvPr>
            <p:ph type="title"/>
          </p:nvPr>
        </p:nvSpPr>
        <p:spPr>
          <a:xfrm>
            <a:off x="270694" y="-194872"/>
            <a:ext cx="9637803" cy="763500"/>
          </a:xfrm>
        </p:spPr>
        <p:txBody>
          <a:bodyPr/>
          <a:lstStyle/>
          <a:p>
            <a:r>
              <a:rPr lang="en-US" sz="6000" dirty="0">
                <a:solidFill>
                  <a:srgbClr val="FF0000"/>
                </a:solidFill>
              </a:rPr>
              <a:t>Extra exercise:           </a:t>
            </a:r>
            <a:r>
              <a:rPr lang="en-US" sz="8800" dirty="0">
                <a:solidFill>
                  <a:srgbClr val="FF0000"/>
                </a:solidFill>
              </a:rPr>
              <a:t>a / an</a:t>
            </a:r>
            <a:endParaRPr lang="en-US" sz="6000" dirty="0">
              <a:solidFill>
                <a:srgbClr val="FF0000"/>
              </a:solidFill>
            </a:endParaRPr>
          </a:p>
        </p:txBody>
      </p:sp>
      <p:sp>
        <p:nvSpPr>
          <p:cNvPr id="12" name="Rectangle: Rounded Corners 11">
            <a:extLst>
              <a:ext uri="{FF2B5EF4-FFF2-40B4-BE49-F238E27FC236}">
                <a16:creationId xmlns:a16="http://schemas.microsoft.com/office/drawing/2014/main" id="{A52460EB-1D2D-406A-B5E5-16EEAB7D3707}"/>
              </a:ext>
            </a:extLst>
          </p:cNvPr>
          <p:cNvSpPr/>
          <p:nvPr/>
        </p:nvSpPr>
        <p:spPr>
          <a:xfrm>
            <a:off x="4700913" y="104931"/>
            <a:ext cx="2974051" cy="1140462"/>
          </a:xfrm>
          <a:prstGeom prst="roundRect">
            <a:avLst/>
          </a:prstGeom>
          <a:solidFill>
            <a:srgbClr val="FF0000">
              <a:alpha val="21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US" sz="2800" b="1" dirty="0">
              <a:solidFill>
                <a:schemeClr val="bg1"/>
              </a:solidFill>
            </a:endParaRPr>
          </a:p>
        </p:txBody>
      </p:sp>
      <p:pic>
        <p:nvPicPr>
          <p:cNvPr id="14" name="Picture 13">
            <a:extLst>
              <a:ext uri="{FF2B5EF4-FFF2-40B4-BE49-F238E27FC236}">
                <a16:creationId xmlns:a16="http://schemas.microsoft.com/office/drawing/2014/main" id="{D01D8644-1D01-44B0-AC02-10F892C1C429}"/>
              </a:ext>
            </a:extLst>
          </p:cNvPr>
          <p:cNvPicPr>
            <a:picLocks noChangeAspect="1"/>
          </p:cNvPicPr>
          <p:nvPr/>
        </p:nvPicPr>
        <p:blipFill>
          <a:blip r:embed="rId2"/>
          <a:stretch>
            <a:fillRect/>
          </a:stretch>
        </p:blipFill>
        <p:spPr>
          <a:xfrm>
            <a:off x="0" y="1545196"/>
            <a:ext cx="5887272" cy="4058216"/>
          </a:xfrm>
          <a:prstGeom prst="rect">
            <a:avLst/>
          </a:prstGeom>
        </p:spPr>
      </p:pic>
      <p:pic>
        <p:nvPicPr>
          <p:cNvPr id="17" name="Picture 16">
            <a:extLst>
              <a:ext uri="{FF2B5EF4-FFF2-40B4-BE49-F238E27FC236}">
                <a16:creationId xmlns:a16="http://schemas.microsoft.com/office/drawing/2014/main" id="{1AAB7084-C55E-43F0-816E-6D78327D807E}"/>
              </a:ext>
            </a:extLst>
          </p:cNvPr>
          <p:cNvPicPr>
            <a:picLocks noChangeAspect="1"/>
          </p:cNvPicPr>
          <p:nvPr/>
        </p:nvPicPr>
        <p:blipFill>
          <a:blip r:embed="rId3"/>
          <a:stretch>
            <a:fillRect/>
          </a:stretch>
        </p:blipFill>
        <p:spPr>
          <a:xfrm>
            <a:off x="5869282" y="1530206"/>
            <a:ext cx="6489128" cy="4058216"/>
          </a:xfrm>
          <a:prstGeom prst="rect">
            <a:avLst/>
          </a:prstGeom>
        </p:spPr>
      </p:pic>
      <p:sp>
        <p:nvSpPr>
          <p:cNvPr id="18" name="TextBox 17">
            <a:extLst>
              <a:ext uri="{FF2B5EF4-FFF2-40B4-BE49-F238E27FC236}">
                <a16:creationId xmlns:a16="http://schemas.microsoft.com/office/drawing/2014/main" id="{B142FA3B-E2A8-499F-8CFF-0FC2E81914C7}"/>
              </a:ext>
            </a:extLst>
          </p:cNvPr>
          <p:cNvSpPr txBox="1"/>
          <p:nvPr/>
        </p:nvSpPr>
        <p:spPr>
          <a:xfrm>
            <a:off x="109147" y="2413337"/>
            <a:ext cx="538089" cy="1015663"/>
          </a:xfrm>
          <a:prstGeom prst="rect">
            <a:avLst/>
          </a:prstGeom>
          <a:noFill/>
        </p:spPr>
        <p:txBody>
          <a:bodyPr wrap="square">
            <a:spAutoFit/>
          </a:bodyPr>
          <a:lstStyle/>
          <a:p>
            <a:r>
              <a:rPr lang="en-US" sz="6000" b="1" dirty="0">
                <a:solidFill>
                  <a:srgbClr val="FF0000"/>
                </a:solidFill>
                <a:latin typeface="Pompiere" panose="020B0604020202020204" charset="0"/>
              </a:rPr>
              <a:t>a</a:t>
            </a:r>
            <a:endParaRPr lang="en-US" sz="6000" b="1" dirty="0">
              <a:latin typeface="Pompiere" panose="020B0604020202020204" charset="0"/>
            </a:endParaRPr>
          </a:p>
        </p:txBody>
      </p:sp>
      <p:sp>
        <p:nvSpPr>
          <p:cNvPr id="19" name="TextBox 18">
            <a:extLst>
              <a:ext uri="{FF2B5EF4-FFF2-40B4-BE49-F238E27FC236}">
                <a16:creationId xmlns:a16="http://schemas.microsoft.com/office/drawing/2014/main" id="{15C49D18-60B7-4886-8EA4-99F31B19E4F9}"/>
              </a:ext>
            </a:extLst>
          </p:cNvPr>
          <p:cNvSpPr txBox="1"/>
          <p:nvPr/>
        </p:nvSpPr>
        <p:spPr>
          <a:xfrm>
            <a:off x="2613504" y="2486303"/>
            <a:ext cx="538089" cy="1015663"/>
          </a:xfrm>
          <a:prstGeom prst="rect">
            <a:avLst/>
          </a:prstGeom>
          <a:noFill/>
        </p:spPr>
        <p:txBody>
          <a:bodyPr wrap="square">
            <a:spAutoFit/>
          </a:bodyPr>
          <a:lstStyle/>
          <a:p>
            <a:r>
              <a:rPr lang="en-US" sz="6000" b="1" dirty="0">
                <a:solidFill>
                  <a:srgbClr val="FF0000"/>
                </a:solidFill>
                <a:latin typeface="Pompiere" panose="020B0604020202020204" charset="0"/>
              </a:rPr>
              <a:t>a</a:t>
            </a:r>
            <a:endParaRPr lang="en-US" sz="6000" b="1" dirty="0">
              <a:latin typeface="Pompiere" panose="020B0604020202020204" charset="0"/>
            </a:endParaRPr>
          </a:p>
        </p:txBody>
      </p:sp>
      <p:sp>
        <p:nvSpPr>
          <p:cNvPr id="20" name="TextBox 19">
            <a:extLst>
              <a:ext uri="{FF2B5EF4-FFF2-40B4-BE49-F238E27FC236}">
                <a16:creationId xmlns:a16="http://schemas.microsoft.com/office/drawing/2014/main" id="{834140F3-EFEE-4FA5-9F51-F37E54290643}"/>
              </a:ext>
            </a:extLst>
          </p:cNvPr>
          <p:cNvSpPr txBox="1"/>
          <p:nvPr/>
        </p:nvSpPr>
        <p:spPr>
          <a:xfrm>
            <a:off x="4085128" y="2460007"/>
            <a:ext cx="965001" cy="1015663"/>
          </a:xfrm>
          <a:prstGeom prst="rect">
            <a:avLst/>
          </a:prstGeom>
          <a:noFill/>
        </p:spPr>
        <p:txBody>
          <a:bodyPr wrap="square">
            <a:spAutoFit/>
          </a:bodyPr>
          <a:lstStyle/>
          <a:p>
            <a:r>
              <a:rPr lang="en-US" sz="6000" b="1" dirty="0">
                <a:solidFill>
                  <a:srgbClr val="FF0000"/>
                </a:solidFill>
                <a:latin typeface="Pompiere" panose="020B0604020202020204" charset="0"/>
              </a:rPr>
              <a:t>an</a:t>
            </a:r>
            <a:endParaRPr lang="en-US" sz="6000" b="1" dirty="0">
              <a:latin typeface="Pompiere" panose="020B0604020202020204" charset="0"/>
            </a:endParaRPr>
          </a:p>
        </p:txBody>
      </p:sp>
      <p:sp>
        <p:nvSpPr>
          <p:cNvPr id="21" name="TextBox 20">
            <a:extLst>
              <a:ext uri="{FF2B5EF4-FFF2-40B4-BE49-F238E27FC236}">
                <a16:creationId xmlns:a16="http://schemas.microsoft.com/office/drawing/2014/main" id="{22BF6AAC-85C1-4CFB-9445-1542827D72AD}"/>
              </a:ext>
            </a:extLst>
          </p:cNvPr>
          <p:cNvSpPr txBox="1"/>
          <p:nvPr/>
        </p:nvSpPr>
        <p:spPr>
          <a:xfrm>
            <a:off x="6110235" y="2543651"/>
            <a:ext cx="538089" cy="1015663"/>
          </a:xfrm>
          <a:prstGeom prst="rect">
            <a:avLst/>
          </a:prstGeom>
          <a:noFill/>
        </p:spPr>
        <p:txBody>
          <a:bodyPr wrap="square">
            <a:spAutoFit/>
          </a:bodyPr>
          <a:lstStyle/>
          <a:p>
            <a:r>
              <a:rPr lang="en-US" sz="6000" b="1" dirty="0">
                <a:solidFill>
                  <a:srgbClr val="FF0000"/>
                </a:solidFill>
                <a:latin typeface="Pompiere" panose="020B0604020202020204" charset="0"/>
              </a:rPr>
              <a:t>a</a:t>
            </a:r>
            <a:endParaRPr lang="en-US" sz="6000" b="1" dirty="0">
              <a:latin typeface="Pompiere" panose="020B0604020202020204" charset="0"/>
            </a:endParaRPr>
          </a:p>
        </p:txBody>
      </p:sp>
      <p:sp>
        <p:nvSpPr>
          <p:cNvPr id="22" name="TextBox 21">
            <a:extLst>
              <a:ext uri="{FF2B5EF4-FFF2-40B4-BE49-F238E27FC236}">
                <a16:creationId xmlns:a16="http://schemas.microsoft.com/office/drawing/2014/main" id="{2CC25CE8-E129-4FF8-90C4-4DAAA1F1E937}"/>
              </a:ext>
            </a:extLst>
          </p:cNvPr>
          <p:cNvSpPr txBox="1"/>
          <p:nvPr/>
        </p:nvSpPr>
        <p:spPr>
          <a:xfrm>
            <a:off x="8236405" y="2509021"/>
            <a:ext cx="935729" cy="1015663"/>
          </a:xfrm>
          <a:prstGeom prst="rect">
            <a:avLst/>
          </a:prstGeom>
          <a:noFill/>
        </p:spPr>
        <p:txBody>
          <a:bodyPr wrap="square">
            <a:spAutoFit/>
          </a:bodyPr>
          <a:lstStyle/>
          <a:p>
            <a:r>
              <a:rPr lang="en-US" sz="6000" b="1" dirty="0">
                <a:solidFill>
                  <a:srgbClr val="FF0000"/>
                </a:solidFill>
                <a:latin typeface="Pompiere" panose="020B0604020202020204" charset="0"/>
              </a:rPr>
              <a:t>an</a:t>
            </a:r>
            <a:endParaRPr lang="en-US" sz="6000" b="1" dirty="0">
              <a:latin typeface="Pompiere" panose="020B0604020202020204" charset="0"/>
            </a:endParaRPr>
          </a:p>
        </p:txBody>
      </p:sp>
      <p:sp>
        <p:nvSpPr>
          <p:cNvPr id="23" name="TextBox 22">
            <a:extLst>
              <a:ext uri="{FF2B5EF4-FFF2-40B4-BE49-F238E27FC236}">
                <a16:creationId xmlns:a16="http://schemas.microsoft.com/office/drawing/2014/main" id="{7645176B-2229-4EB6-99E6-CF79536197BD}"/>
              </a:ext>
            </a:extLst>
          </p:cNvPr>
          <p:cNvSpPr txBox="1"/>
          <p:nvPr/>
        </p:nvSpPr>
        <p:spPr>
          <a:xfrm>
            <a:off x="10628794" y="2460007"/>
            <a:ext cx="538089" cy="1015663"/>
          </a:xfrm>
          <a:prstGeom prst="rect">
            <a:avLst/>
          </a:prstGeom>
          <a:noFill/>
        </p:spPr>
        <p:txBody>
          <a:bodyPr wrap="square">
            <a:spAutoFit/>
          </a:bodyPr>
          <a:lstStyle/>
          <a:p>
            <a:r>
              <a:rPr lang="en-US" sz="6000" b="1" dirty="0">
                <a:solidFill>
                  <a:srgbClr val="FF0000"/>
                </a:solidFill>
                <a:latin typeface="Pompiere" panose="020B0604020202020204" charset="0"/>
              </a:rPr>
              <a:t>a</a:t>
            </a:r>
            <a:endParaRPr lang="en-US" sz="6000" b="1" dirty="0">
              <a:latin typeface="Pompiere" panose="020B0604020202020204" charset="0"/>
            </a:endParaRPr>
          </a:p>
        </p:txBody>
      </p:sp>
      <p:sp>
        <p:nvSpPr>
          <p:cNvPr id="24" name="TextBox 23">
            <a:extLst>
              <a:ext uri="{FF2B5EF4-FFF2-40B4-BE49-F238E27FC236}">
                <a16:creationId xmlns:a16="http://schemas.microsoft.com/office/drawing/2014/main" id="{3AACA143-8A83-4411-B363-60E66101BBB5}"/>
              </a:ext>
            </a:extLst>
          </p:cNvPr>
          <p:cNvSpPr txBox="1"/>
          <p:nvPr/>
        </p:nvSpPr>
        <p:spPr>
          <a:xfrm>
            <a:off x="187436" y="4602739"/>
            <a:ext cx="538089" cy="1015663"/>
          </a:xfrm>
          <a:prstGeom prst="rect">
            <a:avLst/>
          </a:prstGeom>
          <a:noFill/>
        </p:spPr>
        <p:txBody>
          <a:bodyPr wrap="square">
            <a:spAutoFit/>
          </a:bodyPr>
          <a:lstStyle/>
          <a:p>
            <a:r>
              <a:rPr lang="en-US" sz="6000" b="1" dirty="0">
                <a:solidFill>
                  <a:srgbClr val="FF0000"/>
                </a:solidFill>
                <a:latin typeface="Pompiere" panose="020B0604020202020204" charset="0"/>
              </a:rPr>
              <a:t>a</a:t>
            </a:r>
            <a:endParaRPr lang="en-US" sz="6000" b="1" dirty="0">
              <a:latin typeface="Pompiere" panose="020B0604020202020204" charset="0"/>
            </a:endParaRPr>
          </a:p>
        </p:txBody>
      </p:sp>
      <p:sp>
        <p:nvSpPr>
          <p:cNvPr id="25" name="TextBox 24">
            <a:extLst>
              <a:ext uri="{FF2B5EF4-FFF2-40B4-BE49-F238E27FC236}">
                <a16:creationId xmlns:a16="http://schemas.microsoft.com/office/drawing/2014/main" id="{FCC7A38A-0020-4C7F-B1D5-F44A4BEB02AD}"/>
              </a:ext>
            </a:extLst>
          </p:cNvPr>
          <p:cNvSpPr txBox="1"/>
          <p:nvPr/>
        </p:nvSpPr>
        <p:spPr>
          <a:xfrm>
            <a:off x="2128639" y="4575071"/>
            <a:ext cx="869087" cy="1015663"/>
          </a:xfrm>
          <a:prstGeom prst="rect">
            <a:avLst/>
          </a:prstGeom>
          <a:noFill/>
        </p:spPr>
        <p:txBody>
          <a:bodyPr wrap="square">
            <a:spAutoFit/>
          </a:bodyPr>
          <a:lstStyle/>
          <a:p>
            <a:r>
              <a:rPr lang="en-US" sz="6000" b="1" dirty="0">
                <a:solidFill>
                  <a:srgbClr val="FF0000"/>
                </a:solidFill>
                <a:latin typeface="Pompiere" panose="020B0604020202020204" charset="0"/>
              </a:rPr>
              <a:t>an</a:t>
            </a:r>
            <a:endParaRPr lang="en-US" sz="6000" b="1" dirty="0">
              <a:latin typeface="Pompiere" panose="020B0604020202020204" charset="0"/>
            </a:endParaRPr>
          </a:p>
        </p:txBody>
      </p:sp>
      <p:sp>
        <p:nvSpPr>
          <p:cNvPr id="26" name="TextBox 25">
            <a:extLst>
              <a:ext uri="{FF2B5EF4-FFF2-40B4-BE49-F238E27FC236}">
                <a16:creationId xmlns:a16="http://schemas.microsoft.com/office/drawing/2014/main" id="{469B6C85-DE17-4A91-AE99-5F010E2C95A0}"/>
              </a:ext>
            </a:extLst>
          </p:cNvPr>
          <p:cNvSpPr txBox="1"/>
          <p:nvPr/>
        </p:nvSpPr>
        <p:spPr>
          <a:xfrm>
            <a:off x="4551506" y="4602739"/>
            <a:ext cx="538089" cy="1015663"/>
          </a:xfrm>
          <a:prstGeom prst="rect">
            <a:avLst/>
          </a:prstGeom>
          <a:noFill/>
        </p:spPr>
        <p:txBody>
          <a:bodyPr wrap="square">
            <a:spAutoFit/>
          </a:bodyPr>
          <a:lstStyle/>
          <a:p>
            <a:r>
              <a:rPr lang="en-US" sz="6000" b="1" dirty="0">
                <a:solidFill>
                  <a:srgbClr val="FF0000"/>
                </a:solidFill>
                <a:latin typeface="Pompiere" panose="020B0604020202020204" charset="0"/>
              </a:rPr>
              <a:t>a</a:t>
            </a:r>
            <a:endParaRPr lang="en-US" sz="6000" b="1" dirty="0">
              <a:latin typeface="Pompiere" panose="020B0604020202020204" charset="0"/>
            </a:endParaRPr>
          </a:p>
        </p:txBody>
      </p:sp>
      <p:sp>
        <p:nvSpPr>
          <p:cNvPr id="27" name="TextBox 26">
            <a:extLst>
              <a:ext uri="{FF2B5EF4-FFF2-40B4-BE49-F238E27FC236}">
                <a16:creationId xmlns:a16="http://schemas.microsoft.com/office/drawing/2014/main" id="{3C5F216F-E91D-49A2-8586-A8750A88E524}"/>
              </a:ext>
            </a:extLst>
          </p:cNvPr>
          <p:cNvSpPr txBox="1"/>
          <p:nvPr/>
        </p:nvSpPr>
        <p:spPr>
          <a:xfrm>
            <a:off x="6187938" y="4533091"/>
            <a:ext cx="538089" cy="1015663"/>
          </a:xfrm>
          <a:prstGeom prst="rect">
            <a:avLst/>
          </a:prstGeom>
          <a:noFill/>
        </p:spPr>
        <p:txBody>
          <a:bodyPr wrap="square">
            <a:spAutoFit/>
          </a:bodyPr>
          <a:lstStyle/>
          <a:p>
            <a:r>
              <a:rPr lang="en-US" sz="6000" b="1" dirty="0">
                <a:solidFill>
                  <a:srgbClr val="FF0000"/>
                </a:solidFill>
                <a:latin typeface="Pompiere" panose="020B0604020202020204" charset="0"/>
              </a:rPr>
              <a:t>a</a:t>
            </a:r>
            <a:endParaRPr lang="en-US" sz="6000" b="1" dirty="0">
              <a:latin typeface="Pompiere" panose="020B0604020202020204" charset="0"/>
            </a:endParaRPr>
          </a:p>
        </p:txBody>
      </p:sp>
      <p:sp>
        <p:nvSpPr>
          <p:cNvPr id="28" name="TextBox 27">
            <a:extLst>
              <a:ext uri="{FF2B5EF4-FFF2-40B4-BE49-F238E27FC236}">
                <a16:creationId xmlns:a16="http://schemas.microsoft.com/office/drawing/2014/main" id="{6EEFE9BD-B4DB-4B73-8EBB-17BD83D228B9}"/>
              </a:ext>
            </a:extLst>
          </p:cNvPr>
          <p:cNvSpPr txBox="1"/>
          <p:nvPr/>
        </p:nvSpPr>
        <p:spPr>
          <a:xfrm>
            <a:off x="8279807" y="4572759"/>
            <a:ext cx="669371" cy="923330"/>
          </a:xfrm>
          <a:prstGeom prst="rect">
            <a:avLst/>
          </a:prstGeom>
          <a:noFill/>
        </p:spPr>
        <p:txBody>
          <a:bodyPr wrap="square">
            <a:spAutoFit/>
          </a:bodyPr>
          <a:lstStyle/>
          <a:p>
            <a:r>
              <a:rPr lang="en-US" sz="5400" b="1" dirty="0">
                <a:solidFill>
                  <a:srgbClr val="FF0000"/>
                </a:solidFill>
                <a:latin typeface="Pompiere" panose="020B0604020202020204" charset="0"/>
              </a:rPr>
              <a:t>an</a:t>
            </a:r>
            <a:endParaRPr lang="en-US" sz="5400" b="1" dirty="0">
              <a:latin typeface="Pompiere" panose="020B0604020202020204" charset="0"/>
            </a:endParaRPr>
          </a:p>
        </p:txBody>
      </p:sp>
      <p:sp>
        <p:nvSpPr>
          <p:cNvPr id="29" name="TextBox 28">
            <a:extLst>
              <a:ext uri="{FF2B5EF4-FFF2-40B4-BE49-F238E27FC236}">
                <a16:creationId xmlns:a16="http://schemas.microsoft.com/office/drawing/2014/main" id="{EEEE2F05-E8FD-4377-AB55-C234E7062974}"/>
              </a:ext>
            </a:extLst>
          </p:cNvPr>
          <p:cNvSpPr txBox="1"/>
          <p:nvPr/>
        </p:nvSpPr>
        <p:spPr>
          <a:xfrm>
            <a:off x="10821052" y="4572759"/>
            <a:ext cx="538089" cy="1015663"/>
          </a:xfrm>
          <a:prstGeom prst="rect">
            <a:avLst/>
          </a:prstGeom>
          <a:noFill/>
        </p:spPr>
        <p:txBody>
          <a:bodyPr wrap="square">
            <a:spAutoFit/>
          </a:bodyPr>
          <a:lstStyle/>
          <a:p>
            <a:r>
              <a:rPr lang="en-US" sz="6000" b="1" dirty="0">
                <a:solidFill>
                  <a:srgbClr val="FF0000"/>
                </a:solidFill>
                <a:latin typeface="Pompiere" panose="020B0604020202020204" charset="0"/>
              </a:rPr>
              <a:t>a</a:t>
            </a:r>
            <a:endParaRPr lang="en-US" sz="6000" b="1" dirty="0">
              <a:latin typeface="Pompiere" panose="020B0604020202020204" charset="0"/>
            </a:endParaRPr>
          </a:p>
        </p:txBody>
      </p:sp>
    </p:spTree>
    <p:extLst>
      <p:ext uri="{BB962C8B-B14F-4D97-AF65-F5344CB8AC3E}">
        <p14:creationId xmlns:p14="http://schemas.microsoft.com/office/powerpoint/2010/main" val="12491903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000"/>
                                        <p:tgtEl>
                                          <p:spTgt spid="25"/>
                                        </p:tgtEl>
                                      </p:cBhvr>
                                    </p:animEffect>
                                    <p:anim calcmode="lin" valueType="num">
                                      <p:cBhvr>
                                        <p:cTn id="57" dur="1000" fill="hold"/>
                                        <p:tgtEl>
                                          <p:spTgt spid="25"/>
                                        </p:tgtEl>
                                        <p:attrNameLst>
                                          <p:attrName>ppt_x</p:attrName>
                                        </p:attrNameLst>
                                      </p:cBhvr>
                                      <p:tavLst>
                                        <p:tav tm="0">
                                          <p:val>
                                            <p:strVal val="#ppt_x"/>
                                          </p:val>
                                        </p:tav>
                                        <p:tav tm="100000">
                                          <p:val>
                                            <p:strVal val="#ppt_x"/>
                                          </p:val>
                                        </p:tav>
                                      </p:tavLst>
                                    </p:anim>
                                    <p:anim calcmode="lin" valueType="num">
                                      <p:cBhvr>
                                        <p:cTn id="5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1000"/>
                                        <p:tgtEl>
                                          <p:spTgt spid="27"/>
                                        </p:tgtEl>
                                      </p:cBhvr>
                                    </p:animEffect>
                                    <p:anim calcmode="lin" valueType="num">
                                      <p:cBhvr>
                                        <p:cTn id="71" dur="1000" fill="hold"/>
                                        <p:tgtEl>
                                          <p:spTgt spid="27"/>
                                        </p:tgtEl>
                                        <p:attrNameLst>
                                          <p:attrName>ppt_x</p:attrName>
                                        </p:attrNameLst>
                                      </p:cBhvr>
                                      <p:tavLst>
                                        <p:tav tm="0">
                                          <p:val>
                                            <p:strVal val="#ppt_x"/>
                                          </p:val>
                                        </p:tav>
                                        <p:tav tm="100000">
                                          <p:val>
                                            <p:strVal val="#ppt_x"/>
                                          </p:val>
                                        </p:tav>
                                      </p:tavLst>
                                    </p:anim>
                                    <p:anim calcmode="lin" valueType="num">
                                      <p:cBhvr>
                                        <p:cTn id="7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1000"/>
                                        <p:tgtEl>
                                          <p:spTgt spid="28"/>
                                        </p:tgtEl>
                                      </p:cBhvr>
                                    </p:animEffect>
                                    <p:anim calcmode="lin" valueType="num">
                                      <p:cBhvr>
                                        <p:cTn id="78" dur="1000" fill="hold"/>
                                        <p:tgtEl>
                                          <p:spTgt spid="28"/>
                                        </p:tgtEl>
                                        <p:attrNameLst>
                                          <p:attrName>ppt_x</p:attrName>
                                        </p:attrNameLst>
                                      </p:cBhvr>
                                      <p:tavLst>
                                        <p:tav tm="0">
                                          <p:val>
                                            <p:strVal val="#ppt_x"/>
                                          </p:val>
                                        </p:tav>
                                        <p:tav tm="100000">
                                          <p:val>
                                            <p:strVal val="#ppt_x"/>
                                          </p:val>
                                        </p:tav>
                                      </p:tavLst>
                                    </p:anim>
                                    <p:anim calcmode="lin" valueType="num">
                                      <p:cBhvr>
                                        <p:cTn id="7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1000"/>
                                        <p:tgtEl>
                                          <p:spTgt spid="29"/>
                                        </p:tgtEl>
                                      </p:cBhvr>
                                    </p:animEffect>
                                    <p:anim calcmode="lin" valueType="num">
                                      <p:cBhvr>
                                        <p:cTn id="85" dur="1000" fill="hold"/>
                                        <p:tgtEl>
                                          <p:spTgt spid="29"/>
                                        </p:tgtEl>
                                        <p:attrNameLst>
                                          <p:attrName>ppt_x</p:attrName>
                                        </p:attrNameLst>
                                      </p:cBhvr>
                                      <p:tavLst>
                                        <p:tav tm="0">
                                          <p:val>
                                            <p:strVal val="#ppt_x"/>
                                          </p:val>
                                        </p:tav>
                                        <p:tav tm="100000">
                                          <p:val>
                                            <p:strVal val="#ppt_x"/>
                                          </p:val>
                                        </p:tav>
                                      </p:tavLst>
                                    </p:anim>
                                    <p:anim calcmode="lin" valueType="num">
                                      <p:cBhvr>
                                        <p:cTn id="8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8E65BFA6-D062-4EB5-9600-B0D59E56F0A1}"/>
              </a:ext>
            </a:extLst>
          </p:cNvPr>
          <p:cNvSpPr txBox="1"/>
          <p:nvPr/>
        </p:nvSpPr>
        <p:spPr>
          <a:xfrm>
            <a:off x="422031" y="228600"/>
            <a:ext cx="11873131" cy="4736040"/>
          </a:xfrm>
          <a:prstGeom prst="rect">
            <a:avLst/>
          </a:prstGeom>
          <a:noFill/>
        </p:spPr>
        <p:txBody>
          <a:bodyPr wrap="square">
            <a:spAutoFit/>
          </a:bodyPr>
          <a:lstStyle/>
          <a:p>
            <a:pPr>
              <a:lnSpc>
                <a:spcPct val="150000"/>
              </a:lnSpc>
            </a:pPr>
            <a:r>
              <a:rPr lang="en-US" sz="3600" b="1" i="0" dirty="0">
                <a:solidFill>
                  <a:srgbClr val="FF0000"/>
                </a:solidFill>
                <a:effectLst/>
                <a:latin typeface="Poppins" panose="00000500000000000000" pitchFamily="2" charset="0"/>
              </a:rPr>
              <a:t>Make the first conditional</a:t>
            </a:r>
          </a:p>
          <a:p>
            <a:pPr algn="l">
              <a:lnSpc>
                <a:spcPct val="150000"/>
              </a:lnSpc>
            </a:pPr>
            <a:r>
              <a:rPr lang="en-US" sz="2800" b="0" i="0" dirty="0">
                <a:solidFill>
                  <a:srgbClr val="000000"/>
                </a:solidFill>
                <a:effectLst/>
                <a:latin typeface="Poppins" panose="00000500000000000000" pitchFamily="2" charset="0"/>
              </a:rPr>
              <a:t>1. If I (go) ……………………….out tonight, I (go)………………………….. to the cinema.</a:t>
            </a:r>
          </a:p>
          <a:p>
            <a:pPr algn="l">
              <a:lnSpc>
                <a:spcPct val="150000"/>
              </a:lnSpc>
            </a:pPr>
            <a:r>
              <a:rPr lang="en-US" sz="2800" b="0" i="0" dirty="0">
                <a:solidFill>
                  <a:srgbClr val="000000"/>
                </a:solidFill>
                <a:effectLst/>
                <a:latin typeface="Poppins" panose="00000500000000000000" pitchFamily="2" charset="0"/>
              </a:rPr>
              <a:t>2. If you (get)…………………… back late, I (be) ………………........…….angry.</a:t>
            </a:r>
            <a:endParaRPr lang="en-US" sz="2800" dirty="0">
              <a:latin typeface="Poppins" panose="00000500000000000000" pitchFamily="2" charset="0"/>
            </a:endParaRPr>
          </a:p>
          <a:p>
            <a:pPr algn="l">
              <a:lnSpc>
                <a:spcPct val="150000"/>
              </a:lnSpc>
            </a:pPr>
            <a:r>
              <a:rPr lang="en-US" sz="2800" b="0" i="0" dirty="0">
                <a:solidFill>
                  <a:srgbClr val="000000"/>
                </a:solidFill>
                <a:effectLst/>
                <a:latin typeface="Poppins" panose="00000500000000000000" pitchFamily="2" charset="0"/>
              </a:rPr>
              <a:t>3. If he (come)………………………….. , I (be)…………………………… surprised.</a:t>
            </a:r>
            <a:endParaRPr lang="en-US" sz="2800" dirty="0">
              <a:latin typeface="Poppins" panose="00000500000000000000" pitchFamily="2" charset="0"/>
            </a:endParaRPr>
          </a:p>
          <a:p>
            <a:pPr algn="l">
              <a:lnSpc>
                <a:spcPct val="150000"/>
              </a:lnSpc>
            </a:pPr>
            <a:r>
              <a:rPr lang="en-US" sz="2800" b="0" i="0" dirty="0">
                <a:solidFill>
                  <a:srgbClr val="000000"/>
                </a:solidFill>
                <a:effectLst/>
                <a:latin typeface="Poppins" panose="00000500000000000000" pitchFamily="2" charset="0"/>
              </a:rPr>
              <a:t> 4. If we (not/see) ……………………………………each other tomorrow, we (see)…………………….. each other next week.</a:t>
            </a:r>
            <a:endParaRPr lang="en-US" sz="2800" dirty="0">
              <a:latin typeface="Poppins" panose="00000500000000000000" pitchFamily="2" charset="0"/>
            </a:endParaRPr>
          </a:p>
          <a:p>
            <a:pPr algn="l">
              <a:lnSpc>
                <a:spcPct val="150000"/>
              </a:lnSpc>
            </a:pPr>
            <a:r>
              <a:rPr lang="en-US" sz="2800" b="0" i="0" dirty="0">
                <a:solidFill>
                  <a:srgbClr val="000000"/>
                </a:solidFill>
                <a:effectLst/>
                <a:latin typeface="Poppins" panose="00000500000000000000" pitchFamily="2" charset="0"/>
              </a:rPr>
              <a:t>5. If we (wait)………………………… here, we (be)……………………………. late.</a:t>
            </a:r>
            <a:endParaRPr lang="en-US" sz="2800" dirty="0"/>
          </a:p>
        </p:txBody>
      </p:sp>
      <p:sp>
        <p:nvSpPr>
          <p:cNvPr id="24" name="Title 1">
            <a:extLst>
              <a:ext uri="{FF2B5EF4-FFF2-40B4-BE49-F238E27FC236}">
                <a16:creationId xmlns:a16="http://schemas.microsoft.com/office/drawing/2014/main" id="{5936A7B2-1A60-4F26-844B-CD526216091C}"/>
              </a:ext>
            </a:extLst>
          </p:cNvPr>
          <p:cNvSpPr>
            <a:spLocks noGrp="1"/>
          </p:cNvSpPr>
          <p:nvPr>
            <p:ph type="title"/>
          </p:nvPr>
        </p:nvSpPr>
        <p:spPr>
          <a:xfrm>
            <a:off x="2437119" y="-153150"/>
            <a:ext cx="9637803" cy="763500"/>
          </a:xfrm>
        </p:spPr>
        <p:txBody>
          <a:bodyPr/>
          <a:lstStyle/>
          <a:p>
            <a:pPr algn="r"/>
            <a:r>
              <a:rPr lang="en-US" sz="4400" dirty="0">
                <a:solidFill>
                  <a:srgbClr val="FF0000"/>
                </a:solidFill>
              </a:rPr>
              <a:t>Extra exercise:</a:t>
            </a:r>
          </a:p>
        </p:txBody>
      </p:sp>
      <p:sp>
        <p:nvSpPr>
          <p:cNvPr id="26" name="TextBox 25">
            <a:extLst>
              <a:ext uri="{FF2B5EF4-FFF2-40B4-BE49-F238E27FC236}">
                <a16:creationId xmlns:a16="http://schemas.microsoft.com/office/drawing/2014/main" id="{34FF3165-1028-459D-8F3D-B92C693A9465}"/>
              </a:ext>
            </a:extLst>
          </p:cNvPr>
          <p:cNvSpPr txBox="1"/>
          <p:nvPr/>
        </p:nvSpPr>
        <p:spPr>
          <a:xfrm>
            <a:off x="2736057" y="1134000"/>
            <a:ext cx="1259167" cy="523220"/>
          </a:xfrm>
          <a:prstGeom prst="rect">
            <a:avLst/>
          </a:prstGeom>
          <a:noFill/>
        </p:spPr>
        <p:txBody>
          <a:bodyPr wrap="square">
            <a:spAutoFit/>
          </a:bodyPr>
          <a:lstStyle/>
          <a:p>
            <a:r>
              <a:rPr lang="en-US" sz="2800" dirty="0">
                <a:solidFill>
                  <a:srgbClr val="FF0000"/>
                </a:solidFill>
                <a:latin typeface="Poppins" panose="00000500000000000000" pitchFamily="2" charset="0"/>
              </a:rPr>
              <a:t>go</a:t>
            </a:r>
            <a:endParaRPr lang="en-US" sz="2800" dirty="0"/>
          </a:p>
        </p:txBody>
      </p:sp>
      <p:sp>
        <p:nvSpPr>
          <p:cNvPr id="27" name="TextBox 26">
            <a:extLst>
              <a:ext uri="{FF2B5EF4-FFF2-40B4-BE49-F238E27FC236}">
                <a16:creationId xmlns:a16="http://schemas.microsoft.com/office/drawing/2014/main" id="{65430D63-C7E4-4557-8FD6-FA85006EAEEB}"/>
              </a:ext>
            </a:extLst>
          </p:cNvPr>
          <p:cNvSpPr txBox="1"/>
          <p:nvPr/>
        </p:nvSpPr>
        <p:spPr>
          <a:xfrm>
            <a:off x="7578914" y="1134000"/>
            <a:ext cx="2001184" cy="523220"/>
          </a:xfrm>
          <a:prstGeom prst="rect">
            <a:avLst/>
          </a:prstGeom>
          <a:noFill/>
        </p:spPr>
        <p:txBody>
          <a:bodyPr wrap="square">
            <a:spAutoFit/>
          </a:bodyPr>
          <a:lstStyle/>
          <a:p>
            <a:r>
              <a:rPr lang="en-US" sz="2800" dirty="0">
                <a:solidFill>
                  <a:srgbClr val="FF0000"/>
                </a:solidFill>
                <a:latin typeface="Poppins" panose="00000500000000000000" pitchFamily="2" charset="0"/>
              </a:rPr>
              <a:t>will go</a:t>
            </a:r>
            <a:endParaRPr lang="en-US" sz="2800" dirty="0"/>
          </a:p>
        </p:txBody>
      </p:sp>
      <p:sp>
        <p:nvSpPr>
          <p:cNvPr id="28" name="TextBox 27">
            <a:extLst>
              <a:ext uri="{FF2B5EF4-FFF2-40B4-BE49-F238E27FC236}">
                <a16:creationId xmlns:a16="http://schemas.microsoft.com/office/drawing/2014/main" id="{6A931FB6-95DE-4126-B1C6-D4DACE6E3178}"/>
              </a:ext>
            </a:extLst>
          </p:cNvPr>
          <p:cNvSpPr txBox="1"/>
          <p:nvPr/>
        </p:nvSpPr>
        <p:spPr>
          <a:xfrm>
            <a:off x="3233783" y="1801979"/>
            <a:ext cx="2001184" cy="523220"/>
          </a:xfrm>
          <a:prstGeom prst="rect">
            <a:avLst/>
          </a:prstGeom>
          <a:noFill/>
        </p:spPr>
        <p:txBody>
          <a:bodyPr wrap="square">
            <a:spAutoFit/>
          </a:bodyPr>
          <a:lstStyle/>
          <a:p>
            <a:r>
              <a:rPr lang="en-US" sz="2800" dirty="0">
                <a:solidFill>
                  <a:srgbClr val="FF0000"/>
                </a:solidFill>
                <a:latin typeface="Poppins" panose="00000500000000000000" pitchFamily="2" charset="0"/>
              </a:rPr>
              <a:t>get</a:t>
            </a:r>
            <a:endParaRPr lang="en-US" sz="2800" dirty="0"/>
          </a:p>
        </p:txBody>
      </p:sp>
      <p:sp>
        <p:nvSpPr>
          <p:cNvPr id="29" name="TextBox 28">
            <a:extLst>
              <a:ext uri="{FF2B5EF4-FFF2-40B4-BE49-F238E27FC236}">
                <a16:creationId xmlns:a16="http://schemas.microsoft.com/office/drawing/2014/main" id="{9A0796AB-45B5-402F-A347-096665A0B5A2}"/>
              </a:ext>
            </a:extLst>
          </p:cNvPr>
          <p:cNvSpPr txBox="1"/>
          <p:nvPr/>
        </p:nvSpPr>
        <p:spPr>
          <a:xfrm>
            <a:off x="7578914" y="1786883"/>
            <a:ext cx="2001184" cy="523220"/>
          </a:xfrm>
          <a:prstGeom prst="rect">
            <a:avLst/>
          </a:prstGeom>
          <a:noFill/>
        </p:spPr>
        <p:txBody>
          <a:bodyPr wrap="square">
            <a:spAutoFit/>
          </a:bodyPr>
          <a:lstStyle/>
          <a:p>
            <a:r>
              <a:rPr lang="en-US" sz="2800" dirty="0">
                <a:solidFill>
                  <a:srgbClr val="FF0000"/>
                </a:solidFill>
                <a:latin typeface="Poppins" panose="00000500000000000000" pitchFamily="2" charset="0"/>
              </a:rPr>
              <a:t>will be</a:t>
            </a:r>
            <a:endParaRPr lang="en-US" sz="2800" dirty="0"/>
          </a:p>
        </p:txBody>
      </p:sp>
      <p:sp>
        <p:nvSpPr>
          <p:cNvPr id="30" name="TextBox 29">
            <a:extLst>
              <a:ext uri="{FF2B5EF4-FFF2-40B4-BE49-F238E27FC236}">
                <a16:creationId xmlns:a16="http://schemas.microsoft.com/office/drawing/2014/main" id="{1E1A567F-1E5B-4A73-B112-1EE0F51BC825}"/>
              </a:ext>
            </a:extLst>
          </p:cNvPr>
          <p:cNvSpPr txBox="1"/>
          <p:nvPr/>
        </p:nvSpPr>
        <p:spPr>
          <a:xfrm>
            <a:off x="3233783" y="2412658"/>
            <a:ext cx="2001184" cy="523220"/>
          </a:xfrm>
          <a:prstGeom prst="rect">
            <a:avLst/>
          </a:prstGeom>
          <a:noFill/>
        </p:spPr>
        <p:txBody>
          <a:bodyPr wrap="square">
            <a:spAutoFit/>
          </a:bodyPr>
          <a:lstStyle/>
          <a:p>
            <a:r>
              <a:rPr lang="en-US" sz="2800" dirty="0">
                <a:solidFill>
                  <a:srgbClr val="FF0000"/>
                </a:solidFill>
                <a:latin typeface="Poppins" panose="00000500000000000000" pitchFamily="2" charset="0"/>
              </a:rPr>
              <a:t>comes</a:t>
            </a:r>
            <a:endParaRPr lang="en-US" sz="2800" dirty="0"/>
          </a:p>
        </p:txBody>
      </p:sp>
      <p:sp>
        <p:nvSpPr>
          <p:cNvPr id="31" name="TextBox 30">
            <a:extLst>
              <a:ext uri="{FF2B5EF4-FFF2-40B4-BE49-F238E27FC236}">
                <a16:creationId xmlns:a16="http://schemas.microsoft.com/office/drawing/2014/main" id="{4F209139-F950-415D-A0CE-67AB8BEF5E5D}"/>
              </a:ext>
            </a:extLst>
          </p:cNvPr>
          <p:cNvSpPr txBox="1"/>
          <p:nvPr/>
        </p:nvSpPr>
        <p:spPr>
          <a:xfrm>
            <a:off x="6817473" y="2406896"/>
            <a:ext cx="2001184" cy="523220"/>
          </a:xfrm>
          <a:prstGeom prst="rect">
            <a:avLst/>
          </a:prstGeom>
          <a:noFill/>
        </p:spPr>
        <p:txBody>
          <a:bodyPr wrap="square">
            <a:spAutoFit/>
          </a:bodyPr>
          <a:lstStyle/>
          <a:p>
            <a:r>
              <a:rPr lang="en-US" sz="2800" dirty="0">
                <a:solidFill>
                  <a:srgbClr val="FF0000"/>
                </a:solidFill>
                <a:latin typeface="Poppins" panose="00000500000000000000" pitchFamily="2" charset="0"/>
              </a:rPr>
              <a:t>will be</a:t>
            </a:r>
            <a:endParaRPr lang="en-US" sz="2800" dirty="0"/>
          </a:p>
        </p:txBody>
      </p:sp>
      <p:sp>
        <p:nvSpPr>
          <p:cNvPr id="32" name="TextBox 31">
            <a:extLst>
              <a:ext uri="{FF2B5EF4-FFF2-40B4-BE49-F238E27FC236}">
                <a16:creationId xmlns:a16="http://schemas.microsoft.com/office/drawing/2014/main" id="{3D4BC78F-B780-42C7-9C95-5EB89CED0860}"/>
              </a:ext>
            </a:extLst>
          </p:cNvPr>
          <p:cNvSpPr txBox="1"/>
          <p:nvPr/>
        </p:nvSpPr>
        <p:spPr>
          <a:xfrm>
            <a:off x="3764783" y="3051713"/>
            <a:ext cx="2802149" cy="523220"/>
          </a:xfrm>
          <a:prstGeom prst="rect">
            <a:avLst/>
          </a:prstGeom>
          <a:noFill/>
        </p:spPr>
        <p:txBody>
          <a:bodyPr wrap="square">
            <a:spAutoFit/>
          </a:bodyPr>
          <a:lstStyle/>
          <a:p>
            <a:r>
              <a:rPr lang="en-US" sz="2800" dirty="0">
                <a:solidFill>
                  <a:srgbClr val="FF0000"/>
                </a:solidFill>
                <a:latin typeface="Poppins" panose="00000500000000000000" pitchFamily="2" charset="0"/>
              </a:rPr>
              <a:t>don’t see</a:t>
            </a:r>
            <a:endParaRPr lang="en-US" sz="2800" dirty="0"/>
          </a:p>
        </p:txBody>
      </p:sp>
      <p:sp>
        <p:nvSpPr>
          <p:cNvPr id="33" name="TextBox 32">
            <a:extLst>
              <a:ext uri="{FF2B5EF4-FFF2-40B4-BE49-F238E27FC236}">
                <a16:creationId xmlns:a16="http://schemas.microsoft.com/office/drawing/2014/main" id="{98FBE55D-6A11-4092-8BF3-306ACA073A24}"/>
              </a:ext>
            </a:extLst>
          </p:cNvPr>
          <p:cNvSpPr txBox="1"/>
          <p:nvPr/>
        </p:nvSpPr>
        <p:spPr>
          <a:xfrm>
            <a:off x="2152693" y="3703087"/>
            <a:ext cx="2802149" cy="523220"/>
          </a:xfrm>
          <a:prstGeom prst="rect">
            <a:avLst/>
          </a:prstGeom>
          <a:noFill/>
        </p:spPr>
        <p:txBody>
          <a:bodyPr wrap="square">
            <a:spAutoFit/>
          </a:bodyPr>
          <a:lstStyle/>
          <a:p>
            <a:r>
              <a:rPr lang="en-US" sz="2800" dirty="0">
                <a:solidFill>
                  <a:srgbClr val="FF0000"/>
                </a:solidFill>
                <a:latin typeface="Poppins" panose="00000500000000000000" pitchFamily="2" charset="0"/>
              </a:rPr>
              <a:t>will see</a:t>
            </a:r>
            <a:endParaRPr lang="en-US" sz="2800" dirty="0"/>
          </a:p>
        </p:txBody>
      </p:sp>
      <p:sp>
        <p:nvSpPr>
          <p:cNvPr id="34" name="TextBox 33">
            <a:extLst>
              <a:ext uri="{FF2B5EF4-FFF2-40B4-BE49-F238E27FC236}">
                <a16:creationId xmlns:a16="http://schemas.microsoft.com/office/drawing/2014/main" id="{4CC34830-C624-4698-81CE-AF968FB62B97}"/>
              </a:ext>
            </a:extLst>
          </p:cNvPr>
          <p:cNvSpPr txBox="1"/>
          <p:nvPr/>
        </p:nvSpPr>
        <p:spPr>
          <a:xfrm>
            <a:off x="3059614" y="4364239"/>
            <a:ext cx="2802149" cy="523220"/>
          </a:xfrm>
          <a:prstGeom prst="rect">
            <a:avLst/>
          </a:prstGeom>
          <a:noFill/>
        </p:spPr>
        <p:txBody>
          <a:bodyPr wrap="square">
            <a:spAutoFit/>
          </a:bodyPr>
          <a:lstStyle/>
          <a:p>
            <a:r>
              <a:rPr lang="en-US" sz="2800" dirty="0">
                <a:solidFill>
                  <a:srgbClr val="FF0000"/>
                </a:solidFill>
                <a:latin typeface="Poppins" panose="00000500000000000000" pitchFamily="2" charset="0"/>
              </a:rPr>
              <a:t>wait</a:t>
            </a:r>
            <a:endParaRPr lang="en-US" sz="2800" dirty="0"/>
          </a:p>
        </p:txBody>
      </p:sp>
      <p:sp>
        <p:nvSpPr>
          <p:cNvPr id="35" name="TextBox 34">
            <a:extLst>
              <a:ext uri="{FF2B5EF4-FFF2-40B4-BE49-F238E27FC236}">
                <a16:creationId xmlns:a16="http://schemas.microsoft.com/office/drawing/2014/main" id="{72F81683-CCAF-43CF-A2D3-51229E308A6C}"/>
              </a:ext>
            </a:extLst>
          </p:cNvPr>
          <p:cNvSpPr txBox="1"/>
          <p:nvPr/>
        </p:nvSpPr>
        <p:spPr>
          <a:xfrm>
            <a:off x="7603477" y="4293089"/>
            <a:ext cx="2001184" cy="523220"/>
          </a:xfrm>
          <a:prstGeom prst="rect">
            <a:avLst/>
          </a:prstGeom>
          <a:noFill/>
        </p:spPr>
        <p:txBody>
          <a:bodyPr wrap="square">
            <a:spAutoFit/>
          </a:bodyPr>
          <a:lstStyle/>
          <a:p>
            <a:r>
              <a:rPr lang="en-US" sz="2800" dirty="0">
                <a:solidFill>
                  <a:srgbClr val="FF0000"/>
                </a:solidFill>
                <a:latin typeface="Poppins" panose="00000500000000000000" pitchFamily="2" charset="0"/>
              </a:rPr>
              <a:t>will be</a:t>
            </a:r>
            <a:endParaRPr lang="en-US" sz="2800" dirty="0"/>
          </a:p>
        </p:txBody>
      </p:sp>
    </p:spTree>
    <p:extLst>
      <p:ext uri="{BB962C8B-B14F-4D97-AF65-F5344CB8AC3E}">
        <p14:creationId xmlns:p14="http://schemas.microsoft.com/office/powerpoint/2010/main" val="6580169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1000"/>
                                        <p:tgtEl>
                                          <p:spTgt spid="32"/>
                                        </p:tgtEl>
                                      </p:cBhvr>
                                    </p:animEffect>
                                    <p:anim calcmode="lin" valueType="num">
                                      <p:cBhvr>
                                        <p:cTn id="50" dur="1000" fill="hold"/>
                                        <p:tgtEl>
                                          <p:spTgt spid="32"/>
                                        </p:tgtEl>
                                        <p:attrNameLst>
                                          <p:attrName>ppt_x</p:attrName>
                                        </p:attrNameLst>
                                      </p:cBhvr>
                                      <p:tavLst>
                                        <p:tav tm="0">
                                          <p:val>
                                            <p:strVal val="#ppt_x"/>
                                          </p:val>
                                        </p:tav>
                                        <p:tav tm="100000">
                                          <p:val>
                                            <p:strVal val="#ppt_x"/>
                                          </p:val>
                                        </p:tav>
                                      </p:tavLst>
                                    </p:anim>
                                    <p:anim calcmode="lin" valueType="num">
                                      <p:cBhvr>
                                        <p:cTn id="5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1000"/>
                                        <p:tgtEl>
                                          <p:spTgt spid="33"/>
                                        </p:tgtEl>
                                      </p:cBhvr>
                                    </p:animEffect>
                                    <p:anim calcmode="lin" valueType="num">
                                      <p:cBhvr>
                                        <p:cTn id="57" dur="1000" fill="hold"/>
                                        <p:tgtEl>
                                          <p:spTgt spid="33"/>
                                        </p:tgtEl>
                                        <p:attrNameLst>
                                          <p:attrName>ppt_x</p:attrName>
                                        </p:attrNameLst>
                                      </p:cBhvr>
                                      <p:tavLst>
                                        <p:tav tm="0">
                                          <p:val>
                                            <p:strVal val="#ppt_x"/>
                                          </p:val>
                                        </p:tav>
                                        <p:tav tm="100000">
                                          <p:val>
                                            <p:strVal val="#ppt_x"/>
                                          </p:val>
                                        </p:tav>
                                      </p:tavLst>
                                    </p:anim>
                                    <p:anim calcmode="lin" valueType="num">
                                      <p:cBhvr>
                                        <p:cTn id="5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1000"/>
                                        <p:tgtEl>
                                          <p:spTgt spid="34"/>
                                        </p:tgtEl>
                                      </p:cBhvr>
                                    </p:animEffect>
                                    <p:anim calcmode="lin" valueType="num">
                                      <p:cBhvr>
                                        <p:cTn id="64" dur="1000" fill="hold"/>
                                        <p:tgtEl>
                                          <p:spTgt spid="34"/>
                                        </p:tgtEl>
                                        <p:attrNameLst>
                                          <p:attrName>ppt_x</p:attrName>
                                        </p:attrNameLst>
                                      </p:cBhvr>
                                      <p:tavLst>
                                        <p:tav tm="0">
                                          <p:val>
                                            <p:strVal val="#ppt_x"/>
                                          </p:val>
                                        </p:tav>
                                        <p:tav tm="100000">
                                          <p:val>
                                            <p:strVal val="#ppt_x"/>
                                          </p:val>
                                        </p:tav>
                                      </p:tavLst>
                                    </p:anim>
                                    <p:anim calcmode="lin" valueType="num">
                                      <p:cBhvr>
                                        <p:cTn id="6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1000"/>
                                        <p:tgtEl>
                                          <p:spTgt spid="35"/>
                                        </p:tgtEl>
                                      </p:cBhvr>
                                    </p:animEffect>
                                    <p:anim calcmode="lin" valueType="num">
                                      <p:cBhvr>
                                        <p:cTn id="71" dur="1000" fill="hold"/>
                                        <p:tgtEl>
                                          <p:spTgt spid="35"/>
                                        </p:tgtEl>
                                        <p:attrNameLst>
                                          <p:attrName>ppt_x</p:attrName>
                                        </p:attrNameLst>
                                      </p:cBhvr>
                                      <p:tavLst>
                                        <p:tav tm="0">
                                          <p:val>
                                            <p:strVal val="#ppt_x"/>
                                          </p:val>
                                        </p:tav>
                                        <p:tav tm="100000">
                                          <p:val>
                                            <p:strVal val="#ppt_x"/>
                                          </p:val>
                                        </p:tav>
                                      </p:tavLst>
                                    </p:anim>
                                    <p:anim calcmode="lin" valueType="num">
                                      <p:cBhvr>
                                        <p:cTn id="7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4" grpId="0"/>
      <p:bldP spid="3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74"/>
        <p:cNvGrpSpPr/>
        <p:nvPr/>
      </p:nvGrpSpPr>
      <p:grpSpPr>
        <a:xfrm>
          <a:off x="0" y="0"/>
          <a:ext cx="0" cy="0"/>
          <a:chOff x="0" y="0"/>
          <a:chExt cx="0" cy="0"/>
        </a:xfrm>
      </p:grpSpPr>
      <p:sp>
        <p:nvSpPr>
          <p:cNvPr id="2175" name="Google Shape;2175;p44"/>
          <p:cNvSpPr txBox="1">
            <a:spLocks noGrp="1"/>
          </p:cNvSpPr>
          <p:nvPr>
            <p:ph type="title"/>
          </p:nvPr>
        </p:nvSpPr>
        <p:spPr>
          <a:xfrm>
            <a:off x="6066010" y="922199"/>
            <a:ext cx="5581500" cy="7635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 dirty="0"/>
              <a:t>SUM UP</a:t>
            </a:r>
            <a:endParaRPr dirty="0"/>
          </a:p>
        </p:txBody>
      </p:sp>
      <p:sp>
        <p:nvSpPr>
          <p:cNvPr id="6" name="Google Shape;2176;p44">
            <a:extLst>
              <a:ext uri="{FF2B5EF4-FFF2-40B4-BE49-F238E27FC236}">
                <a16:creationId xmlns:a16="http://schemas.microsoft.com/office/drawing/2014/main" id="{25F7F38F-7BBA-40CB-82E2-E8C7C75B4FC0}"/>
              </a:ext>
            </a:extLst>
          </p:cNvPr>
          <p:cNvSpPr txBox="1">
            <a:spLocks noGrp="1"/>
          </p:cNvSpPr>
          <p:nvPr>
            <p:ph type="subTitle" idx="1"/>
          </p:nvPr>
        </p:nvSpPr>
        <p:spPr>
          <a:xfrm>
            <a:off x="5745707" y="1811096"/>
            <a:ext cx="5759356" cy="717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400" b="0" dirty="0"/>
              <a:t>By the end of the lesson, students can be able to:</a:t>
            </a:r>
          </a:p>
          <a:p>
            <a:pPr marL="0" lvl="0" indent="0">
              <a:buNone/>
            </a:pPr>
            <a:r>
              <a:rPr lang="en-GB" sz="2400" b="0" dirty="0"/>
              <a:t>understand and use the article and the first conditional sentence to make correct sentences, and use them in dialogues.</a:t>
            </a:r>
            <a:endParaRPr lang="en-US" sz="3600" b="0" dirty="0"/>
          </a:p>
          <a:p>
            <a:pPr marL="0" lvl="0" indent="0" rtl="0">
              <a:spcBef>
                <a:spcPts val="0"/>
              </a:spcBef>
              <a:spcAft>
                <a:spcPts val="2100"/>
              </a:spcAft>
              <a:buNone/>
            </a:pPr>
            <a:r>
              <a:rPr lang="en" sz="2400" b="0" dirty="0"/>
              <a:t>- Do exercise page ……</a:t>
            </a:r>
            <a:endParaRPr sz="2400" b="0" dirty="0"/>
          </a:p>
        </p:txBody>
      </p:sp>
    </p:spTree>
    <p:extLst>
      <p:ext uri="{BB962C8B-B14F-4D97-AF65-F5344CB8AC3E}">
        <p14:creationId xmlns:p14="http://schemas.microsoft.com/office/powerpoint/2010/main" val="14623132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77F48FC-81FF-4CE9-B2E7-741E4AE93FD0}"/>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DC8CCE42-04D1-4AEC-96D3-E3ACD3617A23}"/>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FC49F360-3D17-41E6-A29F-E62E349C0ED5}"/>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27696267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24"/>
          <p:cNvSpPr txBox="1">
            <a:spLocks noGrp="1"/>
          </p:cNvSpPr>
          <p:nvPr>
            <p:ph type="title"/>
          </p:nvPr>
        </p:nvSpPr>
        <p:spPr>
          <a:xfrm>
            <a:off x="387464" y="803218"/>
            <a:ext cx="10838554" cy="1230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8000" dirty="0"/>
              <a:t>U</a:t>
            </a:r>
            <a:r>
              <a:rPr lang="en" sz="8000" dirty="0"/>
              <a:t>nit 11: OUR GREENER WORLD</a:t>
            </a:r>
            <a:br>
              <a:rPr lang="en" sz="8000" dirty="0"/>
            </a:br>
            <a:r>
              <a:rPr lang="en" sz="6600" dirty="0"/>
              <a:t>lesson 4: communication</a:t>
            </a:r>
            <a:endParaRPr sz="8000" dirty="0"/>
          </a:p>
        </p:txBody>
      </p:sp>
      <p:sp>
        <p:nvSpPr>
          <p:cNvPr id="1633" name="Google Shape;1633;p24"/>
          <p:cNvSpPr txBox="1">
            <a:spLocks noGrp="1"/>
          </p:cNvSpPr>
          <p:nvPr>
            <p:ph type="subTitle" idx="1"/>
          </p:nvPr>
        </p:nvSpPr>
        <p:spPr>
          <a:xfrm>
            <a:off x="1707600" y="6140100"/>
            <a:ext cx="8776800" cy="717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4000" dirty="0"/>
              <a:t>G</a:t>
            </a:r>
            <a:r>
              <a:rPr lang="en" sz="4000" dirty="0"/>
              <a:t>rade 6</a:t>
            </a:r>
            <a:endParaRPr sz="4000" dirty="0"/>
          </a:p>
        </p:txBody>
      </p:sp>
    </p:spTree>
    <p:extLst>
      <p:ext uri="{BB962C8B-B14F-4D97-AF65-F5344CB8AC3E}">
        <p14:creationId xmlns:p14="http://schemas.microsoft.com/office/powerpoint/2010/main" val="30659137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08333E-6 -2.96296E-6 L -2.08333E-6 -0.07222 " pathEditMode="relative" rAng="0" ptsTypes="AA">
                                      <p:cBhvr>
                                        <p:cTn id="6" dur="250" accel="50000" decel="50000" autoRev="1" fill="hold">
                                          <p:stCondLst>
                                            <p:cond delay="0"/>
                                          </p:stCondLst>
                                        </p:cTn>
                                        <p:tgtEl>
                                          <p:spTgt spid="1632"/>
                                        </p:tgtEl>
                                        <p:attrNameLst>
                                          <p:attrName>ppt_x</p:attrName>
                                          <p:attrName>ppt_y</p:attrName>
                                        </p:attrNameLst>
                                      </p:cBhvr>
                                      <p:rCtr x="0" y="-3611"/>
                                    </p:animMotion>
                                    <p:animRot by="1500000">
                                      <p:cBhvr>
                                        <p:cTn id="7" dur="125" fill="hold">
                                          <p:stCondLst>
                                            <p:cond delay="0"/>
                                          </p:stCondLst>
                                        </p:cTn>
                                        <p:tgtEl>
                                          <p:spTgt spid="1632"/>
                                        </p:tgtEl>
                                        <p:attrNameLst>
                                          <p:attrName>r</p:attrName>
                                        </p:attrNameLst>
                                      </p:cBhvr>
                                    </p:animRot>
                                    <p:animRot by="-1500000">
                                      <p:cBhvr>
                                        <p:cTn id="8" dur="125" fill="hold">
                                          <p:stCondLst>
                                            <p:cond delay="125"/>
                                          </p:stCondLst>
                                        </p:cTn>
                                        <p:tgtEl>
                                          <p:spTgt spid="1632"/>
                                        </p:tgtEl>
                                        <p:attrNameLst>
                                          <p:attrName>r</p:attrName>
                                        </p:attrNameLst>
                                      </p:cBhvr>
                                    </p:animRot>
                                    <p:animRot by="-1500000">
                                      <p:cBhvr>
                                        <p:cTn id="9" dur="125" fill="hold">
                                          <p:stCondLst>
                                            <p:cond delay="250"/>
                                          </p:stCondLst>
                                        </p:cTn>
                                        <p:tgtEl>
                                          <p:spTgt spid="1632"/>
                                        </p:tgtEl>
                                        <p:attrNameLst>
                                          <p:attrName>r</p:attrName>
                                        </p:attrNameLst>
                                      </p:cBhvr>
                                    </p:animRot>
                                    <p:animRot by="1500000">
                                      <p:cBhvr>
                                        <p:cTn id="10" dur="125" fill="hold">
                                          <p:stCondLst>
                                            <p:cond delay="375"/>
                                          </p:stCondLst>
                                        </p:cTn>
                                        <p:tgtEl>
                                          <p:spTgt spid="16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9" name="Google Shape;1659;p27"/>
          <p:cNvSpPr txBox="1">
            <a:spLocks noGrp="1"/>
          </p:cNvSpPr>
          <p:nvPr>
            <p:ph type="body" idx="1"/>
          </p:nvPr>
        </p:nvSpPr>
        <p:spPr>
          <a:xfrm>
            <a:off x="1561011" y="1336315"/>
            <a:ext cx="9624446" cy="2075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800" dirty="0"/>
              <a:t>By the end of the lesson, students can be able to:</a:t>
            </a:r>
          </a:p>
          <a:p>
            <a:pPr lvl="0" fontAlgn="base"/>
            <a:r>
              <a:rPr lang="en-US" sz="2800" dirty="0"/>
              <a:t>learn how to give warnings;</a:t>
            </a:r>
            <a:endParaRPr lang="en-US" sz="2800" dirty="0">
              <a:effectLst>
                <a:glow>
                  <a:srgbClr val="000000"/>
                </a:glow>
                <a:outerShdw sx="0" sy="0">
                  <a:srgbClr val="000000"/>
                </a:outerShdw>
                <a:reflection stA="0" endPos="0" fadeDir="0" sx="0" sy="0"/>
              </a:effectLst>
            </a:endParaRPr>
          </a:p>
          <a:p>
            <a:r>
              <a:rPr lang="en-US" sz="2800" dirty="0" err="1"/>
              <a:t>practise</a:t>
            </a:r>
            <a:r>
              <a:rPr lang="en-US" sz="2800" dirty="0"/>
              <a:t> using some grammar points and vocabulary related to the topic.</a:t>
            </a:r>
            <a:endParaRPr lang="en-US" sz="4000" dirty="0"/>
          </a:p>
        </p:txBody>
      </p:sp>
      <p:sp>
        <p:nvSpPr>
          <p:cNvPr id="5" name="Google Shape;1647;p26">
            <a:extLst>
              <a:ext uri="{FF2B5EF4-FFF2-40B4-BE49-F238E27FC236}">
                <a16:creationId xmlns:a16="http://schemas.microsoft.com/office/drawing/2014/main" id="{AADE86D7-6D6D-43C4-BC35-C3A2FF1E03D8}"/>
              </a:ext>
            </a:extLst>
          </p:cNvPr>
          <p:cNvSpPr txBox="1">
            <a:spLocks/>
          </p:cNvSpPr>
          <p:nvPr/>
        </p:nvSpPr>
        <p:spPr>
          <a:xfrm>
            <a:off x="396843" y="0"/>
            <a:ext cx="11055900" cy="763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1pPr>
            <a:lvl2pPr marR="0" lvl="1"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2pPr>
            <a:lvl3pPr marR="0" lvl="2"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3pPr>
            <a:lvl4pPr marR="0" lvl="3"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4pPr>
            <a:lvl5pPr marR="0" lvl="4"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5pPr>
            <a:lvl6pPr marR="0" lvl="5"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6pPr>
            <a:lvl7pPr marR="0" lvl="6"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7pPr>
            <a:lvl8pPr marR="0" lvl="7"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8pPr>
            <a:lvl9pPr marR="0" lvl="8"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9pPr>
          </a:lstStyle>
          <a:p>
            <a:pPr marL="0" marR="0" lvl="0" indent="0" algn="ctr" defTabSz="914400" rtl="0" eaLnBrk="1" fontAlgn="auto" latinLnBrk="0" hangingPunct="1">
              <a:lnSpc>
                <a:spcPct val="100000"/>
              </a:lnSpc>
              <a:spcBef>
                <a:spcPts val="0"/>
              </a:spcBef>
              <a:spcAft>
                <a:spcPts val="0"/>
              </a:spcAft>
              <a:buClr>
                <a:srgbClr val="8BA631"/>
              </a:buClr>
              <a:buSzPts val="15000"/>
              <a:buFont typeface="Pompiere"/>
              <a:buNone/>
              <a:tabLst/>
              <a:defRPr/>
            </a:pPr>
            <a:r>
              <a:rPr kumimoji="0" lang="en-US" sz="7200" b="1" i="0" u="none" strike="noStrike" kern="0" cap="none" spc="0" normalizeH="0" baseline="0" noProof="0" dirty="0">
                <a:ln>
                  <a:noFill/>
                </a:ln>
                <a:solidFill>
                  <a:srgbClr val="8BA631"/>
                </a:solidFill>
                <a:effectLst/>
                <a:uLnTx/>
                <a:uFillTx/>
                <a:latin typeface="Pompiere"/>
                <a:sym typeface="Pompiere"/>
              </a:rPr>
              <a:t>Objectives</a:t>
            </a:r>
          </a:p>
        </p:txBody>
      </p:sp>
    </p:spTree>
    <p:extLst>
      <p:ext uri="{BB962C8B-B14F-4D97-AF65-F5344CB8AC3E}">
        <p14:creationId xmlns:p14="http://schemas.microsoft.com/office/powerpoint/2010/main" val="27789921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xEl>
                                              <p:pRg st="0" end="0"/>
                                            </p:txEl>
                                          </p:spTgt>
                                        </p:tgtEl>
                                        <p:attrNameLst>
                                          <p:attrName>ppt_x</p:attrName>
                                          <p:attrName>ppt_y</p:attrName>
                                        </p:attrNameLst>
                                      </p:cBhvr>
                                    </p:animMotion>
                                    <p:animRot by="1500000">
                                      <p:cBhvr>
                                        <p:cTn id="7" dur="125" fill="hold">
                                          <p:stCondLst>
                                            <p:cond delay="0"/>
                                          </p:stCondLst>
                                        </p:cTn>
                                        <p:tgtEl>
                                          <p:spTgt spid="5">
                                            <p:txEl>
                                              <p:pRg st="0" end="0"/>
                                            </p:txEl>
                                          </p:spTgt>
                                        </p:tgtEl>
                                        <p:attrNameLst>
                                          <p:attrName>r</p:attrName>
                                        </p:attrNameLst>
                                      </p:cBhvr>
                                    </p:animRot>
                                    <p:animRot by="-1500000">
                                      <p:cBhvr>
                                        <p:cTn id="8" dur="125" fill="hold">
                                          <p:stCondLst>
                                            <p:cond delay="125"/>
                                          </p:stCondLst>
                                        </p:cTn>
                                        <p:tgtEl>
                                          <p:spTgt spid="5">
                                            <p:txEl>
                                              <p:pRg st="0" end="0"/>
                                            </p:txEl>
                                          </p:spTgt>
                                        </p:tgtEl>
                                        <p:attrNameLst>
                                          <p:attrName>r</p:attrName>
                                        </p:attrNameLst>
                                      </p:cBhvr>
                                    </p:animRot>
                                    <p:animRot by="-1500000">
                                      <p:cBhvr>
                                        <p:cTn id="9" dur="125" fill="hold">
                                          <p:stCondLst>
                                            <p:cond delay="250"/>
                                          </p:stCondLst>
                                        </p:cTn>
                                        <p:tgtEl>
                                          <p:spTgt spid="5">
                                            <p:txEl>
                                              <p:pRg st="0" end="0"/>
                                            </p:txEl>
                                          </p:spTgt>
                                        </p:tgtEl>
                                        <p:attrNameLst>
                                          <p:attrName>r</p:attrName>
                                        </p:attrNameLst>
                                      </p:cBhvr>
                                    </p:animRot>
                                    <p:animRot by="1500000">
                                      <p:cBhvr>
                                        <p:cTn id="10" dur="125" fill="hold">
                                          <p:stCondLst>
                                            <p:cond delay="375"/>
                                          </p:stCondLst>
                                        </p:cTn>
                                        <p:tgtEl>
                                          <p:spTgt spid="5">
                                            <p:txEl>
                                              <p:pRg st="0" end="0"/>
                                            </p:txEl>
                                          </p:spTgt>
                                        </p:tgtEl>
                                        <p:attrNameLst>
                                          <p:attrName>r</p:attrName>
                                        </p:attrNameLst>
                                      </p:cBhvr>
                                    </p:animRot>
                                  </p:childTnLst>
                                </p:cTn>
                              </p:par>
                            </p:childTnLst>
                          </p:cTn>
                        </p:par>
                        <p:par>
                          <p:cTn id="11" fill="hold">
                            <p:stCondLst>
                              <p:cond delay="950"/>
                            </p:stCondLst>
                            <p:childTnLst>
                              <p:par>
                                <p:cTn id="12" presetID="34" presetClass="emph" presetSubtype="0" fill="hold" nodeType="afterEffect">
                                  <p:stCondLst>
                                    <p:cond delay="0"/>
                                  </p:stCondLst>
                                  <p:iterate type="lt">
                                    <p:tmPct val="10000"/>
                                  </p:iterate>
                                  <p:childTnLst>
                                    <p:animMotion origin="layout" path="M 6.25E-7 3.7037E-7 L 6.25E-7 -0.07222 " pathEditMode="relative" rAng="0" ptsTypes="AA">
                                      <p:cBhvr>
                                        <p:cTn id="13" dur="250" accel="50000" decel="50000" autoRev="1" fill="hold">
                                          <p:stCondLst>
                                            <p:cond delay="0"/>
                                          </p:stCondLst>
                                        </p:cTn>
                                        <p:tgtEl>
                                          <p:spTgt spid="1659">
                                            <p:txEl>
                                              <p:pRg st="0" end="0"/>
                                            </p:txEl>
                                          </p:spTgt>
                                        </p:tgtEl>
                                        <p:attrNameLst>
                                          <p:attrName>ppt_x</p:attrName>
                                          <p:attrName>ppt_y</p:attrName>
                                        </p:attrNameLst>
                                      </p:cBhvr>
                                      <p:rCtr x="0" y="-3611"/>
                                    </p:animMotion>
                                    <p:animRot by="1500000">
                                      <p:cBhvr>
                                        <p:cTn id="14" dur="125" fill="hold">
                                          <p:stCondLst>
                                            <p:cond delay="0"/>
                                          </p:stCondLst>
                                        </p:cTn>
                                        <p:tgtEl>
                                          <p:spTgt spid="1659">
                                            <p:txEl>
                                              <p:pRg st="0" end="0"/>
                                            </p:txEl>
                                          </p:spTgt>
                                        </p:tgtEl>
                                        <p:attrNameLst>
                                          <p:attrName>r</p:attrName>
                                        </p:attrNameLst>
                                      </p:cBhvr>
                                    </p:animRot>
                                    <p:animRot by="-1500000">
                                      <p:cBhvr>
                                        <p:cTn id="15" dur="125" fill="hold">
                                          <p:stCondLst>
                                            <p:cond delay="125"/>
                                          </p:stCondLst>
                                        </p:cTn>
                                        <p:tgtEl>
                                          <p:spTgt spid="1659">
                                            <p:txEl>
                                              <p:pRg st="0" end="0"/>
                                            </p:txEl>
                                          </p:spTgt>
                                        </p:tgtEl>
                                        <p:attrNameLst>
                                          <p:attrName>r</p:attrName>
                                        </p:attrNameLst>
                                      </p:cBhvr>
                                    </p:animRot>
                                    <p:animRot by="-1500000">
                                      <p:cBhvr>
                                        <p:cTn id="16" dur="125" fill="hold">
                                          <p:stCondLst>
                                            <p:cond delay="250"/>
                                          </p:stCondLst>
                                        </p:cTn>
                                        <p:tgtEl>
                                          <p:spTgt spid="1659">
                                            <p:txEl>
                                              <p:pRg st="0" end="0"/>
                                            </p:txEl>
                                          </p:spTgt>
                                        </p:tgtEl>
                                        <p:attrNameLst>
                                          <p:attrName>r</p:attrName>
                                        </p:attrNameLst>
                                      </p:cBhvr>
                                    </p:animRot>
                                    <p:animRot by="1500000">
                                      <p:cBhvr>
                                        <p:cTn id="17" dur="125" fill="hold">
                                          <p:stCondLst>
                                            <p:cond delay="375"/>
                                          </p:stCondLst>
                                        </p:cTn>
                                        <p:tgtEl>
                                          <p:spTgt spid="1659">
                                            <p:txEl>
                                              <p:pRg st="0" end="0"/>
                                            </p:txEl>
                                          </p:spTgt>
                                        </p:tgtEl>
                                        <p:attrNameLst>
                                          <p:attrName>r</p:attrName>
                                        </p:attrNameLst>
                                      </p:cBhvr>
                                    </p:animRot>
                                  </p:childTnLst>
                                </p:cTn>
                              </p:par>
                            </p:childTnLst>
                          </p:cTn>
                        </p:par>
                        <p:par>
                          <p:cTn id="18" fill="hold">
                            <p:stCondLst>
                              <p:cond delay="3400"/>
                            </p:stCondLst>
                            <p:childTnLst>
                              <p:par>
                                <p:cTn id="19" presetID="34" presetClass="emph" presetSubtype="0" fill="hold" nodeType="afterEffect">
                                  <p:stCondLst>
                                    <p:cond delay="0"/>
                                  </p:stCondLst>
                                  <p:iterate type="lt">
                                    <p:tmPct val="10000"/>
                                  </p:iterate>
                                  <p:childTnLst>
                                    <p:animMotion origin="layout" path="M -3.75E-6 -4.81481E-6 L -3.75E-6 -0.07222 " pathEditMode="relative" rAng="0" ptsTypes="AA">
                                      <p:cBhvr>
                                        <p:cTn id="20" dur="250" accel="50000" decel="50000" autoRev="1" fill="hold">
                                          <p:stCondLst>
                                            <p:cond delay="0"/>
                                          </p:stCondLst>
                                        </p:cTn>
                                        <p:tgtEl>
                                          <p:spTgt spid="1659">
                                            <p:txEl>
                                              <p:pRg st="2" end="2"/>
                                            </p:txEl>
                                          </p:spTgt>
                                        </p:tgtEl>
                                        <p:attrNameLst>
                                          <p:attrName>ppt_x</p:attrName>
                                          <p:attrName>ppt_y</p:attrName>
                                        </p:attrNameLst>
                                      </p:cBhvr>
                                      <p:rCtr x="0" y="-3611"/>
                                    </p:animMotion>
                                    <p:animRot by="1500000">
                                      <p:cBhvr>
                                        <p:cTn id="21" dur="125" fill="hold">
                                          <p:stCondLst>
                                            <p:cond delay="0"/>
                                          </p:stCondLst>
                                        </p:cTn>
                                        <p:tgtEl>
                                          <p:spTgt spid="1659">
                                            <p:txEl>
                                              <p:pRg st="2" end="2"/>
                                            </p:txEl>
                                          </p:spTgt>
                                        </p:tgtEl>
                                        <p:attrNameLst>
                                          <p:attrName>r</p:attrName>
                                        </p:attrNameLst>
                                      </p:cBhvr>
                                    </p:animRot>
                                    <p:animRot by="-1500000">
                                      <p:cBhvr>
                                        <p:cTn id="22" dur="125" fill="hold">
                                          <p:stCondLst>
                                            <p:cond delay="125"/>
                                          </p:stCondLst>
                                        </p:cTn>
                                        <p:tgtEl>
                                          <p:spTgt spid="1659">
                                            <p:txEl>
                                              <p:pRg st="2" end="2"/>
                                            </p:txEl>
                                          </p:spTgt>
                                        </p:tgtEl>
                                        <p:attrNameLst>
                                          <p:attrName>r</p:attrName>
                                        </p:attrNameLst>
                                      </p:cBhvr>
                                    </p:animRot>
                                    <p:animRot by="-1500000">
                                      <p:cBhvr>
                                        <p:cTn id="23" dur="125" fill="hold">
                                          <p:stCondLst>
                                            <p:cond delay="250"/>
                                          </p:stCondLst>
                                        </p:cTn>
                                        <p:tgtEl>
                                          <p:spTgt spid="1659">
                                            <p:txEl>
                                              <p:pRg st="2" end="2"/>
                                            </p:txEl>
                                          </p:spTgt>
                                        </p:tgtEl>
                                        <p:attrNameLst>
                                          <p:attrName>r</p:attrName>
                                        </p:attrNameLst>
                                      </p:cBhvr>
                                    </p:animRot>
                                    <p:animRot by="1500000">
                                      <p:cBhvr>
                                        <p:cTn id="24" dur="125" fill="hold">
                                          <p:stCondLst>
                                            <p:cond delay="375"/>
                                          </p:stCondLst>
                                        </p:cTn>
                                        <p:tgtEl>
                                          <p:spTgt spid="1659">
                                            <p:txEl>
                                              <p:pRg st="2" end="2"/>
                                            </p:txEl>
                                          </p:spTgt>
                                        </p:tgtEl>
                                        <p:attrNameLst>
                                          <p:attrName>r</p:attrName>
                                        </p:attrNameLst>
                                      </p:cBhvr>
                                    </p:animRot>
                                  </p:childTnLst>
                                </p:cTn>
                              </p:par>
                            </p:childTnLst>
                          </p:cTn>
                        </p:par>
                        <p:par>
                          <p:cTn id="25" fill="hold">
                            <p:stCondLst>
                              <p:cond delay="6900"/>
                            </p:stCondLst>
                            <p:childTnLst>
                              <p:par>
                                <p:cTn id="26" presetID="34" presetClass="emph" presetSubtype="0" fill="hold" nodeType="afterEffect">
                                  <p:stCondLst>
                                    <p:cond delay="0"/>
                                  </p:stCondLst>
                                  <p:iterate type="lt">
                                    <p:tmPct val="10000"/>
                                  </p:iterate>
                                  <p:childTnLst>
                                    <p:animMotion origin="layout" path="M 3.33333E-6 2.59259E-6 L 3.33333E-6 -0.07222 " pathEditMode="relative" rAng="0" ptsTypes="AA">
                                      <p:cBhvr>
                                        <p:cTn id="27" dur="250" accel="50000" decel="50000" autoRev="1" fill="hold">
                                          <p:stCondLst>
                                            <p:cond delay="0"/>
                                          </p:stCondLst>
                                        </p:cTn>
                                        <p:tgtEl>
                                          <p:spTgt spid="1659">
                                            <p:txEl>
                                              <p:pRg st="1" end="1"/>
                                            </p:txEl>
                                          </p:spTgt>
                                        </p:tgtEl>
                                        <p:attrNameLst>
                                          <p:attrName>ppt_x</p:attrName>
                                          <p:attrName>ppt_y</p:attrName>
                                        </p:attrNameLst>
                                      </p:cBhvr>
                                      <p:rCtr x="0" y="-3611"/>
                                    </p:animMotion>
                                    <p:animRot by="1500000">
                                      <p:cBhvr>
                                        <p:cTn id="28" dur="125" fill="hold">
                                          <p:stCondLst>
                                            <p:cond delay="0"/>
                                          </p:stCondLst>
                                        </p:cTn>
                                        <p:tgtEl>
                                          <p:spTgt spid="1659">
                                            <p:txEl>
                                              <p:pRg st="1" end="1"/>
                                            </p:txEl>
                                          </p:spTgt>
                                        </p:tgtEl>
                                        <p:attrNameLst>
                                          <p:attrName>r</p:attrName>
                                        </p:attrNameLst>
                                      </p:cBhvr>
                                    </p:animRot>
                                    <p:animRot by="-1500000">
                                      <p:cBhvr>
                                        <p:cTn id="29" dur="125" fill="hold">
                                          <p:stCondLst>
                                            <p:cond delay="125"/>
                                          </p:stCondLst>
                                        </p:cTn>
                                        <p:tgtEl>
                                          <p:spTgt spid="1659">
                                            <p:txEl>
                                              <p:pRg st="1" end="1"/>
                                            </p:txEl>
                                          </p:spTgt>
                                        </p:tgtEl>
                                        <p:attrNameLst>
                                          <p:attrName>r</p:attrName>
                                        </p:attrNameLst>
                                      </p:cBhvr>
                                    </p:animRot>
                                    <p:animRot by="-1500000">
                                      <p:cBhvr>
                                        <p:cTn id="30" dur="125" fill="hold">
                                          <p:stCondLst>
                                            <p:cond delay="250"/>
                                          </p:stCondLst>
                                        </p:cTn>
                                        <p:tgtEl>
                                          <p:spTgt spid="1659">
                                            <p:txEl>
                                              <p:pRg st="1" end="1"/>
                                            </p:txEl>
                                          </p:spTgt>
                                        </p:tgtEl>
                                        <p:attrNameLst>
                                          <p:attrName>r</p:attrName>
                                        </p:attrNameLst>
                                      </p:cBhvr>
                                    </p:animRot>
                                    <p:animRot by="1500000">
                                      <p:cBhvr>
                                        <p:cTn id="31" dur="125" fill="hold">
                                          <p:stCondLst>
                                            <p:cond delay="375"/>
                                          </p:stCondLst>
                                        </p:cTn>
                                        <p:tgtEl>
                                          <p:spTgt spid="1659">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7" name="Google Shape;1647;p26"/>
          <p:cNvSpPr txBox="1">
            <a:spLocks noGrp="1"/>
          </p:cNvSpPr>
          <p:nvPr>
            <p:ph type="title"/>
          </p:nvPr>
        </p:nvSpPr>
        <p:spPr>
          <a:xfrm>
            <a:off x="8370277" y="-119610"/>
            <a:ext cx="3989249"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7200" dirty="0">
                <a:solidFill>
                  <a:srgbClr val="FF0000"/>
                </a:solidFill>
              </a:rPr>
              <a:t>V</a:t>
            </a:r>
            <a:r>
              <a:rPr lang="en" sz="7200" dirty="0">
                <a:solidFill>
                  <a:srgbClr val="FF0000"/>
                </a:solidFill>
              </a:rPr>
              <a:t>ocabulary  </a:t>
            </a:r>
            <a:endParaRPr sz="7200" dirty="0">
              <a:solidFill>
                <a:srgbClr val="FF0000"/>
              </a:solidFill>
            </a:endParaRPr>
          </a:p>
        </p:txBody>
      </p:sp>
      <p:sp>
        <p:nvSpPr>
          <p:cNvPr id="3" name="Google Shape;1647;p26">
            <a:extLst>
              <a:ext uri="{FF2B5EF4-FFF2-40B4-BE49-F238E27FC236}">
                <a16:creationId xmlns:a16="http://schemas.microsoft.com/office/drawing/2014/main" id="{9BEAABB2-C2CA-4688-A785-C591849A2EB9}"/>
              </a:ext>
            </a:extLst>
          </p:cNvPr>
          <p:cNvSpPr txBox="1">
            <a:spLocks/>
          </p:cNvSpPr>
          <p:nvPr/>
        </p:nvSpPr>
        <p:spPr>
          <a:xfrm>
            <a:off x="1244050" y="-140907"/>
            <a:ext cx="4646951" cy="763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accent2"/>
                </a:solidFill>
                <a:latin typeface="Pompiere"/>
                <a:ea typeface="Pompiere"/>
                <a:cs typeface="Pompiere"/>
                <a:sym typeface="Pompiere"/>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pPr>
              <a:lnSpc>
                <a:spcPct val="150000"/>
              </a:lnSpc>
            </a:pPr>
            <a:r>
              <a:rPr lang="en-US" sz="3200" b="0" dirty="0">
                <a:solidFill>
                  <a:schemeClr val="tx1"/>
                </a:solidFill>
                <a:latin typeface="Calibri" panose="020F0502020204030204" pitchFamily="34" charset="0"/>
                <a:cs typeface="Calibri" panose="020F0502020204030204" pitchFamily="34" charset="0"/>
              </a:rPr>
              <a:t>1. Warning (n)</a:t>
            </a:r>
            <a:r>
              <a:rPr lang="en-US" sz="3200" b="0" i="0" dirty="0">
                <a:solidFill>
                  <a:srgbClr val="1D2A57"/>
                </a:solidFill>
                <a:effectLst/>
                <a:latin typeface="Calibri" panose="020F0502020204030204" pitchFamily="34" charset="0"/>
                <a:cs typeface="Calibri" panose="020F0502020204030204" pitchFamily="34" charset="0"/>
              </a:rPr>
              <a:t> </a:t>
            </a:r>
            <a:r>
              <a:rPr lang="en-US" sz="2400" b="0" i="0" dirty="0">
                <a:solidFill>
                  <a:srgbClr val="1D2A57"/>
                </a:solidFill>
                <a:effectLst/>
                <a:latin typeface="Calibri" panose="020F0502020204030204" pitchFamily="34" charset="0"/>
                <a:cs typeface="Calibri" panose="020F0502020204030204" pitchFamily="34" charset="0"/>
              </a:rPr>
              <a:t>/ˈ</a:t>
            </a:r>
            <a:r>
              <a:rPr lang="en-US" sz="2400" b="0" i="0" dirty="0" err="1">
                <a:solidFill>
                  <a:srgbClr val="1D2A57"/>
                </a:solidFill>
                <a:effectLst/>
                <a:latin typeface="Calibri" panose="020F0502020204030204" pitchFamily="34" charset="0"/>
                <a:cs typeface="Calibri" panose="020F0502020204030204" pitchFamily="34" charset="0"/>
              </a:rPr>
              <a:t>wɔ</a:t>
            </a:r>
            <a:r>
              <a:rPr lang="en-US" sz="2400" b="0" i="0" dirty="0">
                <a:solidFill>
                  <a:srgbClr val="1D2A57"/>
                </a:solidFill>
                <a:effectLst/>
                <a:latin typeface="Calibri" panose="020F0502020204030204" pitchFamily="34" charset="0"/>
                <a:cs typeface="Calibri" panose="020F0502020204030204" pitchFamily="34" charset="0"/>
              </a:rPr>
              <a:t>ː.</a:t>
            </a:r>
            <a:r>
              <a:rPr lang="en-US" sz="2400" b="0" i="0" dirty="0" err="1">
                <a:solidFill>
                  <a:srgbClr val="1D2A57"/>
                </a:solidFill>
                <a:effectLst/>
                <a:latin typeface="Calibri" panose="020F0502020204030204" pitchFamily="34" charset="0"/>
                <a:cs typeface="Calibri" panose="020F0502020204030204" pitchFamily="34" charset="0"/>
              </a:rPr>
              <a:t>nɪŋ</a:t>
            </a:r>
            <a:r>
              <a:rPr lang="en-US" sz="2400" b="0" i="0" dirty="0">
                <a:solidFill>
                  <a:srgbClr val="1D2A57"/>
                </a:solidFill>
                <a:effectLst/>
                <a:latin typeface="Calibri" panose="020F0502020204030204" pitchFamily="34" charset="0"/>
                <a:cs typeface="Calibri" panose="020F0502020204030204" pitchFamily="34" charset="0"/>
              </a:rPr>
              <a:t>/</a:t>
            </a:r>
            <a:endParaRPr lang="en-US" sz="2400" b="0" dirty="0">
              <a:solidFill>
                <a:schemeClr val="tx1"/>
              </a:solidFill>
              <a:latin typeface="Calibri" panose="020F0502020204030204" pitchFamily="34" charset="0"/>
              <a:cs typeface="Calibri" panose="020F0502020204030204" pitchFamily="34" charset="0"/>
            </a:endParaRPr>
          </a:p>
          <a:p>
            <a:pPr>
              <a:lnSpc>
                <a:spcPct val="150000"/>
              </a:lnSpc>
            </a:pPr>
            <a:r>
              <a:rPr lang="en-US" sz="3200" b="0" dirty="0">
                <a:solidFill>
                  <a:schemeClr val="tx1"/>
                </a:solidFill>
                <a:latin typeface="Calibri" panose="020F0502020204030204" pitchFamily="34" charset="0"/>
                <a:cs typeface="Calibri" panose="020F0502020204030204" pitchFamily="34" charset="0"/>
              </a:rPr>
              <a:t>2. Breeze (n)</a:t>
            </a:r>
            <a:r>
              <a:rPr lang="en-US" sz="3200" b="0" i="0" dirty="0">
                <a:solidFill>
                  <a:srgbClr val="1D2A57"/>
                </a:solidFill>
                <a:effectLst/>
                <a:latin typeface="Calibri" panose="020F0502020204030204" pitchFamily="34" charset="0"/>
                <a:cs typeface="Calibri" panose="020F0502020204030204" pitchFamily="34" charset="0"/>
              </a:rPr>
              <a:t>  </a:t>
            </a:r>
            <a:r>
              <a:rPr lang="en-US" sz="2400" b="0" i="0" dirty="0">
                <a:solidFill>
                  <a:srgbClr val="1D2A57"/>
                </a:solidFill>
                <a:effectLst/>
                <a:latin typeface="Calibri" panose="020F0502020204030204" pitchFamily="34" charset="0"/>
                <a:cs typeface="Calibri" panose="020F0502020204030204" pitchFamily="34" charset="0"/>
              </a:rPr>
              <a:t>/</a:t>
            </a:r>
            <a:r>
              <a:rPr lang="en-US" sz="2400" b="0" i="0" dirty="0" err="1">
                <a:solidFill>
                  <a:srgbClr val="1D2A57"/>
                </a:solidFill>
                <a:effectLst/>
                <a:latin typeface="Calibri" panose="020F0502020204030204" pitchFamily="34" charset="0"/>
                <a:cs typeface="Calibri" panose="020F0502020204030204" pitchFamily="34" charset="0"/>
              </a:rPr>
              <a:t>briːz</a:t>
            </a:r>
            <a:r>
              <a:rPr lang="en-US" sz="2400" b="0" i="0" dirty="0">
                <a:solidFill>
                  <a:srgbClr val="1D2A57"/>
                </a:solidFill>
                <a:effectLst/>
                <a:latin typeface="Calibri" panose="020F0502020204030204" pitchFamily="34" charset="0"/>
                <a:cs typeface="Calibri" panose="020F0502020204030204" pitchFamily="34" charset="0"/>
              </a:rPr>
              <a:t>/</a:t>
            </a:r>
            <a:endParaRPr lang="en-US" sz="2400" b="0" dirty="0">
              <a:solidFill>
                <a:schemeClr val="tx1"/>
              </a:solidFill>
              <a:latin typeface="Calibri" panose="020F0502020204030204" pitchFamily="34" charset="0"/>
              <a:cs typeface="Calibri" panose="020F0502020204030204" pitchFamily="34" charset="0"/>
            </a:endParaRPr>
          </a:p>
          <a:p>
            <a:pPr>
              <a:lnSpc>
                <a:spcPct val="150000"/>
              </a:lnSpc>
            </a:pPr>
            <a:r>
              <a:rPr lang="en-US" sz="3200" b="0" dirty="0">
                <a:solidFill>
                  <a:schemeClr val="tx1"/>
                </a:solidFill>
                <a:latin typeface="Calibri" panose="020F0502020204030204" pitchFamily="34" charset="0"/>
                <a:cs typeface="Calibri" panose="020F0502020204030204" pitchFamily="34" charset="0"/>
              </a:rPr>
              <a:t>3. Air conditioner (n)</a:t>
            </a:r>
            <a:r>
              <a:rPr lang="en-US" sz="3200" b="0" i="0" dirty="0">
                <a:solidFill>
                  <a:srgbClr val="1D2A57"/>
                </a:solidFill>
                <a:effectLst/>
                <a:latin typeface="Calibri" panose="020F0502020204030204" pitchFamily="34" charset="0"/>
                <a:cs typeface="Calibri" panose="020F0502020204030204" pitchFamily="34" charset="0"/>
              </a:rPr>
              <a:t> </a:t>
            </a:r>
          </a:p>
          <a:p>
            <a:pPr>
              <a:lnSpc>
                <a:spcPct val="150000"/>
              </a:lnSpc>
            </a:pPr>
            <a:r>
              <a:rPr lang="en-US" sz="3200" b="0" i="0" dirty="0">
                <a:solidFill>
                  <a:srgbClr val="1D2A57"/>
                </a:solidFill>
                <a:effectLst/>
                <a:latin typeface="Calibri" panose="020F0502020204030204" pitchFamily="34" charset="0"/>
                <a:cs typeface="Calibri" panose="020F0502020204030204" pitchFamily="34" charset="0"/>
              </a:rPr>
              <a:t>/ˈ</a:t>
            </a:r>
            <a:r>
              <a:rPr lang="en-US" sz="3200" b="0" i="0" dirty="0" err="1">
                <a:solidFill>
                  <a:srgbClr val="1D2A57"/>
                </a:solidFill>
                <a:effectLst/>
                <a:latin typeface="Calibri" panose="020F0502020204030204" pitchFamily="34" charset="0"/>
                <a:cs typeface="Calibri" panose="020F0502020204030204" pitchFamily="34" charset="0"/>
              </a:rPr>
              <a:t>eə</a:t>
            </a:r>
            <a:r>
              <a:rPr lang="en-US" sz="3200" b="0" i="0" dirty="0">
                <a:solidFill>
                  <a:srgbClr val="1D2A57"/>
                </a:solidFill>
                <a:effectLst/>
                <a:latin typeface="Calibri" panose="020F0502020204030204" pitchFamily="34" charset="0"/>
                <a:cs typeface="Calibri" panose="020F0502020204030204" pitchFamily="34" charset="0"/>
              </a:rPr>
              <a:t> </a:t>
            </a:r>
            <a:r>
              <a:rPr lang="en-US" sz="3200" b="0" i="0" dirty="0" err="1">
                <a:solidFill>
                  <a:srgbClr val="1D2A57"/>
                </a:solidFill>
                <a:effectLst/>
                <a:latin typeface="Calibri" panose="020F0502020204030204" pitchFamily="34" charset="0"/>
                <a:cs typeface="Calibri" panose="020F0502020204030204" pitchFamily="34" charset="0"/>
              </a:rPr>
              <a:t>kənˌdɪʃ.ən.ər</a:t>
            </a:r>
            <a:r>
              <a:rPr lang="en-US" sz="3200" b="0" i="0" dirty="0">
                <a:solidFill>
                  <a:srgbClr val="1D2A57"/>
                </a:solidFill>
                <a:effectLst/>
                <a:latin typeface="Calibri" panose="020F0502020204030204" pitchFamily="34" charset="0"/>
                <a:cs typeface="Calibri" panose="020F0502020204030204" pitchFamily="34" charset="0"/>
              </a:rPr>
              <a:t>/</a:t>
            </a:r>
            <a:endParaRPr lang="en-US" sz="3200" b="0" dirty="0">
              <a:solidFill>
                <a:schemeClr val="tx1"/>
              </a:solidFill>
              <a:latin typeface="Calibri" panose="020F0502020204030204" pitchFamily="34" charset="0"/>
              <a:cs typeface="Calibri" panose="020F0502020204030204" pitchFamily="34" charset="0"/>
            </a:endParaRPr>
          </a:p>
          <a:p>
            <a:pPr>
              <a:lnSpc>
                <a:spcPct val="150000"/>
              </a:lnSpc>
            </a:pPr>
            <a:r>
              <a:rPr lang="en-US" sz="3200" b="0" dirty="0">
                <a:solidFill>
                  <a:schemeClr val="tx1"/>
                </a:solidFill>
                <a:latin typeface="Calibri" panose="020F0502020204030204" pitchFamily="34" charset="0"/>
                <a:cs typeface="Calibri" panose="020F0502020204030204" pitchFamily="34" charset="0"/>
              </a:rPr>
              <a:t>4. Throw away (v)</a:t>
            </a:r>
          </a:p>
          <a:p>
            <a:pPr>
              <a:lnSpc>
                <a:spcPct val="150000"/>
              </a:lnSpc>
            </a:pPr>
            <a:r>
              <a:rPr lang="en-US" sz="3200" b="0" dirty="0">
                <a:solidFill>
                  <a:schemeClr val="tx1"/>
                </a:solidFill>
                <a:latin typeface="Calibri" panose="020F0502020204030204" pitchFamily="34" charset="0"/>
                <a:cs typeface="Calibri" panose="020F0502020204030204" pitchFamily="34" charset="0"/>
              </a:rPr>
              <a:t>5. Decorate (v)</a:t>
            </a:r>
          </a:p>
          <a:p>
            <a:pPr>
              <a:lnSpc>
                <a:spcPct val="150000"/>
              </a:lnSpc>
            </a:pPr>
            <a:r>
              <a:rPr lang="en-US" sz="3200" b="0" dirty="0">
                <a:solidFill>
                  <a:schemeClr val="tx1"/>
                </a:solidFill>
                <a:latin typeface="Calibri" panose="020F0502020204030204" pitchFamily="34" charset="0"/>
                <a:cs typeface="Calibri" panose="020F0502020204030204" pitchFamily="34" charset="0"/>
              </a:rPr>
              <a:t>6. Turn on (v)</a:t>
            </a:r>
          </a:p>
          <a:p>
            <a:pPr>
              <a:lnSpc>
                <a:spcPct val="150000"/>
              </a:lnSpc>
            </a:pPr>
            <a:endParaRPr lang="en-US" sz="3200" b="0" dirty="0">
              <a:solidFill>
                <a:schemeClr val="tx1"/>
              </a:solidFill>
              <a:latin typeface="Calibri" panose="020F0502020204030204" pitchFamily="34" charset="0"/>
              <a:cs typeface="Calibri" panose="020F0502020204030204" pitchFamily="34" charset="0"/>
            </a:endParaRPr>
          </a:p>
        </p:txBody>
      </p:sp>
      <p:pic>
        <p:nvPicPr>
          <p:cNvPr id="2" name="breeze">
            <a:hlinkClick r:id="" action="ppaction://media"/>
            <a:extLst>
              <a:ext uri="{FF2B5EF4-FFF2-40B4-BE49-F238E27FC236}">
                <a16:creationId xmlns:a16="http://schemas.microsoft.com/office/drawing/2014/main" id="{2E885271-9E29-4315-96D4-4119794252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4450" y="806450"/>
            <a:ext cx="609600" cy="609600"/>
          </a:xfrm>
          <a:prstGeom prst="rect">
            <a:avLst/>
          </a:prstGeom>
        </p:spPr>
      </p:pic>
      <p:pic>
        <p:nvPicPr>
          <p:cNvPr id="4" name="warning">
            <a:hlinkClick r:id="" action="ppaction://media"/>
            <a:extLst>
              <a:ext uri="{FF2B5EF4-FFF2-40B4-BE49-F238E27FC236}">
                <a16:creationId xmlns:a16="http://schemas.microsoft.com/office/drawing/2014/main" id="{705FC3D6-8664-4EF6-AEC7-EC852E395E3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34450" y="115936"/>
            <a:ext cx="609600" cy="609600"/>
          </a:xfrm>
          <a:prstGeom prst="rect">
            <a:avLst/>
          </a:prstGeom>
        </p:spPr>
      </p:pic>
      <p:pic>
        <p:nvPicPr>
          <p:cNvPr id="5" name="AIR CONDITIONER - meaning in the Cambridge English Dictionary">
            <a:hlinkClick r:id="" action="ppaction://media"/>
            <a:extLst>
              <a:ext uri="{FF2B5EF4-FFF2-40B4-BE49-F238E27FC236}">
                <a16:creationId xmlns:a16="http://schemas.microsoft.com/office/drawing/2014/main" id="{9FBCDC0D-805F-4FF8-8625-6BC80DA68FB4}"/>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634450" y="1536482"/>
            <a:ext cx="609600" cy="609600"/>
          </a:xfrm>
          <a:prstGeom prst="rect">
            <a:avLst/>
          </a:prstGeom>
        </p:spPr>
      </p:pic>
      <p:sp>
        <p:nvSpPr>
          <p:cNvPr id="7" name="Google Shape;1647;p26">
            <a:extLst>
              <a:ext uri="{FF2B5EF4-FFF2-40B4-BE49-F238E27FC236}">
                <a16:creationId xmlns:a16="http://schemas.microsoft.com/office/drawing/2014/main" id="{87A3B146-8416-4F94-B2ED-6DA3E308CFED}"/>
              </a:ext>
            </a:extLst>
          </p:cNvPr>
          <p:cNvSpPr txBox="1">
            <a:spLocks/>
          </p:cNvSpPr>
          <p:nvPr/>
        </p:nvSpPr>
        <p:spPr>
          <a:xfrm>
            <a:off x="5019919" y="-119610"/>
            <a:ext cx="4646951" cy="763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accent2"/>
                </a:solidFill>
                <a:latin typeface="Pompiere"/>
                <a:ea typeface="Pompiere"/>
                <a:cs typeface="Pompiere"/>
                <a:sym typeface="Pompiere"/>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pPr>
              <a:lnSpc>
                <a:spcPct val="150000"/>
              </a:lnSpc>
            </a:pPr>
            <a:r>
              <a:rPr lang="en-US" sz="3200" b="0" dirty="0" err="1">
                <a:solidFill>
                  <a:schemeClr val="tx1"/>
                </a:solidFill>
                <a:latin typeface="Calibri" panose="020F0502020204030204" pitchFamily="34" charset="0"/>
                <a:cs typeface="Calibri" panose="020F0502020204030204" pitchFamily="34" charset="0"/>
              </a:rPr>
              <a:t>Lời</a:t>
            </a:r>
            <a:r>
              <a:rPr lang="en-US" sz="3200" b="0" dirty="0">
                <a:solidFill>
                  <a:schemeClr val="tx1"/>
                </a:solidFill>
                <a:latin typeface="Calibri" panose="020F0502020204030204" pitchFamily="34" charset="0"/>
                <a:cs typeface="Calibri" panose="020F0502020204030204" pitchFamily="34" charset="0"/>
              </a:rPr>
              <a:t> </a:t>
            </a:r>
            <a:r>
              <a:rPr lang="en-US" sz="3200" b="0" dirty="0" err="1">
                <a:solidFill>
                  <a:schemeClr val="tx1"/>
                </a:solidFill>
                <a:latin typeface="Calibri" panose="020F0502020204030204" pitchFamily="34" charset="0"/>
                <a:cs typeface="Calibri" panose="020F0502020204030204" pitchFamily="34" charset="0"/>
              </a:rPr>
              <a:t>cảnh</a:t>
            </a:r>
            <a:r>
              <a:rPr lang="en-US" sz="3200" b="0" dirty="0">
                <a:solidFill>
                  <a:schemeClr val="tx1"/>
                </a:solidFill>
                <a:latin typeface="Calibri" panose="020F0502020204030204" pitchFamily="34" charset="0"/>
                <a:cs typeface="Calibri" panose="020F0502020204030204" pitchFamily="34" charset="0"/>
              </a:rPr>
              <a:t> </a:t>
            </a:r>
            <a:r>
              <a:rPr lang="en-US" sz="3200" b="0" dirty="0" err="1">
                <a:solidFill>
                  <a:schemeClr val="tx1"/>
                </a:solidFill>
                <a:latin typeface="Calibri" panose="020F0502020204030204" pitchFamily="34" charset="0"/>
                <a:cs typeface="Calibri" panose="020F0502020204030204" pitchFamily="34" charset="0"/>
              </a:rPr>
              <a:t>báo</a:t>
            </a:r>
            <a:endParaRPr lang="en-US" sz="3200" b="0" dirty="0">
              <a:solidFill>
                <a:schemeClr val="tx1"/>
              </a:solidFill>
              <a:latin typeface="Calibri" panose="020F0502020204030204" pitchFamily="34" charset="0"/>
              <a:cs typeface="Calibri" panose="020F0502020204030204" pitchFamily="34" charset="0"/>
            </a:endParaRPr>
          </a:p>
          <a:p>
            <a:pPr>
              <a:lnSpc>
                <a:spcPct val="150000"/>
              </a:lnSpc>
            </a:pPr>
            <a:r>
              <a:rPr lang="en-US" sz="3200" b="0" dirty="0" err="1">
                <a:solidFill>
                  <a:schemeClr val="tx1"/>
                </a:solidFill>
                <a:latin typeface="Calibri" panose="020F0502020204030204" pitchFamily="34" charset="0"/>
                <a:cs typeface="Calibri" panose="020F0502020204030204" pitchFamily="34" charset="0"/>
              </a:rPr>
              <a:t>Làn</a:t>
            </a:r>
            <a:r>
              <a:rPr lang="en-US" sz="3200" b="0" dirty="0">
                <a:solidFill>
                  <a:schemeClr val="tx1"/>
                </a:solidFill>
                <a:latin typeface="Calibri" panose="020F0502020204030204" pitchFamily="34" charset="0"/>
                <a:cs typeface="Calibri" panose="020F0502020204030204" pitchFamily="34" charset="0"/>
              </a:rPr>
              <a:t> </a:t>
            </a:r>
            <a:r>
              <a:rPr lang="en-US" sz="3200" b="0" dirty="0" err="1">
                <a:solidFill>
                  <a:schemeClr val="tx1"/>
                </a:solidFill>
                <a:latin typeface="Calibri" panose="020F0502020204030204" pitchFamily="34" charset="0"/>
                <a:cs typeface="Calibri" panose="020F0502020204030204" pitchFamily="34" charset="0"/>
              </a:rPr>
              <a:t>gió</a:t>
            </a:r>
            <a:r>
              <a:rPr lang="en-US" sz="3200" b="0" dirty="0">
                <a:solidFill>
                  <a:schemeClr val="tx1"/>
                </a:solidFill>
                <a:latin typeface="Calibri" panose="020F0502020204030204" pitchFamily="34" charset="0"/>
                <a:cs typeface="Calibri" panose="020F0502020204030204" pitchFamily="34" charset="0"/>
              </a:rPr>
              <a:t> </a:t>
            </a:r>
            <a:r>
              <a:rPr lang="en-US" sz="3200" b="0" dirty="0" err="1">
                <a:solidFill>
                  <a:schemeClr val="tx1"/>
                </a:solidFill>
                <a:latin typeface="Calibri" panose="020F0502020204030204" pitchFamily="34" charset="0"/>
                <a:cs typeface="Calibri" panose="020F0502020204030204" pitchFamily="34" charset="0"/>
              </a:rPr>
              <a:t>nhẹ</a:t>
            </a:r>
            <a:r>
              <a:rPr lang="en-US" sz="3200" b="0" dirty="0">
                <a:solidFill>
                  <a:schemeClr val="tx1"/>
                </a:solidFill>
                <a:latin typeface="Calibri" panose="020F0502020204030204" pitchFamily="34" charset="0"/>
                <a:cs typeface="Calibri" panose="020F0502020204030204" pitchFamily="34" charset="0"/>
              </a:rPr>
              <a:t> </a:t>
            </a:r>
            <a:r>
              <a:rPr lang="en-US" sz="3200" b="0" dirty="0" err="1">
                <a:solidFill>
                  <a:schemeClr val="tx1"/>
                </a:solidFill>
                <a:latin typeface="Calibri" panose="020F0502020204030204" pitchFamily="34" charset="0"/>
                <a:cs typeface="Calibri" panose="020F0502020204030204" pitchFamily="34" charset="0"/>
              </a:rPr>
              <a:t>lướt</a:t>
            </a:r>
            <a:r>
              <a:rPr lang="en-US" sz="3200" b="0" dirty="0">
                <a:solidFill>
                  <a:schemeClr val="tx1"/>
                </a:solidFill>
                <a:latin typeface="Calibri" panose="020F0502020204030204" pitchFamily="34" charset="0"/>
                <a:cs typeface="Calibri" panose="020F0502020204030204" pitchFamily="34" charset="0"/>
              </a:rPr>
              <a:t> qua</a:t>
            </a:r>
          </a:p>
          <a:p>
            <a:pPr>
              <a:lnSpc>
                <a:spcPct val="150000"/>
              </a:lnSpc>
            </a:pPr>
            <a:r>
              <a:rPr lang="en-US" sz="3200" b="0" dirty="0" err="1">
                <a:solidFill>
                  <a:schemeClr val="tx1"/>
                </a:solidFill>
                <a:latin typeface="Calibri" panose="020F0502020204030204" pitchFamily="34" charset="0"/>
                <a:cs typeface="Calibri" panose="020F0502020204030204" pitchFamily="34" charset="0"/>
              </a:rPr>
              <a:t>Điều</a:t>
            </a:r>
            <a:r>
              <a:rPr lang="en-US" sz="3200" b="0" dirty="0">
                <a:solidFill>
                  <a:schemeClr val="tx1"/>
                </a:solidFill>
                <a:latin typeface="Calibri" panose="020F0502020204030204" pitchFamily="34" charset="0"/>
                <a:cs typeface="Calibri" panose="020F0502020204030204" pitchFamily="34" charset="0"/>
              </a:rPr>
              <a:t> </a:t>
            </a:r>
            <a:r>
              <a:rPr lang="en-US" sz="3200" b="0" dirty="0" err="1">
                <a:solidFill>
                  <a:schemeClr val="tx1"/>
                </a:solidFill>
                <a:latin typeface="Calibri" panose="020F0502020204030204" pitchFamily="34" charset="0"/>
                <a:cs typeface="Calibri" panose="020F0502020204030204" pitchFamily="34" charset="0"/>
              </a:rPr>
              <a:t>hòa</a:t>
            </a:r>
            <a:endParaRPr lang="en-US" sz="3200" b="0" dirty="0">
              <a:solidFill>
                <a:schemeClr val="tx1"/>
              </a:solidFill>
              <a:latin typeface="Calibri" panose="020F0502020204030204" pitchFamily="34" charset="0"/>
              <a:cs typeface="Calibri" panose="020F0502020204030204" pitchFamily="34" charset="0"/>
            </a:endParaRPr>
          </a:p>
          <a:p>
            <a:pPr>
              <a:lnSpc>
                <a:spcPct val="150000"/>
              </a:lnSpc>
            </a:pPr>
            <a:endParaRPr lang="en-US" sz="3200" b="0" dirty="0">
              <a:solidFill>
                <a:schemeClr val="tx1"/>
              </a:solidFill>
              <a:latin typeface="Calibri" panose="020F0502020204030204" pitchFamily="34" charset="0"/>
              <a:cs typeface="Calibri" panose="020F0502020204030204" pitchFamily="34" charset="0"/>
            </a:endParaRPr>
          </a:p>
          <a:p>
            <a:pPr>
              <a:lnSpc>
                <a:spcPct val="150000"/>
              </a:lnSpc>
            </a:pPr>
            <a:r>
              <a:rPr lang="en-US" sz="3200" b="0" dirty="0" err="1">
                <a:solidFill>
                  <a:schemeClr val="tx1"/>
                </a:solidFill>
                <a:latin typeface="Calibri" panose="020F0502020204030204" pitchFamily="34" charset="0"/>
                <a:cs typeface="Calibri" panose="020F0502020204030204" pitchFamily="34" charset="0"/>
              </a:rPr>
              <a:t>Vứt</a:t>
            </a:r>
            <a:r>
              <a:rPr lang="en-US" sz="3200" b="0" dirty="0">
                <a:solidFill>
                  <a:schemeClr val="tx1"/>
                </a:solidFill>
                <a:latin typeface="Calibri" panose="020F0502020204030204" pitchFamily="34" charset="0"/>
                <a:cs typeface="Calibri" panose="020F0502020204030204" pitchFamily="34" charset="0"/>
              </a:rPr>
              <a:t> </a:t>
            </a:r>
            <a:r>
              <a:rPr lang="en-US" sz="3200" b="0" dirty="0" err="1">
                <a:solidFill>
                  <a:schemeClr val="tx1"/>
                </a:solidFill>
                <a:latin typeface="Calibri" panose="020F0502020204030204" pitchFamily="34" charset="0"/>
                <a:cs typeface="Calibri" panose="020F0502020204030204" pitchFamily="34" charset="0"/>
              </a:rPr>
              <a:t>đi</a:t>
            </a:r>
            <a:r>
              <a:rPr lang="en-US" sz="3200" b="0" dirty="0">
                <a:solidFill>
                  <a:schemeClr val="tx1"/>
                </a:solidFill>
                <a:latin typeface="Calibri" panose="020F0502020204030204" pitchFamily="34" charset="0"/>
                <a:cs typeface="Calibri" panose="020F0502020204030204" pitchFamily="34" charset="0"/>
              </a:rPr>
              <a:t> , </a:t>
            </a:r>
            <a:r>
              <a:rPr lang="en-US" sz="3200" b="0" dirty="0" err="1">
                <a:solidFill>
                  <a:schemeClr val="tx1"/>
                </a:solidFill>
                <a:latin typeface="Calibri" panose="020F0502020204030204" pitchFamily="34" charset="0"/>
                <a:cs typeface="Calibri" panose="020F0502020204030204" pitchFamily="34" charset="0"/>
              </a:rPr>
              <a:t>quẳng</a:t>
            </a:r>
            <a:r>
              <a:rPr lang="en-US" sz="3200" b="0" dirty="0">
                <a:solidFill>
                  <a:schemeClr val="tx1"/>
                </a:solidFill>
                <a:latin typeface="Calibri" panose="020F0502020204030204" pitchFamily="34" charset="0"/>
                <a:cs typeface="Calibri" panose="020F0502020204030204" pitchFamily="34" charset="0"/>
              </a:rPr>
              <a:t> </a:t>
            </a:r>
            <a:r>
              <a:rPr lang="en-US" sz="3200" b="0" dirty="0" err="1">
                <a:solidFill>
                  <a:schemeClr val="tx1"/>
                </a:solidFill>
                <a:latin typeface="Calibri" panose="020F0502020204030204" pitchFamily="34" charset="0"/>
                <a:cs typeface="Calibri" panose="020F0502020204030204" pitchFamily="34" charset="0"/>
              </a:rPr>
              <a:t>đi</a:t>
            </a:r>
            <a:endParaRPr lang="en-US" sz="3200" b="0" dirty="0">
              <a:solidFill>
                <a:schemeClr val="tx1"/>
              </a:solidFill>
              <a:latin typeface="Calibri" panose="020F0502020204030204" pitchFamily="34" charset="0"/>
              <a:cs typeface="Calibri" panose="020F0502020204030204" pitchFamily="34" charset="0"/>
            </a:endParaRPr>
          </a:p>
          <a:p>
            <a:pPr>
              <a:lnSpc>
                <a:spcPct val="150000"/>
              </a:lnSpc>
            </a:pPr>
            <a:r>
              <a:rPr lang="en-US" sz="3200" b="0" dirty="0">
                <a:solidFill>
                  <a:schemeClr val="tx1"/>
                </a:solidFill>
                <a:latin typeface="Calibri" panose="020F0502020204030204" pitchFamily="34" charset="0"/>
                <a:cs typeface="Calibri" panose="020F0502020204030204" pitchFamily="34" charset="0"/>
              </a:rPr>
              <a:t>Trang </a:t>
            </a:r>
            <a:r>
              <a:rPr lang="en-US" sz="3200" b="0" dirty="0" err="1">
                <a:solidFill>
                  <a:schemeClr val="tx1"/>
                </a:solidFill>
                <a:latin typeface="Calibri" panose="020F0502020204030204" pitchFamily="34" charset="0"/>
                <a:cs typeface="Calibri" panose="020F0502020204030204" pitchFamily="34" charset="0"/>
              </a:rPr>
              <a:t>trí</a:t>
            </a:r>
            <a:endParaRPr lang="en-US" sz="3200" b="0" dirty="0">
              <a:solidFill>
                <a:schemeClr val="tx1"/>
              </a:solidFill>
              <a:latin typeface="Calibri" panose="020F0502020204030204" pitchFamily="34" charset="0"/>
              <a:cs typeface="Calibri" panose="020F0502020204030204" pitchFamily="34" charset="0"/>
            </a:endParaRPr>
          </a:p>
          <a:p>
            <a:pPr>
              <a:lnSpc>
                <a:spcPct val="150000"/>
              </a:lnSpc>
            </a:pPr>
            <a:r>
              <a:rPr lang="en-US" sz="3200" b="0" dirty="0" err="1">
                <a:solidFill>
                  <a:schemeClr val="tx1"/>
                </a:solidFill>
                <a:latin typeface="Calibri" panose="020F0502020204030204" pitchFamily="34" charset="0"/>
                <a:cs typeface="Calibri" panose="020F0502020204030204" pitchFamily="34" charset="0"/>
              </a:rPr>
              <a:t>Bật</a:t>
            </a:r>
            <a:r>
              <a:rPr lang="en-US" sz="3200" b="0" dirty="0">
                <a:solidFill>
                  <a:schemeClr val="tx1"/>
                </a:solidFill>
                <a:latin typeface="Calibri" panose="020F0502020204030204" pitchFamily="34" charset="0"/>
                <a:cs typeface="Calibri" panose="020F0502020204030204" pitchFamily="34" charset="0"/>
              </a:rPr>
              <a:t> </a:t>
            </a:r>
            <a:r>
              <a:rPr lang="en-US" sz="3200" b="0" dirty="0" err="1">
                <a:solidFill>
                  <a:schemeClr val="tx1"/>
                </a:solidFill>
                <a:latin typeface="Calibri" panose="020F0502020204030204" pitchFamily="34" charset="0"/>
                <a:cs typeface="Calibri" panose="020F0502020204030204" pitchFamily="34" charset="0"/>
              </a:rPr>
              <a:t>lên</a:t>
            </a:r>
            <a:endParaRPr lang="en-US" sz="3200" b="0" dirty="0">
              <a:solidFill>
                <a:schemeClr val="tx1"/>
              </a:solidFill>
              <a:latin typeface="Calibri" panose="020F0502020204030204" pitchFamily="34" charset="0"/>
              <a:cs typeface="Calibri" panose="020F0502020204030204" pitchFamily="34" charset="0"/>
            </a:endParaRPr>
          </a:p>
        </p:txBody>
      </p:sp>
      <p:pic>
        <p:nvPicPr>
          <p:cNvPr id="3074" name="Picture 2" descr="Warning Background Stock Illustration - Download Image Now - iStock">
            <a:extLst>
              <a:ext uri="{FF2B5EF4-FFF2-40B4-BE49-F238E27FC236}">
                <a16:creationId xmlns:a16="http://schemas.microsoft.com/office/drawing/2014/main" id="{72E63789-FB06-4E2F-A1E0-4DA9C991B8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62767" y="1720360"/>
            <a:ext cx="4129233" cy="24239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ototapete „Ocean Breeze“ von Komar | National Geographic">
            <a:extLst>
              <a:ext uri="{FF2B5EF4-FFF2-40B4-BE49-F238E27FC236}">
                <a16:creationId xmlns:a16="http://schemas.microsoft.com/office/drawing/2014/main" id="{E425D6DE-2E8C-4AA2-A4F9-63689462570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62767" y="1720360"/>
            <a:ext cx="4129233" cy="296058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5 Star Split AC Air Conditioners, Model Name/Number: D Cool, Capacity: 2  Ton, | ID: 22457429191">
            <a:extLst>
              <a:ext uri="{FF2B5EF4-FFF2-40B4-BE49-F238E27FC236}">
                <a16:creationId xmlns:a16="http://schemas.microsoft.com/office/drawing/2014/main" id="{79202877-2121-46B2-B640-118ABF3055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62767" y="1576966"/>
            <a:ext cx="4129232" cy="344102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rash To Throw Away Pictograms - Free vector graphic on Pixabay">
            <a:extLst>
              <a:ext uri="{FF2B5EF4-FFF2-40B4-BE49-F238E27FC236}">
                <a16:creationId xmlns:a16="http://schemas.microsoft.com/office/drawing/2014/main" id="{899C9CD7-086A-467D-8015-10851C1CF8F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89546" y="1536482"/>
            <a:ext cx="4129232" cy="41292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22939CA-5D01-40AA-A544-685610A86A59}"/>
              </a:ext>
            </a:extLst>
          </p:cNvPr>
          <p:cNvPicPr>
            <a:picLocks noChangeAspect="1"/>
          </p:cNvPicPr>
          <p:nvPr/>
        </p:nvPicPr>
        <p:blipFill>
          <a:blip r:embed="rId14"/>
          <a:stretch>
            <a:fillRect/>
          </a:stretch>
        </p:blipFill>
        <p:spPr>
          <a:xfrm>
            <a:off x="8089545" y="1702126"/>
            <a:ext cx="4102454" cy="2461472"/>
          </a:xfrm>
          <a:prstGeom prst="rect">
            <a:avLst/>
          </a:prstGeom>
        </p:spPr>
      </p:pic>
      <p:pic>
        <p:nvPicPr>
          <p:cNvPr id="3082" name="Picture 10" descr="Phrasal Verbs flashcards: sit down, stand up, pick up, wake up, take away,  throw away, turn on, turn off, grow up | Flashcard | Lazi">
            <a:extLst>
              <a:ext uri="{FF2B5EF4-FFF2-40B4-BE49-F238E27FC236}">
                <a16:creationId xmlns:a16="http://schemas.microsoft.com/office/drawing/2014/main" id="{C5D9B668-2E90-437C-A531-9AC9A9D9A69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14317" y="1610795"/>
            <a:ext cx="4129233" cy="2960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162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08333E-7 -4.44444E-6 L -2.08333E-7 -0.07222 " pathEditMode="relative" rAng="0" ptsTypes="AA">
                                      <p:cBhvr>
                                        <p:cTn id="6" dur="250" accel="50000" decel="50000" autoRev="1" fill="hold">
                                          <p:stCondLst>
                                            <p:cond delay="0"/>
                                          </p:stCondLst>
                                        </p:cTn>
                                        <p:tgtEl>
                                          <p:spTgt spid="1647"/>
                                        </p:tgtEl>
                                        <p:attrNameLst>
                                          <p:attrName>ppt_x</p:attrName>
                                          <p:attrName>ppt_y</p:attrName>
                                        </p:attrNameLst>
                                      </p:cBhvr>
                                      <p:rCtr x="0" y="-3611"/>
                                    </p:animMotion>
                                    <p:animRot by="1500000">
                                      <p:cBhvr>
                                        <p:cTn id="7" dur="125" fill="hold">
                                          <p:stCondLst>
                                            <p:cond delay="0"/>
                                          </p:stCondLst>
                                        </p:cTn>
                                        <p:tgtEl>
                                          <p:spTgt spid="1647"/>
                                        </p:tgtEl>
                                        <p:attrNameLst>
                                          <p:attrName>r</p:attrName>
                                        </p:attrNameLst>
                                      </p:cBhvr>
                                    </p:animRot>
                                    <p:animRot by="-1500000">
                                      <p:cBhvr>
                                        <p:cTn id="8" dur="125" fill="hold">
                                          <p:stCondLst>
                                            <p:cond delay="125"/>
                                          </p:stCondLst>
                                        </p:cTn>
                                        <p:tgtEl>
                                          <p:spTgt spid="1647"/>
                                        </p:tgtEl>
                                        <p:attrNameLst>
                                          <p:attrName>r</p:attrName>
                                        </p:attrNameLst>
                                      </p:cBhvr>
                                    </p:animRot>
                                    <p:animRot by="-1500000">
                                      <p:cBhvr>
                                        <p:cTn id="9" dur="125" fill="hold">
                                          <p:stCondLst>
                                            <p:cond delay="250"/>
                                          </p:stCondLst>
                                        </p:cTn>
                                        <p:tgtEl>
                                          <p:spTgt spid="1647"/>
                                        </p:tgtEl>
                                        <p:attrNameLst>
                                          <p:attrName>r</p:attrName>
                                        </p:attrNameLst>
                                      </p:cBhvr>
                                    </p:animRot>
                                    <p:animRot by="1500000">
                                      <p:cBhvr>
                                        <p:cTn id="10" dur="125" fill="hold">
                                          <p:stCondLst>
                                            <p:cond delay="375"/>
                                          </p:stCondLst>
                                        </p:cTn>
                                        <p:tgtEl>
                                          <p:spTgt spid="16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72" fill="hold"/>
                                        <p:tgtEl>
                                          <p:spTgt spid="4"/>
                                        </p:tgtEl>
                                      </p:cBhvr>
                                    </p:cmd>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barn(inVertical)">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barn(inVertical)">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xit" presetSubtype="21" fill="hold" nodeType="clickEffect">
                                  <p:stCondLst>
                                    <p:cond delay="0"/>
                                  </p:stCondLst>
                                  <p:childTnLst>
                                    <p:animEffect transition="out" filter="barn(inVertical)">
                                      <p:cBhvr>
                                        <p:cTn id="33" dur="500"/>
                                        <p:tgtEl>
                                          <p:spTgt spid="3074"/>
                                        </p:tgtEl>
                                      </p:cBhvr>
                                    </p:animEffect>
                                    <p:set>
                                      <p:cBhvr>
                                        <p:cTn id="34" dur="1" fill="hold">
                                          <p:stCondLst>
                                            <p:cond delay="499"/>
                                          </p:stCondLst>
                                        </p:cTn>
                                        <p:tgtEl>
                                          <p:spTgt spid="307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076"/>
                                        </p:tgtEl>
                                        <p:attrNameLst>
                                          <p:attrName>style.visibility</p:attrName>
                                        </p:attrNameLst>
                                      </p:cBhvr>
                                      <p:to>
                                        <p:strVal val="visible"/>
                                      </p:to>
                                    </p:set>
                                    <p:animEffect transition="in" filter="wipe(down)">
                                      <p:cBhvr>
                                        <p:cTn id="39" dur="500"/>
                                        <p:tgtEl>
                                          <p:spTgt spid="3076"/>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744" fill="hold"/>
                                        <p:tgtEl>
                                          <p:spTgt spid="2"/>
                                        </p:tgtEl>
                                      </p:cBhvr>
                                    </p:cmd>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1" end="1"/>
                                            </p:txEl>
                                          </p:spTgt>
                                        </p:tgtEl>
                                        <p:attrNameLst>
                                          <p:attrName>style.visibility</p:attrName>
                                        </p:attrNameLst>
                                      </p:cBhvr>
                                      <p:to>
                                        <p:strVal val="visible"/>
                                      </p:to>
                                    </p:set>
                                    <p:animEffect transition="in" filter="fade">
                                      <p:cBhvr>
                                        <p:cTn id="48" dur="1000"/>
                                        <p:tgtEl>
                                          <p:spTgt spid="3">
                                            <p:txEl>
                                              <p:pRg st="1" end="1"/>
                                            </p:txEl>
                                          </p:spTgt>
                                        </p:tgtEl>
                                      </p:cBhvr>
                                    </p:animEffect>
                                    <p:anim calcmode="lin" valueType="num">
                                      <p:cBhvr>
                                        <p:cTn id="4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7">
                                            <p:txEl>
                                              <p:pRg st="1" end="1"/>
                                            </p:txEl>
                                          </p:spTgt>
                                        </p:tgtEl>
                                        <p:attrNameLst>
                                          <p:attrName>style.visibility</p:attrName>
                                        </p:attrNameLst>
                                      </p:cBhvr>
                                      <p:to>
                                        <p:strVal val="visible"/>
                                      </p:to>
                                    </p:set>
                                    <p:animEffect transition="in" filter="wipe(down)">
                                      <p:cBhvr>
                                        <p:cTn id="55" dur="500"/>
                                        <p:tgtEl>
                                          <p:spTgt spid="7">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xit" presetSubtype="21" fill="hold" nodeType="clickEffect">
                                  <p:stCondLst>
                                    <p:cond delay="0"/>
                                  </p:stCondLst>
                                  <p:childTnLst>
                                    <p:animEffect transition="out" filter="barn(inVertical)">
                                      <p:cBhvr>
                                        <p:cTn id="59" dur="500"/>
                                        <p:tgtEl>
                                          <p:spTgt spid="3076"/>
                                        </p:tgtEl>
                                      </p:cBhvr>
                                    </p:animEffect>
                                    <p:set>
                                      <p:cBhvr>
                                        <p:cTn id="60" dur="1" fill="hold">
                                          <p:stCondLst>
                                            <p:cond delay="499"/>
                                          </p:stCondLst>
                                        </p:cTn>
                                        <p:tgtEl>
                                          <p:spTgt spid="307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3078"/>
                                        </p:tgtEl>
                                        <p:attrNameLst>
                                          <p:attrName>style.visibility</p:attrName>
                                        </p:attrNameLst>
                                      </p:cBhvr>
                                      <p:to>
                                        <p:strVal val="visible"/>
                                      </p:to>
                                    </p:set>
                                    <p:animEffect transition="in" filter="wipe(down)">
                                      <p:cBhvr>
                                        <p:cTn id="65" dur="500"/>
                                        <p:tgtEl>
                                          <p:spTgt spid="3078"/>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912" fill="hold"/>
                                        <p:tgtEl>
                                          <p:spTgt spid="5"/>
                                        </p:tgtEl>
                                      </p:cBhvr>
                                    </p:cmd>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3">
                                            <p:txEl>
                                              <p:pRg st="2" end="2"/>
                                            </p:txEl>
                                          </p:spTgt>
                                        </p:tgtEl>
                                        <p:attrNameLst>
                                          <p:attrName>style.visibility</p:attrName>
                                        </p:attrNameLst>
                                      </p:cBhvr>
                                      <p:to>
                                        <p:strVal val="visible"/>
                                      </p:to>
                                    </p:set>
                                    <p:animEffect transition="in" filter="fade">
                                      <p:cBhvr>
                                        <p:cTn id="74" dur="1000"/>
                                        <p:tgtEl>
                                          <p:spTgt spid="3">
                                            <p:txEl>
                                              <p:pRg st="2" end="2"/>
                                            </p:txEl>
                                          </p:spTgt>
                                        </p:tgtEl>
                                      </p:cBhvr>
                                    </p:animEffect>
                                    <p:anim calcmode="lin" valueType="num">
                                      <p:cBhvr>
                                        <p:cTn id="7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7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3">
                                            <p:txEl>
                                              <p:pRg st="3" end="3"/>
                                            </p:txEl>
                                          </p:spTgt>
                                        </p:tgtEl>
                                        <p:attrNameLst>
                                          <p:attrName>style.visibility</p:attrName>
                                        </p:attrNameLst>
                                      </p:cBhvr>
                                      <p:to>
                                        <p:strVal val="visible"/>
                                      </p:to>
                                    </p:set>
                                    <p:animEffect transition="in" filter="fade">
                                      <p:cBhvr>
                                        <p:cTn id="79" dur="1000"/>
                                        <p:tgtEl>
                                          <p:spTgt spid="3">
                                            <p:txEl>
                                              <p:pRg st="3" end="3"/>
                                            </p:txEl>
                                          </p:spTgt>
                                        </p:tgtEl>
                                      </p:cBhvr>
                                    </p:animEffect>
                                    <p:anim calcmode="lin" valueType="num">
                                      <p:cBhvr>
                                        <p:cTn id="8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8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7">
                                            <p:txEl>
                                              <p:pRg st="2" end="2"/>
                                            </p:txEl>
                                          </p:spTgt>
                                        </p:tgtEl>
                                        <p:attrNameLst>
                                          <p:attrName>style.visibility</p:attrName>
                                        </p:attrNameLst>
                                      </p:cBhvr>
                                      <p:to>
                                        <p:strVal val="visible"/>
                                      </p:to>
                                    </p:set>
                                    <p:animEffect transition="in" filter="wipe(down)">
                                      <p:cBhvr>
                                        <p:cTn id="86" dur="500"/>
                                        <p:tgtEl>
                                          <p:spTgt spid="7">
                                            <p:txEl>
                                              <p:pRg st="2" end="2"/>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xit" presetSubtype="21" fill="hold" nodeType="clickEffect">
                                  <p:stCondLst>
                                    <p:cond delay="0"/>
                                  </p:stCondLst>
                                  <p:childTnLst>
                                    <p:animEffect transition="out" filter="barn(inVertical)">
                                      <p:cBhvr>
                                        <p:cTn id="90" dur="500"/>
                                        <p:tgtEl>
                                          <p:spTgt spid="3078"/>
                                        </p:tgtEl>
                                      </p:cBhvr>
                                    </p:animEffect>
                                    <p:set>
                                      <p:cBhvr>
                                        <p:cTn id="91" dur="1" fill="hold">
                                          <p:stCondLst>
                                            <p:cond delay="499"/>
                                          </p:stCondLst>
                                        </p:cTn>
                                        <p:tgtEl>
                                          <p:spTgt spid="3078"/>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3080"/>
                                        </p:tgtEl>
                                        <p:attrNameLst>
                                          <p:attrName>style.visibility</p:attrName>
                                        </p:attrNameLst>
                                      </p:cBhvr>
                                      <p:to>
                                        <p:strVal val="visible"/>
                                      </p:to>
                                    </p:set>
                                    <p:animEffect transition="in" filter="barn(inVertical)">
                                      <p:cBhvr>
                                        <p:cTn id="96" dur="500"/>
                                        <p:tgtEl>
                                          <p:spTgt spid="3080"/>
                                        </p:tgtEl>
                                      </p:cBhvr>
                                    </p:animEffec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nodeType="clickEffect">
                                  <p:stCondLst>
                                    <p:cond delay="0"/>
                                  </p:stCondLst>
                                  <p:childTnLst>
                                    <p:set>
                                      <p:cBhvr>
                                        <p:cTn id="100" dur="1" fill="hold">
                                          <p:stCondLst>
                                            <p:cond delay="0"/>
                                          </p:stCondLst>
                                        </p:cTn>
                                        <p:tgtEl>
                                          <p:spTgt spid="3">
                                            <p:txEl>
                                              <p:pRg st="4" end="4"/>
                                            </p:txEl>
                                          </p:spTgt>
                                        </p:tgtEl>
                                        <p:attrNameLst>
                                          <p:attrName>style.visibility</p:attrName>
                                        </p:attrNameLst>
                                      </p:cBhvr>
                                      <p:to>
                                        <p:strVal val="visible"/>
                                      </p:to>
                                    </p:set>
                                    <p:animEffect transition="in" filter="fade">
                                      <p:cBhvr>
                                        <p:cTn id="101" dur="1000"/>
                                        <p:tgtEl>
                                          <p:spTgt spid="3">
                                            <p:txEl>
                                              <p:pRg st="4" end="4"/>
                                            </p:txEl>
                                          </p:spTgt>
                                        </p:tgtEl>
                                      </p:cBhvr>
                                    </p:animEffect>
                                    <p:anim calcmode="lin" valueType="num">
                                      <p:cBhvr>
                                        <p:cTn id="10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0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nodeType="clickEffect">
                                  <p:stCondLst>
                                    <p:cond delay="0"/>
                                  </p:stCondLst>
                                  <p:childTnLst>
                                    <p:set>
                                      <p:cBhvr>
                                        <p:cTn id="107" dur="1" fill="hold">
                                          <p:stCondLst>
                                            <p:cond delay="0"/>
                                          </p:stCondLst>
                                        </p:cTn>
                                        <p:tgtEl>
                                          <p:spTgt spid="7">
                                            <p:txEl>
                                              <p:pRg st="4" end="4"/>
                                            </p:txEl>
                                          </p:spTgt>
                                        </p:tgtEl>
                                        <p:attrNameLst>
                                          <p:attrName>style.visibility</p:attrName>
                                        </p:attrNameLst>
                                      </p:cBhvr>
                                      <p:to>
                                        <p:strVal val="visible"/>
                                      </p:to>
                                    </p:set>
                                    <p:animEffect transition="in" filter="barn(inVertical)">
                                      <p:cBhvr>
                                        <p:cTn id="108" dur="500"/>
                                        <p:tgtEl>
                                          <p:spTgt spid="7">
                                            <p:txEl>
                                              <p:pRg st="4" end="4"/>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xit" presetSubtype="21" fill="hold" nodeType="clickEffect">
                                  <p:stCondLst>
                                    <p:cond delay="0"/>
                                  </p:stCondLst>
                                  <p:childTnLst>
                                    <p:animEffect transition="out" filter="barn(inVertical)">
                                      <p:cBhvr>
                                        <p:cTn id="112" dur="500"/>
                                        <p:tgtEl>
                                          <p:spTgt spid="3080"/>
                                        </p:tgtEl>
                                      </p:cBhvr>
                                    </p:animEffect>
                                    <p:set>
                                      <p:cBhvr>
                                        <p:cTn id="113" dur="1" fill="hold">
                                          <p:stCondLst>
                                            <p:cond delay="499"/>
                                          </p:stCondLst>
                                        </p:cTn>
                                        <p:tgtEl>
                                          <p:spTgt spid="3080"/>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nodeType="clickEffect">
                                  <p:stCondLst>
                                    <p:cond delay="0"/>
                                  </p:stCondLst>
                                  <p:childTnLst>
                                    <p:set>
                                      <p:cBhvr>
                                        <p:cTn id="117" dur="1" fill="hold">
                                          <p:stCondLst>
                                            <p:cond delay="0"/>
                                          </p:stCondLst>
                                        </p:cTn>
                                        <p:tgtEl>
                                          <p:spTgt spid="6"/>
                                        </p:tgtEl>
                                        <p:attrNameLst>
                                          <p:attrName>style.visibility</p:attrName>
                                        </p:attrNameLst>
                                      </p:cBhvr>
                                      <p:to>
                                        <p:strVal val="visible"/>
                                      </p:to>
                                    </p:set>
                                    <p:animEffect transition="in" filter="barn(inVertical)">
                                      <p:cBhvr>
                                        <p:cTn id="118" dur="500"/>
                                        <p:tgtEl>
                                          <p:spTgt spid="6"/>
                                        </p:tgtEl>
                                      </p:cBhvr>
                                    </p:animEffect>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nodeType="clickEffect">
                                  <p:stCondLst>
                                    <p:cond delay="0"/>
                                  </p:stCondLst>
                                  <p:childTnLst>
                                    <p:set>
                                      <p:cBhvr>
                                        <p:cTn id="122" dur="1" fill="hold">
                                          <p:stCondLst>
                                            <p:cond delay="0"/>
                                          </p:stCondLst>
                                        </p:cTn>
                                        <p:tgtEl>
                                          <p:spTgt spid="3">
                                            <p:txEl>
                                              <p:pRg st="5" end="5"/>
                                            </p:txEl>
                                          </p:spTgt>
                                        </p:tgtEl>
                                        <p:attrNameLst>
                                          <p:attrName>style.visibility</p:attrName>
                                        </p:attrNameLst>
                                      </p:cBhvr>
                                      <p:to>
                                        <p:strVal val="visible"/>
                                      </p:to>
                                    </p:set>
                                    <p:animEffect transition="in" filter="fade">
                                      <p:cBhvr>
                                        <p:cTn id="123" dur="1000"/>
                                        <p:tgtEl>
                                          <p:spTgt spid="3">
                                            <p:txEl>
                                              <p:pRg st="5" end="5"/>
                                            </p:txEl>
                                          </p:spTgt>
                                        </p:tgtEl>
                                      </p:cBhvr>
                                    </p:animEffect>
                                    <p:anim calcmode="lin" valueType="num">
                                      <p:cBhvr>
                                        <p:cTn id="12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2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6" presetClass="entr" presetSubtype="21" fill="hold" nodeType="clickEffect">
                                  <p:stCondLst>
                                    <p:cond delay="0"/>
                                  </p:stCondLst>
                                  <p:childTnLst>
                                    <p:set>
                                      <p:cBhvr>
                                        <p:cTn id="129" dur="1" fill="hold">
                                          <p:stCondLst>
                                            <p:cond delay="0"/>
                                          </p:stCondLst>
                                        </p:cTn>
                                        <p:tgtEl>
                                          <p:spTgt spid="7">
                                            <p:txEl>
                                              <p:pRg st="5" end="5"/>
                                            </p:txEl>
                                          </p:spTgt>
                                        </p:tgtEl>
                                        <p:attrNameLst>
                                          <p:attrName>style.visibility</p:attrName>
                                        </p:attrNameLst>
                                      </p:cBhvr>
                                      <p:to>
                                        <p:strVal val="visible"/>
                                      </p:to>
                                    </p:set>
                                    <p:animEffect transition="in" filter="barn(inVertical)">
                                      <p:cBhvr>
                                        <p:cTn id="130" dur="500"/>
                                        <p:tgtEl>
                                          <p:spTgt spid="7">
                                            <p:txEl>
                                              <p:pRg st="5" end="5"/>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16" presetClass="exit" presetSubtype="21" fill="hold" nodeType="clickEffect">
                                  <p:stCondLst>
                                    <p:cond delay="0"/>
                                  </p:stCondLst>
                                  <p:childTnLst>
                                    <p:animEffect transition="out" filter="barn(inVertical)">
                                      <p:cBhvr>
                                        <p:cTn id="134" dur="500"/>
                                        <p:tgtEl>
                                          <p:spTgt spid="6"/>
                                        </p:tgtEl>
                                      </p:cBhvr>
                                    </p:animEffect>
                                    <p:set>
                                      <p:cBhvr>
                                        <p:cTn id="135" dur="1" fill="hold">
                                          <p:stCondLst>
                                            <p:cond delay="499"/>
                                          </p:stCondLst>
                                        </p:cTn>
                                        <p:tgtEl>
                                          <p:spTgt spid="6"/>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22" presetClass="entr" presetSubtype="4" fill="hold" nodeType="clickEffect">
                                  <p:stCondLst>
                                    <p:cond delay="0"/>
                                  </p:stCondLst>
                                  <p:childTnLst>
                                    <p:set>
                                      <p:cBhvr>
                                        <p:cTn id="139" dur="1" fill="hold">
                                          <p:stCondLst>
                                            <p:cond delay="0"/>
                                          </p:stCondLst>
                                        </p:cTn>
                                        <p:tgtEl>
                                          <p:spTgt spid="3082"/>
                                        </p:tgtEl>
                                        <p:attrNameLst>
                                          <p:attrName>style.visibility</p:attrName>
                                        </p:attrNameLst>
                                      </p:cBhvr>
                                      <p:to>
                                        <p:strVal val="visible"/>
                                      </p:to>
                                    </p:set>
                                    <p:animEffect transition="in" filter="wipe(down)">
                                      <p:cBhvr>
                                        <p:cTn id="140" dur="500"/>
                                        <p:tgtEl>
                                          <p:spTgt spid="3082"/>
                                        </p:tgtEl>
                                      </p:cBhvr>
                                    </p:animEffect>
                                  </p:childTnLst>
                                </p:cTn>
                              </p:par>
                            </p:childTnLst>
                          </p:cTn>
                        </p:par>
                      </p:childTnLst>
                    </p:cTn>
                  </p:par>
                  <p:par>
                    <p:cTn id="141" fill="hold">
                      <p:stCondLst>
                        <p:cond delay="indefinite"/>
                      </p:stCondLst>
                      <p:childTnLst>
                        <p:par>
                          <p:cTn id="142" fill="hold">
                            <p:stCondLst>
                              <p:cond delay="0"/>
                            </p:stCondLst>
                            <p:childTnLst>
                              <p:par>
                                <p:cTn id="143" presetID="42" presetClass="entr" presetSubtype="0" fill="hold" nodeType="clickEffect">
                                  <p:stCondLst>
                                    <p:cond delay="0"/>
                                  </p:stCondLst>
                                  <p:childTnLst>
                                    <p:set>
                                      <p:cBhvr>
                                        <p:cTn id="144" dur="1" fill="hold">
                                          <p:stCondLst>
                                            <p:cond delay="0"/>
                                          </p:stCondLst>
                                        </p:cTn>
                                        <p:tgtEl>
                                          <p:spTgt spid="3">
                                            <p:txEl>
                                              <p:pRg st="6" end="6"/>
                                            </p:txEl>
                                          </p:spTgt>
                                        </p:tgtEl>
                                        <p:attrNameLst>
                                          <p:attrName>style.visibility</p:attrName>
                                        </p:attrNameLst>
                                      </p:cBhvr>
                                      <p:to>
                                        <p:strVal val="visible"/>
                                      </p:to>
                                    </p:set>
                                    <p:animEffect transition="in" filter="fade">
                                      <p:cBhvr>
                                        <p:cTn id="145" dur="1000"/>
                                        <p:tgtEl>
                                          <p:spTgt spid="3">
                                            <p:txEl>
                                              <p:pRg st="6" end="6"/>
                                            </p:txEl>
                                          </p:spTgt>
                                        </p:tgtEl>
                                      </p:cBhvr>
                                    </p:animEffect>
                                    <p:anim calcmode="lin" valueType="num">
                                      <p:cBhvr>
                                        <p:cTn id="1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16" presetClass="entr" presetSubtype="21" fill="hold" nodeType="clickEffect">
                                  <p:stCondLst>
                                    <p:cond delay="0"/>
                                  </p:stCondLst>
                                  <p:childTnLst>
                                    <p:set>
                                      <p:cBhvr>
                                        <p:cTn id="151" dur="1" fill="hold">
                                          <p:stCondLst>
                                            <p:cond delay="0"/>
                                          </p:stCondLst>
                                        </p:cTn>
                                        <p:tgtEl>
                                          <p:spTgt spid="7">
                                            <p:txEl>
                                              <p:pRg st="6" end="6"/>
                                            </p:txEl>
                                          </p:spTgt>
                                        </p:tgtEl>
                                        <p:attrNameLst>
                                          <p:attrName>style.visibility</p:attrName>
                                        </p:attrNameLst>
                                      </p:cBhvr>
                                      <p:to>
                                        <p:strVal val="visible"/>
                                      </p:to>
                                    </p:set>
                                    <p:animEffect transition="in" filter="barn(inVertical)">
                                      <p:cBhvr>
                                        <p:cTn id="152" dur="500"/>
                                        <p:tgtEl>
                                          <p:spTgt spid="7">
                                            <p:txEl>
                                              <p:pRg st="6" end="6"/>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16" presetClass="exit" presetSubtype="21" fill="hold" nodeType="clickEffect">
                                  <p:stCondLst>
                                    <p:cond delay="0"/>
                                  </p:stCondLst>
                                  <p:childTnLst>
                                    <p:animEffect transition="out" filter="barn(inVertical)">
                                      <p:cBhvr>
                                        <p:cTn id="156" dur="500"/>
                                        <p:tgtEl>
                                          <p:spTgt spid="3082"/>
                                        </p:tgtEl>
                                      </p:cBhvr>
                                    </p:animEffect>
                                    <p:set>
                                      <p:cBhvr>
                                        <p:cTn id="157" dur="1" fill="hold">
                                          <p:stCondLst>
                                            <p:cond delay="499"/>
                                          </p:stCondLst>
                                        </p:cTn>
                                        <p:tgtEl>
                                          <p:spTgt spid="30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8" fill="hold" display="0">
                  <p:stCondLst>
                    <p:cond delay="indefinite"/>
                  </p:stCondLst>
                  <p:endCondLst>
                    <p:cond evt="onStopAudio" delay="0">
                      <p:tgtEl>
                        <p:sldTgt/>
                      </p:tgtEl>
                    </p:cond>
                  </p:endCondLst>
                </p:cTn>
                <p:tgtEl>
                  <p:spTgt spid="2"/>
                </p:tgtEl>
              </p:cMediaNode>
            </p:audio>
            <p:audio>
              <p:cMediaNode vol="80000">
                <p:cTn id="159" fill="hold" display="0">
                  <p:stCondLst>
                    <p:cond delay="indefinite"/>
                  </p:stCondLst>
                  <p:endCondLst>
                    <p:cond evt="onStopAudio" delay="0">
                      <p:tgtEl>
                        <p:sldTgt/>
                      </p:tgtEl>
                    </p:cond>
                  </p:endCondLst>
                </p:cTn>
                <p:tgtEl>
                  <p:spTgt spid="4"/>
                </p:tgtEl>
              </p:cMediaNode>
            </p:audio>
            <p:audio>
              <p:cMediaNode vol="80000">
                <p:cTn id="160" fill="hold" display="0">
                  <p:stCondLst>
                    <p:cond delay="indefinite"/>
                  </p:stCondLst>
                  <p:endCondLst>
                    <p:cond evt="onStopAudio" delay="0">
                      <p:tgtEl>
                        <p:sldTgt/>
                      </p:tgtEl>
                    </p:cond>
                  </p:endCondLst>
                </p:cTn>
                <p:tgtEl>
                  <p:spTgt spid="5"/>
                </p:tgtEl>
              </p:cMediaNode>
            </p:audio>
          </p:childTnLst>
        </p:cTn>
      </p:par>
    </p:tnLst>
    <p:bldLst>
      <p:bldP spid="1647"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BCD8C8-CCC4-4865-8B58-141F858D0754}"/>
              </a:ext>
            </a:extLst>
          </p:cNvPr>
          <p:cNvPicPr>
            <a:picLocks noChangeAspect="1"/>
          </p:cNvPicPr>
          <p:nvPr/>
        </p:nvPicPr>
        <p:blipFill>
          <a:blip r:embed="rId4"/>
          <a:stretch>
            <a:fillRect/>
          </a:stretch>
        </p:blipFill>
        <p:spPr>
          <a:xfrm>
            <a:off x="1044738" y="255027"/>
            <a:ext cx="10102524" cy="6347946"/>
          </a:xfrm>
          <a:prstGeom prst="rect">
            <a:avLst/>
          </a:prstGeom>
        </p:spPr>
      </p:pic>
      <p:pic>
        <p:nvPicPr>
          <p:cNvPr id="2" name="Track (34)">
            <a:hlinkClick r:id="" action="ppaction://media"/>
            <a:extLst>
              <a:ext uri="{FF2B5EF4-FFF2-40B4-BE49-F238E27FC236}">
                <a16:creationId xmlns:a16="http://schemas.microsoft.com/office/drawing/2014/main" id="{DC627653-0344-4177-A530-3AA917AB46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58292" y="1155347"/>
            <a:ext cx="609600" cy="609600"/>
          </a:xfrm>
          <a:prstGeom prst="rect">
            <a:avLst/>
          </a:prstGeom>
        </p:spPr>
      </p:pic>
    </p:spTree>
    <p:extLst>
      <p:ext uri="{BB962C8B-B14F-4D97-AF65-F5344CB8AC3E}">
        <p14:creationId xmlns:p14="http://schemas.microsoft.com/office/powerpoint/2010/main" val="21418306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C793-5089-48A9-8A88-C6FFB79EEF5E}"/>
              </a:ext>
            </a:extLst>
          </p:cNvPr>
          <p:cNvSpPr>
            <a:spLocks noGrp="1"/>
          </p:cNvSpPr>
          <p:nvPr>
            <p:ph type="title"/>
          </p:nvPr>
        </p:nvSpPr>
        <p:spPr>
          <a:xfrm>
            <a:off x="590215" y="2560568"/>
            <a:ext cx="11055900" cy="763500"/>
          </a:xfrm>
        </p:spPr>
        <p:txBody>
          <a:bodyPr/>
          <a:lstStyle/>
          <a:p>
            <a:r>
              <a:rPr lang="en-US" sz="4800" dirty="0">
                <a:solidFill>
                  <a:srgbClr val="FF0000"/>
                </a:solidFill>
              </a:rPr>
              <a:t>Example:</a:t>
            </a:r>
            <a:br>
              <a:rPr lang="en-US" sz="4800" dirty="0">
                <a:solidFill>
                  <a:schemeClr val="tx1"/>
                </a:solidFill>
              </a:rPr>
            </a:br>
            <a:r>
              <a:rPr lang="en-US" sz="4800" dirty="0">
                <a:solidFill>
                  <a:schemeClr val="tx1"/>
                </a:solidFill>
              </a:rPr>
              <a:t>A: Don’t water these flowers too much.</a:t>
            </a:r>
            <a:br>
              <a:rPr lang="en-US" sz="4800" dirty="0">
                <a:solidFill>
                  <a:schemeClr val="tx1"/>
                </a:solidFill>
              </a:rPr>
            </a:br>
            <a:r>
              <a:rPr lang="en-US" sz="4800" dirty="0">
                <a:solidFill>
                  <a:schemeClr val="tx1"/>
                </a:solidFill>
              </a:rPr>
              <a:t>B: Why?</a:t>
            </a:r>
            <a:br>
              <a:rPr lang="en-US" sz="4800" dirty="0">
                <a:solidFill>
                  <a:schemeClr val="tx1"/>
                </a:solidFill>
              </a:rPr>
            </a:br>
            <a:r>
              <a:rPr lang="en-US" sz="4800" dirty="0">
                <a:solidFill>
                  <a:schemeClr val="tx1"/>
                </a:solidFill>
              </a:rPr>
              <a:t>C: If you water them too much, they will die.</a:t>
            </a:r>
          </a:p>
        </p:txBody>
      </p:sp>
      <p:pic>
        <p:nvPicPr>
          <p:cNvPr id="12" name="Picture 11">
            <a:extLst>
              <a:ext uri="{FF2B5EF4-FFF2-40B4-BE49-F238E27FC236}">
                <a16:creationId xmlns:a16="http://schemas.microsoft.com/office/drawing/2014/main" id="{0C0D645F-5D4E-4F51-ADD5-F6335D05EE2B}"/>
              </a:ext>
            </a:extLst>
          </p:cNvPr>
          <p:cNvPicPr>
            <a:picLocks noChangeAspect="1"/>
          </p:cNvPicPr>
          <p:nvPr/>
        </p:nvPicPr>
        <p:blipFill>
          <a:blip r:embed="rId2"/>
          <a:stretch>
            <a:fillRect/>
          </a:stretch>
        </p:blipFill>
        <p:spPr>
          <a:xfrm>
            <a:off x="460030" y="446105"/>
            <a:ext cx="11316270" cy="1840855"/>
          </a:xfrm>
          <a:prstGeom prst="rect">
            <a:avLst/>
          </a:prstGeom>
        </p:spPr>
      </p:pic>
    </p:spTree>
    <p:extLst>
      <p:ext uri="{BB962C8B-B14F-4D97-AF65-F5344CB8AC3E}">
        <p14:creationId xmlns:p14="http://schemas.microsoft.com/office/powerpoint/2010/main" val="24845241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C793-5089-48A9-8A88-C6FFB79EEF5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6FCDF3B-820D-45C8-8DCE-B126B83C8FF4}"/>
              </a:ext>
            </a:extLst>
          </p:cNvPr>
          <p:cNvPicPr>
            <a:picLocks noChangeAspect="1"/>
          </p:cNvPicPr>
          <p:nvPr/>
        </p:nvPicPr>
        <p:blipFill>
          <a:blip r:embed="rId2"/>
          <a:stretch>
            <a:fillRect/>
          </a:stretch>
        </p:blipFill>
        <p:spPr>
          <a:xfrm>
            <a:off x="720400" y="163624"/>
            <a:ext cx="9582739" cy="1330936"/>
          </a:xfrm>
          <a:prstGeom prst="rect">
            <a:avLst/>
          </a:prstGeom>
        </p:spPr>
      </p:pic>
      <p:pic>
        <p:nvPicPr>
          <p:cNvPr id="6" name="Picture 5">
            <a:extLst>
              <a:ext uri="{FF2B5EF4-FFF2-40B4-BE49-F238E27FC236}">
                <a16:creationId xmlns:a16="http://schemas.microsoft.com/office/drawing/2014/main" id="{7EE205F3-9F92-4FF6-A0ED-FA96370A6B48}"/>
              </a:ext>
            </a:extLst>
          </p:cNvPr>
          <p:cNvPicPr>
            <a:picLocks noChangeAspect="1"/>
          </p:cNvPicPr>
          <p:nvPr/>
        </p:nvPicPr>
        <p:blipFill>
          <a:blip r:embed="rId3"/>
          <a:stretch>
            <a:fillRect/>
          </a:stretch>
        </p:blipFill>
        <p:spPr>
          <a:xfrm>
            <a:off x="1021962" y="1908737"/>
            <a:ext cx="10148075" cy="4120171"/>
          </a:xfrm>
          <a:prstGeom prst="rect">
            <a:avLst/>
          </a:prstGeom>
        </p:spPr>
      </p:pic>
      <p:pic>
        <p:nvPicPr>
          <p:cNvPr id="5" name="Picture 4">
            <a:extLst>
              <a:ext uri="{FF2B5EF4-FFF2-40B4-BE49-F238E27FC236}">
                <a16:creationId xmlns:a16="http://schemas.microsoft.com/office/drawing/2014/main" id="{382BC659-D407-4B8F-9312-757B49E2B07C}"/>
              </a:ext>
            </a:extLst>
          </p:cNvPr>
          <p:cNvPicPr>
            <a:picLocks noChangeAspect="1"/>
          </p:cNvPicPr>
          <p:nvPr/>
        </p:nvPicPr>
        <p:blipFill rotWithShape="1">
          <a:blip r:embed="rId4"/>
          <a:srcRect l="4789" t="31129" r="70696" b="16910"/>
          <a:stretch/>
        </p:blipFill>
        <p:spPr>
          <a:xfrm rot="941522">
            <a:off x="9318514" y="1664759"/>
            <a:ext cx="2696308" cy="1681719"/>
          </a:xfrm>
          <a:prstGeom prst="rect">
            <a:avLst/>
          </a:prstGeom>
        </p:spPr>
      </p:pic>
    </p:spTree>
    <p:extLst>
      <p:ext uri="{BB962C8B-B14F-4D97-AF65-F5344CB8AC3E}">
        <p14:creationId xmlns:p14="http://schemas.microsoft.com/office/powerpoint/2010/main" val="20072243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A4DEEC-52A6-4208-99CB-DC09A921D1DB}"/>
              </a:ext>
            </a:extLst>
          </p:cNvPr>
          <p:cNvPicPr>
            <a:picLocks noChangeAspect="1"/>
          </p:cNvPicPr>
          <p:nvPr/>
        </p:nvPicPr>
        <p:blipFill>
          <a:blip r:embed="rId2"/>
          <a:stretch>
            <a:fillRect/>
          </a:stretch>
        </p:blipFill>
        <p:spPr>
          <a:xfrm>
            <a:off x="647138" y="242668"/>
            <a:ext cx="10897724" cy="6372664"/>
          </a:xfrm>
          <a:prstGeom prst="rect">
            <a:avLst/>
          </a:prstGeom>
        </p:spPr>
      </p:pic>
      <p:pic>
        <p:nvPicPr>
          <p:cNvPr id="4" name="Picture 3">
            <a:extLst>
              <a:ext uri="{FF2B5EF4-FFF2-40B4-BE49-F238E27FC236}">
                <a16:creationId xmlns:a16="http://schemas.microsoft.com/office/drawing/2014/main" id="{2D7A0CE8-5704-405D-B31A-5B1C615771D5}"/>
              </a:ext>
            </a:extLst>
          </p:cNvPr>
          <p:cNvPicPr>
            <a:picLocks noChangeAspect="1"/>
          </p:cNvPicPr>
          <p:nvPr/>
        </p:nvPicPr>
        <p:blipFill>
          <a:blip r:embed="rId3"/>
          <a:stretch>
            <a:fillRect/>
          </a:stretch>
        </p:blipFill>
        <p:spPr>
          <a:xfrm>
            <a:off x="4524142" y="2508017"/>
            <a:ext cx="1861668" cy="577759"/>
          </a:xfrm>
          <a:prstGeom prst="rect">
            <a:avLst/>
          </a:prstGeom>
        </p:spPr>
      </p:pic>
      <p:pic>
        <p:nvPicPr>
          <p:cNvPr id="5" name="Picture 4">
            <a:extLst>
              <a:ext uri="{FF2B5EF4-FFF2-40B4-BE49-F238E27FC236}">
                <a16:creationId xmlns:a16="http://schemas.microsoft.com/office/drawing/2014/main" id="{B7722DB2-E2B1-43A1-9776-EB6B3F200F9F}"/>
              </a:ext>
            </a:extLst>
          </p:cNvPr>
          <p:cNvPicPr>
            <a:picLocks noChangeAspect="1"/>
          </p:cNvPicPr>
          <p:nvPr/>
        </p:nvPicPr>
        <p:blipFill>
          <a:blip r:embed="rId3"/>
          <a:stretch>
            <a:fillRect/>
          </a:stretch>
        </p:blipFill>
        <p:spPr>
          <a:xfrm>
            <a:off x="9800679" y="3140120"/>
            <a:ext cx="1861668" cy="577759"/>
          </a:xfrm>
          <a:prstGeom prst="rect">
            <a:avLst/>
          </a:prstGeom>
        </p:spPr>
      </p:pic>
      <p:pic>
        <p:nvPicPr>
          <p:cNvPr id="6" name="Picture 5">
            <a:extLst>
              <a:ext uri="{FF2B5EF4-FFF2-40B4-BE49-F238E27FC236}">
                <a16:creationId xmlns:a16="http://schemas.microsoft.com/office/drawing/2014/main" id="{6FE8A8EA-5FD7-4A75-B77F-04343C7494C9}"/>
              </a:ext>
            </a:extLst>
          </p:cNvPr>
          <p:cNvPicPr>
            <a:picLocks noChangeAspect="1"/>
          </p:cNvPicPr>
          <p:nvPr/>
        </p:nvPicPr>
        <p:blipFill>
          <a:blip r:embed="rId3"/>
          <a:stretch>
            <a:fillRect/>
          </a:stretch>
        </p:blipFill>
        <p:spPr>
          <a:xfrm>
            <a:off x="647138" y="3597957"/>
            <a:ext cx="1861668" cy="577759"/>
          </a:xfrm>
          <a:prstGeom prst="rect">
            <a:avLst/>
          </a:prstGeom>
        </p:spPr>
      </p:pic>
      <p:pic>
        <p:nvPicPr>
          <p:cNvPr id="7" name="Picture 6">
            <a:extLst>
              <a:ext uri="{FF2B5EF4-FFF2-40B4-BE49-F238E27FC236}">
                <a16:creationId xmlns:a16="http://schemas.microsoft.com/office/drawing/2014/main" id="{0CD9B04F-A7EC-4FF3-9D9A-CF68D67A285C}"/>
              </a:ext>
            </a:extLst>
          </p:cNvPr>
          <p:cNvPicPr>
            <a:picLocks noChangeAspect="1"/>
          </p:cNvPicPr>
          <p:nvPr/>
        </p:nvPicPr>
        <p:blipFill>
          <a:blip r:embed="rId3"/>
          <a:stretch>
            <a:fillRect/>
          </a:stretch>
        </p:blipFill>
        <p:spPr>
          <a:xfrm>
            <a:off x="7167858" y="4175716"/>
            <a:ext cx="2845572" cy="577759"/>
          </a:xfrm>
          <a:prstGeom prst="rect">
            <a:avLst/>
          </a:prstGeom>
        </p:spPr>
      </p:pic>
      <p:pic>
        <p:nvPicPr>
          <p:cNvPr id="9" name="Picture 8">
            <a:extLst>
              <a:ext uri="{FF2B5EF4-FFF2-40B4-BE49-F238E27FC236}">
                <a16:creationId xmlns:a16="http://schemas.microsoft.com/office/drawing/2014/main" id="{856BD029-E694-4F72-AAEF-F27C81957DC8}"/>
              </a:ext>
            </a:extLst>
          </p:cNvPr>
          <p:cNvPicPr>
            <a:picLocks noChangeAspect="1"/>
          </p:cNvPicPr>
          <p:nvPr/>
        </p:nvPicPr>
        <p:blipFill>
          <a:blip r:embed="rId3"/>
          <a:stretch>
            <a:fillRect/>
          </a:stretch>
        </p:blipFill>
        <p:spPr>
          <a:xfrm>
            <a:off x="8664150" y="4780309"/>
            <a:ext cx="4134725" cy="577759"/>
          </a:xfrm>
          <a:prstGeom prst="rect">
            <a:avLst/>
          </a:prstGeom>
        </p:spPr>
      </p:pic>
      <p:pic>
        <p:nvPicPr>
          <p:cNvPr id="11" name="Picture 10">
            <a:extLst>
              <a:ext uri="{FF2B5EF4-FFF2-40B4-BE49-F238E27FC236}">
                <a16:creationId xmlns:a16="http://schemas.microsoft.com/office/drawing/2014/main" id="{E450608E-89D2-422D-ABCB-2DBDE8A91CD4}"/>
              </a:ext>
            </a:extLst>
          </p:cNvPr>
          <p:cNvPicPr>
            <a:picLocks noChangeAspect="1"/>
          </p:cNvPicPr>
          <p:nvPr/>
        </p:nvPicPr>
        <p:blipFill>
          <a:blip r:embed="rId3"/>
          <a:stretch>
            <a:fillRect/>
          </a:stretch>
        </p:blipFill>
        <p:spPr>
          <a:xfrm>
            <a:off x="4524141" y="4828386"/>
            <a:ext cx="4185143" cy="577759"/>
          </a:xfrm>
          <a:prstGeom prst="rect">
            <a:avLst/>
          </a:prstGeom>
        </p:spPr>
      </p:pic>
      <p:pic>
        <p:nvPicPr>
          <p:cNvPr id="12" name="Picture 11">
            <a:extLst>
              <a:ext uri="{FF2B5EF4-FFF2-40B4-BE49-F238E27FC236}">
                <a16:creationId xmlns:a16="http://schemas.microsoft.com/office/drawing/2014/main" id="{7E70549F-3662-451A-B956-1F225A91DD0A}"/>
              </a:ext>
            </a:extLst>
          </p:cNvPr>
          <p:cNvPicPr>
            <a:picLocks noChangeAspect="1"/>
          </p:cNvPicPr>
          <p:nvPr/>
        </p:nvPicPr>
        <p:blipFill>
          <a:blip r:embed="rId3"/>
          <a:stretch>
            <a:fillRect/>
          </a:stretch>
        </p:blipFill>
        <p:spPr>
          <a:xfrm>
            <a:off x="8406594" y="5918326"/>
            <a:ext cx="2821039" cy="577759"/>
          </a:xfrm>
          <a:prstGeom prst="rect">
            <a:avLst/>
          </a:prstGeom>
        </p:spPr>
      </p:pic>
      <p:sp>
        <p:nvSpPr>
          <p:cNvPr id="14" name="TextBox 13">
            <a:extLst>
              <a:ext uri="{FF2B5EF4-FFF2-40B4-BE49-F238E27FC236}">
                <a16:creationId xmlns:a16="http://schemas.microsoft.com/office/drawing/2014/main" id="{6A1343E6-AA17-4B69-856B-888C4B6F57BB}"/>
              </a:ext>
            </a:extLst>
          </p:cNvPr>
          <p:cNvSpPr txBox="1"/>
          <p:nvPr/>
        </p:nvSpPr>
        <p:spPr>
          <a:xfrm>
            <a:off x="4524141" y="2637467"/>
            <a:ext cx="2335967" cy="523220"/>
          </a:xfrm>
          <a:prstGeom prst="rect">
            <a:avLst/>
          </a:prstGeom>
          <a:noFill/>
        </p:spPr>
        <p:txBody>
          <a:bodyPr wrap="square">
            <a:spAutoFit/>
          </a:bodyPr>
          <a:lstStyle/>
          <a:p>
            <a:r>
              <a:rPr lang="en-US" sz="2800" b="1" i="0" dirty="0">
                <a:solidFill>
                  <a:srgbClr val="333333"/>
                </a:solidFill>
                <a:effectLst/>
                <a:latin typeface="DM Sans" panose="020B0604020202020204" charset="0"/>
              </a:rPr>
              <a:t>…………………</a:t>
            </a:r>
            <a:endParaRPr lang="en-US" sz="2800" b="1" dirty="0"/>
          </a:p>
        </p:txBody>
      </p:sp>
      <p:sp>
        <p:nvSpPr>
          <p:cNvPr id="16" name="TextBox 15">
            <a:extLst>
              <a:ext uri="{FF2B5EF4-FFF2-40B4-BE49-F238E27FC236}">
                <a16:creationId xmlns:a16="http://schemas.microsoft.com/office/drawing/2014/main" id="{AB5A1964-CD7E-4CFE-99DA-B8BAFD66EE67}"/>
              </a:ext>
            </a:extLst>
          </p:cNvPr>
          <p:cNvSpPr txBox="1"/>
          <p:nvPr/>
        </p:nvSpPr>
        <p:spPr>
          <a:xfrm>
            <a:off x="9683449" y="3261435"/>
            <a:ext cx="2335967" cy="523220"/>
          </a:xfrm>
          <a:prstGeom prst="rect">
            <a:avLst/>
          </a:prstGeom>
          <a:noFill/>
        </p:spPr>
        <p:txBody>
          <a:bodyPr wrap="square">
            <a:spAutoFit/>
          </a:bodyPr>
          <a:lstStyle/>
          <a:p>
            <a:r>
              <a:rPr lang="en-US" sz="2800" b="1" i="0" dirty="0">
                <a:solidFill>
                  <a:srgbClr val="333333"/>
                </a:solidFill>
                <a:effectLst/>
                <a:latin typeface="DM Sans" panose="020B0604020202020204" charset="0"/>
              </a:rPr>
              <a:t>…………………</a:t>
            </a:r>
            <a:endParaRPr lang="en-US" sz="2800" b="1" dirty="0"/>
          </a:p>
        </p:txBody>
      </p:sp>
      <p:sp>
        <p:nvSpPr>
          <p:cNvPr id="17" name="TextBox 16">
            <a:extLst>
              <a:ext uri="{FF2B5EF4-FFF2-40B4-BE49-F238E27FC236}">
                <a16:creationId xmlns:a16="http://schemas.microsoft.com/office/drawing/2014/main" id="{FC53E9AC-C4A3-41FA-BA67-D8577C92864E}"/>
              </a:ext>
            </a:extLst>
          </p:cNvPr>
          <p:cNvSpPr txBox="1"/>
          <p:nvPr/>
        </p:nvSpPr>
        <p:spPr>
          <a:xfrm>
            <a:off x="1244569" y="3784655"/>
            <a:ext cx="2335967" cy="523220"/>
          </a:xfrm>
          <a:prstGeom prst="rect">
            <a:avLst/>
          </a:prstGeom>
          <a:noFill/>
        </p:spPr>
        <p:txBody>
          <a:bodyPr wrap="square">
            <a:spAutoFit/>
          </a:bodyPr>
          <a:lstStyle/>
          <a:p>
            <a:r>
              <a:rPr lang="en-US" sz="2800" b="1" i="0" dirty="0">
                <a:solidFill>
                  <a:srgbClr val="333333"/>
                </a:solidFill>
                <a:effectLst/>
                <a:latin typeface="DM Sans" panose="020B0604020202020204" charset="0"/>
              </a:rPr>
              <a:t>…………</a:t>
            </a:r>
            <a:endParaRPr lang="en-US" sz="2800" b="1" dirty="0"/>
          </a:p>
        </p:txBody>
      </p:sp>
      <p:sp>
        <p:nvSpPr>
          <p:cNvPr id="18" name="TextBox 17">
            <a:extLst>
              <a:ext uri="{FF2B5EF4-FFF2-40B4-BE49-F238E27FC236}">
                <a16:creationId xmlns:a16="http://schemas.microsoft.com/office/drawing/2014/main" id="{DF5218A2-3C56-4D37-813C-6BE2FED4EFB3}"/>
              </a:ext>
            </a:extLst>
          </p:cNvPr>
          <p:cNvSpPr txBox="1"/>
          <p:nvPr/>
        </p:nvSpPr>
        <p:spPr>
          <a:xfrm>
            <a:off x="7093951" y="4399452"/>
            <a:ext cx="2919479" cy="523220"/>
          </a:xfrm>
          <a:prstGeom prst="rect">
            <a:avLst/>
          </a:prstGeom>
          <a:noFill/>
        </p:spPr>
        <p:txBody>
          <a:bodyPr wrap="square">
            <a:spAutoFit/>
          </a:bodyPr>
          <a:lstStyle/>
          <a:p>
            <a:r>
              <a:rPr lang="en-US" sz="2800" b="1" i="0" dirty="0">
                <a:solidFill>
                  <a:srgbClr val="333333"/>
                </a:solidFill>
                <a:effectLst/>
                <a:latin typeface="DM Sans" panose="020B0604020202020204" charset="0"/>
              </a:rPr>
              <a:t>…………………………….</a:t>
            </a:r>
            <a:endParaRPr lang="en-US" sz="2800" b="1" dirty="0"/>
          </a:p>
        </p:txBody>
      </p:sp>
      <p:sp>
        <p:nvSpPr>
          <p:cNvPr id="19" name="TextBox 18">
            <a:extLst>
              <a:ext uri="{FF2B5EF4-FFF2-40B4-BE49-F238E27FC236}">
                <a16:creationId xmlns:a16="http://schemas.microsoft.com/office/drawing/2014/main" id="{ABB03D16-CE84-493A-A3EF-56DD782D18E8}"/>
              </a:ext>
            </a:extLst>
          </p:cNvPr>
          <p:cNvSpPr txBox="1"/>
          <p:nvPr/>
        </p:nvSpPr>
        <p:spPr>
          <a:xfrm>
            <a:off x="4636260" y="4957355"/>
            <a:ext cx="4185143" cy="523220"/>
          </a:xfrm>
          <a:prstGeom prst="rect">
            <a:avLst/>
          </a:prstGeom>
          <a:noFill/>
        </p:spPr>
        <p:txBody>
          <a:bodyPr wrap="square">
            <a:spAutoFit/>
          </a:bodyPr>
          <a:lstStyle/>
          <a:p>
            <a:r>
              <a:rPr lang="en-US" sz="2800" b="1" i="0" dirty="0">
                <a:solidFill>
                  <a:srgbClr val="333333"/>
                </a:solidFill>
                <a:effectLst/>
                <a:latin typeface="DM Sans" panose="020B0604020202020204" charset="0"/>
              </a:rPr>
              <a:t>……………………………………...</a:t>
            </a:r>
            <a:endParaRPr lang="en-US" sz="2800" b="1" dirty="0"/>
          </a:p>
        </p:txBody>
      </p:sp>
      <p:sp>
        <p:nvSpPr>
          <p:cNvPr id="20" name="TextBox 19">
            <a:extLst>
              <a:ext uri="{FF2B5EF4-FFF2-40B4-BE49-F238E27FC236}">
                <a16:creationId xmlns:a16="http://schemas.microsoft.com/office/drawing/2014/main" id="{AE240921-44EA-4736-84A3-860482A3A809}"/>
              </a:ext>
            </a:extLst>
          </p:cNvPr>
          <p:cNvSpPr txBox="1"/>
          <p:nvPr/>
        </p:nvSpPr>
        <p:spPr>
          <a:xfrm>
            <a:off x="8248890" y="6089816"/>
            <a:ext cx="4185143" cy="523220"/>
          </a:xfrm>
          <a:prstGeom prst="rect">
            <a:avLst/>
          </a:prstGeom>
          <a:noFill/>
        </p:spPr>
        <p:txBody>
          <a:bodyPr wrap="square">
            <a:spAutoFit/>
          </a:bodyPr>
          <a:lstStyle/>
          <a:p>
            <a:r>
              <a:rPr lang="en-US" sz="2800" b="1" i="0" dirty="0">
                <a:solidFill>
                  <a:srgbClr val="333333"/>
                </a:solidFill>
                <a:effectLst/>
                <a:latin typeface="DM Sans" panose="020B0604020202020204" charset="0"/>
              </a:rPr>
              <a:t>………………………………...</a:t>
            </a:r>
            <a:endParaRPr lang="en-US" sz="2800" b="1" dirty="0"/>
          </a:p>
        </p:txBody>
      </p:sp>
    </p:spTree>
    <p:extLst>
      <p:ext uri="{BB962C8B-B14F-4D97-AF65-F5344CB8AC3E}">
        <p14:creationId xmlns:p14="http://schemas.microsoft.com/office/powerpoint/2010/main" val="25782011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53" presetClass="exit" presetSubtype="32" fill="hold" nodeType="withEffect">
                                  <p:stCondLst>
                                    <p:cond delay="0"/>
                                  </p:stCondLst>
                                  <p:childTnLst>
                                    <p:anim calcmode="lin" valueType="num">
                                      <p:cBhvr>
                                        <p:cTn id="18" dur="500"/>
                                        <p:tgtEl>
                                          <p:spTgt spid="6"/>
                                        </p:tgtEl>
                                        <p:attrNameLst>
                                          <p:attrName>ppt_w</p:attrName>
                                        </p:attrNameLst>
                                      </p:cBhvr>
                                      <p:tavLst>
                                        <p:tav tm="0">
                                          <p:val>
                                            <p:strVal val="ppt_w"/>
                                          </p:val>
                                        </p:tav>
                                        <p:tav tm="100000">
                                          <p:val>
                                            <p:fltVal val="0"/>
                                          </p:val>
                                        </p:tav>
                                      </p:tavLst>
                                    </p:anim>
                                    <p:anim calcmode="lin" valueType="num">
                                      <p:cBhvr>
                                        <p:cTn id="19" dur="500"/>
                                        <p:tgtEl>
                                          <p:spTgt spid="6"/>
                                        </p:tgtEl>
                                        <p:attrNameLst>
                                          <p:attrName>ppt_h</p:attrName>
                                        </p:attrNameLst>
                                      </p:cBhvr>
                                      <p:tavLst>
                                        <p:tav tm="0">
                                          <p:val>
                                            <p:strVal val="ppt_h"/>
                                          </p:val>
                                        </p:tav>
                                        <p:tav tm="100000">
                                          <p:val>
                                            <p:fltVal val="0"/>
                                          </p:val>
                                        </p:tav>
                                      </p:tavLst>
                                    </p:anim>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7"/>
                                        </p:tgtEl>
                                        <p:attrNameLst>
                                          <p:attrName>ppt_w</p:attrName>
                                        </p:attrNameLst>
                                      </p:cBhvr>
                                      <p:tavLst>
                                        <p:tav tm="0">
                                          <p:val>
                                            <p:strVal val="ppt_w"/>
                                          </p:val>
                                        </p:tav>
                                        <p:tav tm="100000">
                                          <p:val>
                                            <p:fltVal val="0"/>
                                          </p:val>
                                        </p:tav>
                                      </p:tavLst>
                                    </p:anim>
                                    <p:anim calcmode="lin" valueType="num">
                                      <p:cBhvr>
                                        <p:cTn id="26" dur="500"/>
                                        <p:tgtEl>
                                          <p:spTgt spid="7"/>
                                        </p:tgtEl>
                                        <p:attrNameLst>
                                          <p:attrName>ppt_h</p:attrName>
                                        </p:attrNameLst>
                                      </p:cBhvr>
                                      <p:tavLst>
                                        <p:tav tm="0">
                                          <p:val>
                                            <p:strVal val="ppt_h"/>
                                          </p:val>
                                        </p:tav>
                                        <p:tav tm="100000">
                                          <p:val>
                                            <p:fltVal val="0"/>
                                          </p:val>
                                        </p:tav>
                                      </p:tavLst>
                                    </p:anim>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11"/>
                                        </p:tgtEl>
                                        <p:attrNameLst>
                                          <p:attrName>ppt_w</p:attrName>
                                        </p:attrNameLst>
                                      </p:cBhvr>
                                      <p:tavLst>
                                        <p:tav tm="0">
                                          <p:val>
                                            <p:strVal val="ppt_w"/>
                                          </p:val>
                                        </p:tav>
                                        <p:tav tm="100000">
                                          <p:val>
                                            <p:fltVal val="0"/>
                                          </p:val>
                                        </p:tav>
                                      </p:tavLst>
                                    </p:anim>
                                    <p:anim calcmode="lin" valueType="num">
                                      <p:cBhvr>
                                        <p:cTn id="33" dur="500"/>
                                        <p:tgtEl>
                                          <p:spTgt spid="11"/>
                                        </p:tgtEl>
                                        <p:attrNameLst>
                                          <p:attrName>ppt_h</p:attrName>
                                        </p:attrNameLst>
                                      </p:cBhvr>
                                      <p:tavLst>
                                        <p:tav tm="0">
                                          <p:val>
                                            <p:strVal val="ppt_h"/>
                                          </p:val>
                                        </p:tav>
                                        <p:tav tm="100000">
                                          <p:val>
                                            <p:fltVal val="0"/>
                                          </p:val>
                                        </p:tav>
                                      </p:tavLst>
                                    </p:anim>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12"/>
                                        </p:tgtEl>
                                        <p:attrNameLst>
                                          <p:attrName>ppt_w</p:attrName>
                                        </p:attrNameLst>
                                      </p:cBhvr>
                                      <p:tavLst>
                                        <p:tav tm="0">
                                          <p:val>
                                            <p:strVal val="ppt_w"/>
                                          </p:val>
                                        </p:tav>
                                        <p:tav tm="100000">
                                          <p:val>
                                            <p:fltVal val="0"/>
                                          </p:val>
                                        </p:tav>
                                      </p:tavLst>
                                    </p:anim>
                                    <p:anim calcmode="lin" valueType="num">
                                      <p:cBhvr>
                                        <p:cTn id="40" dur="500"/>
                                        <p:tgtEl>
                                          <p:spTgt spid="12"/>
                                        </p:tgtEl>
                                        <p:attrNameLst>
                                          <p:attrName>ppt_h</p:attrName>
                                        </p:attrNameLst>
                                      </p:cBhvr>
                                      <p:tavLst>
                                        <p:tav tm="0">
                                          <p:val>
                                            <p:strVal val="ppt_h"/>
                                          </p:val>
                                        </p:tav>
                                        <p:tav tm="100000">
                                          <p:val>
                                            <p:fltVal val="0"/>
                                          </p:val>
                                        </p:tav>
                                      </p:tavLst>
                                    </p:anim>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C793-5089-48A9-8A88-C6FFB79EEF5E}"/>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5844C00B-85AE-40D3-85D7-B05117690337}"/>
              </a:ext>
            </a:extLst>
          </p:cNvPr>
          <p:cNvPicPr>
            <a:picLocks noChangeAspect="1"/>
          </p:cNvPicPr>
          <p:nvPr/>
        </p:nvPicPr>
        <p:blipFill>
          <a:blip r:embed="rId2"/>
          <a:stretch>
            <a:fillRect/>
          </a:stretch>
        </p:blipFill>
        <p:spPr>
          <a:xfrm>
            <a:off x="415700" y="105739"/>
            <a:ext cx="9178005" cy="1274723"/>
          </a:xfrm>
          <a:prstGeom prst="rect">
            <a:avLst/>
          </a:prstGeom>
        </p:spPr>
      </p:pic>
      <p:pic>
        <p:nvPicPr>
          <p:cNvPr id="6" name="Picture 5">
            <a:extLst>
              <a:ext uri="{FF2B5EF4-FFF2-40B4-BE49-F238E27FC236}">
                <a16:creationId xmlns:a16="http://schemas.microsoft.com/office/drawing/2014/main" id="{B7DB2FCA-BB4C-491F-830C-FBD577FDB813}"/>
              </a:ext>
            </a:extLst>
          </p:cNvPr>
          <p:cNvPicPr>
            <a:picLocks noChangeAspect="1"/>
          </p:cNvPicPr>
          <p:nvPr/>
        </p:nvPicPr>
        <p:blipFill>
          <a:blip r:embed="rId3"/>
          <a:stretch>
            <a:fillRect/>
          </a:stretch>
        </p:blipFill>
        <p:spPr>
          <a:xfrm>
            <a:off x="842909" y="1380462"/>
            <a:ext cx="8900698" cy="5385772"/>
          </a:xfrm>
          <a:prstGeom prst="rect">
            <a:avLst/>
          </a:prstGeom>
        </p:spPr>
      </p:pic>
      <p:pic>
        <p:nvPicPr>
          <p:cNvPr id="5" name="Picture 4">
            <a:extLst>
              <a:ext uri="{FF2B5EF4-FFF2-40B4-BE49-F238E27FC236}">
                <a16:creationId xmlns:a16="http://schemas.microsoft.com/office/drawing/2014/main" id="{EF6A1653-CFAF-4B1C-BAB3-5C68E0FCB06C}"/>
              </a:ext>
            </a:extLst>
          </p:cNvPr>
          <p:cNvPicPr>
            <a:picLocks noChangeAspect="1"/>
          </p:cNvPicPr>
          <p:nvPr/>
        </p:nvPicPr>
        <p:blipFill rotWithShape="1">
          <a:blip r:embed="rId4"/>
          <a:srcRect l="30117" t="35411" r="45632" b="20053"/>
          <a:stretch/>
        </p:blipFill>
        <p:spPr>
          <a:xfrm rot="1013032">
            <a:off x="8367608" y="2451296"/>
            <a:ext cx="3618420" cy="1955409"/>
          </a:xfrm>
          <a:prstGeom prst="rect">
            <a:avLst/>
          </a:prstGeom>
        </p:spPr>
      </p:pic>
    </p:spTree>
    <p:extLst>
      <p:ext uri="{BB962C8B-B14F-4D97-AF65-F5344CB8AC3E}">
        <p14:creationId xmlns:p14="http://schemas.microsoft.com/office/powerpoint/2010/main" val="21472935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C793-5089-48A9-8A88-C6FFB79EEF5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B45FB96F-4F33-4584-A04F-8C42C89EEB92}"/>
              </a:ext>
            </a:extLst>
          </p:cNvPr>
          <p:cNvPicPr>
            <a:picLocks noChangeAspect="1"/>
          </p:cNvPicPr>
          <p:nvPr/>
        </p:nvPicPr>
        <p:blipFill>
          <a:blip r:embed="rId2"/>
          <a:stretch>
            <a:fillRect/>
          </a:stretch>
        </p:blipFill>
        <p:spPr>
          <a:xfrm>
            <a:off x="353258" y="2376341"/>
            <a:ext cx="11485483" cy="3379883"/>
          </a:xfrm>
          <a:prstGeom prst="rect">
            <a:avLst/>
          </a:prstGeom>
        </p:spPr>
      </p:pic>
      <p:pic>
        <p:nvPicPr>
          <p:cNvPr id="6" name="Picture 5">
            <a:extLst>
              <a:ext uri="{FF2B5EF4-FFF2-40B4-BE49-F238E27FC236}">
                <a16:creationId xmlns:a16="http://schemas.microsoft.com/office/drawing/2014/main" id="{4132F6CE-36D5-40B5-ABAA-9F662CA352F7}"/>
              </a:ext>
            </a:extLst>
          </p:cNvPr>
          <p:cNvPicPr>
            <a:picLocks noChangeAspect="1"/>
          </p:cNvPicPr>
          <p:nvPr/>
        </p:nvPicPr>
        <p:blipFill>
          <a:blip r:embed="rId3"/>
          <a:stretch>
            <a:fillRect/>
          </a:stretch>
        </p:blipFill>
        <p:spPr>
          <a:xfrm>
            <a:off x="558096" y="1047002"/>
            <a:ext cx="11383870" cy="1044126"/>
          </a:xfrm>
          <a:prstGeom prst="rect">
            <a:avLst/>
          </a:prstGeom>
        </p:spPr>
      </p:pic>
    </p:spTree>
    <p:extLst>
      <p:ext uri="{BB962C8B-B14F-4D97-AF65-F5344CB8AC3E}">
        <p14:creationId xmlns:p14="http://schemas.microsoft.com/office/powerpoint/2010/main" val="32386310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150094-57F3-4B09-8399-5F2F3FA5607A}"/>
              </a:ext>
            </a:extLst>
          </p:cNvPr>
          <p:cNvPicPr>
            <a:picLocks noChangeAspect="1"/>
          </p:cNvPicPr>
          <p:nvPr/>
        </p:nvPicPr>
        <p:blipFill>
          <a:blip r:embed="rId2"/>
          <a:stretch>
            <a:fillRect/>
          </a:stretch>
        </p:blipFill>
        <p:spPr>
          <a:xfrm>
            <a:off x="415699" y="165941"/>
            <a:ext cx="9694043" cy="6519671"/>
          </a:xfrm>
          <a:prstGeom prst="rect">
            <a:avLst/>
          </a:prstGeom>
        </p:spPr>
      </p:pic>
      <p:sp>
        <p:nvSpPr>
          <p:cNvPr id="5" name="Title 1">
            <a:extLst>
              <a:ext uri="{FF2B5EF4-FFF2-40B4-BE49-F238E27FC236}">
                <a16:creationId xmlns:a16="http://schemas.microsoft.com/office/drawing/2014/main" id="{F8CA2B46-F748-48CA-BF77-79037487795B}"/>
              </a:ext>
            </a:extLst>
          </p:cNvPr>
          <p:cNvSpPr>
            <a:spLocks noGrp="1"/>
          </p:cNvSpPr>
          <p:nvPr>
            <p:ph type="title"/>
          </p:nvPr>
        </p:nvSpPr>
        <p:spPr>
          <a:xfrm>
            <a:off x="4586991" y="3425776"/>
            <a:ext cx="6805534" cy="763500"/>
          </a:xfrm>
        </p:spPr>
        <p:txBody>
          <a:bodyPr/>
          <a:lstStyle/>
          <a:p>
            <a:r>
              <a:rPr lang="en-US" sz="4400" dirty="0">
                <a:solidFill>
                  <a:schemeClr val="tx1"/>
                </a:solidFill>
              </a:rPr>
              <a:t>A: What’s your answer to question 2?</a:t>
            </a:r>
            <a:br>
              <a:rPr lang="en-US" sz="4400" dirty="0">
                <a:solidFill>
                  <a:schemeClr val="tx1"/>
                </a:solidFill>
              </a:rPr>
            </a:br>
            <a:r>
              <a:rPr lang="en-US" sz="4400" dirty="0">
                <a:solidFill>
                  <a:schemeClr val="tx1"/>
                </a:solidFill>
              </a:rPr>
              <a:t>B: It’s  C. How about you?</a:t>
            </a:r>
            <a:br>
              <a:rPr lang="en-US" sz="4400" dirty="0">
                <a:solidFill>
                  <a:schemeClr val="tx1"/>
                </a:solidFill>
              </a:rPr>
            </a:br>
            <a:r>
              <a:rPr lang="en-US" sz="4400" dirty="0">
                <a:solidFill>
                  <a:schemeClr val="tx1"/>
                </a:solidFill>
              </a:rPr>
              <a:t>A: I choose B. </a:t>
            </a:r>
          </a:p>
        </p:txBody>
      </p:sp>
    </p:spTree>
    <p:extLst>
      <p:ext uri="{BB962C8B-B14F-4D97-AF65-F5344CB8AC3E}">
        <p14:creationId xmlns:p14="http://schemas.microsoft.com/office/powerpoint/2010/main" val="37590367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74"/>
        <p:cNvGrpSpPr/>
        <p:nvPr/>
      </p:nvGrpSpPr>
      <p:grpSpPr>
        <a:xfrm>
          <a:off x="0" y="0"/>
          <a:ext cx="0" cy="0"/>
          <a:chOff x="0" y="0"/>
          <a:chExt cx="0" cy="0"/>
        </a:xfrm>
      </p:grpSpPr>
      <p:sp>
        <p:nvSpPr>
          <p:cNvPr id="2175" name="Google Shape;2175;p44"/>
          <p:cNvSpPr txBox="1">
            <a:spLocks noGrp="1"/>
          </p:cNvSpPr>
          <p:nvPr>
            <p:ph type="title"/>
          </p:nvPr>
        </p:nvSpPr>
        <p:spPr>
          <a:xfrm>
            <a:off x="6066010" y="922199"/>
            <a:ext cx="5581500" cy="7635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 dirty="0"/>
              <a:t>SUM UP</a:t>
            </a:r>
            <a:endParaRPr dirty="0"/>
          </a:p>
        </p:txBody>
      </p:sp>
      <p:sp>
        <p:nvSpPr>
          <p:cNvPr id="6" name="Google Shape;2176;p44">
            <a:extLst>
              <a:ext uri="{FF2B5EF4-FFF2-40B4-BE49-F238E27FC236}">
                <a16:creationId xmlns:a16="http://schemas.microsoft.com/office/drawing/2014/main" id="{B1BDC3AE-76C5-4FD0-B4C2-7F0F964BDD98}"/>
              </a:ext>
            </a:extLst>
          </p:cNvPr>
          <p:cNvSpPr txBox="1">
            <a:spLocks noGrp="1"/>
          </p:cNvSpPr>
          <p:nvPr>
            <p:ph type="subTitle" idx="1"/>
          </p:nvPr>
        </p:nvSpPr>
        <p:spPr>
          <a:xfrm>
            <a:off x="5813945" y="1811096"/>
            <a:ext cx="5950425" cy="717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800" b="0" dirty="0"/>
              <a:t>By the end of the lesson, students can be able to:</a:t>
            </a:r>
          </a:p>
          <a:p>
            <a:pPr lvl="0" fontAlgn="base"/>
            <a:r>
              <a:rPr lang="en-US" sz="2800" b="0" dirty="0"/>
              <a:t>- learn how to give warnings;</a:t>
            </a:r>
            <a:endParaRPr lang="en-US" sz="2800" b="0" dirty="0">
              <a:effectLst>
                <a:glow>
                  <a:srgbClr val="000000"/>
                </a:glow>
                <a:outerShdw sx="0" sy="0">
                  <a:srgbClr val="000000"/>
                </a:outerShdw>
                <a:reflection stA="0" endPos="0" fadeDir="0" sx="0" sy="0"/>
              </a:effectLst>
            </a:endParaRPr>
          </a:p>
          <a:p>
            <a:r>
              <a:rPr lang="en-US" sz="2800" b="0" dirty="0"/>
              <a:t>- </a:t>
            </a:r>
            <a:r>
              <a:rPr lang="en-US" sz="2800" b="0" dirty="0" err="1"/>
              <a:t>practise</a:t>
            </a:r>
            <a:r>
              <a:rPr lang="en-US" sz="2800" b="0" dirty="0"/>
              <a:t> using some grammar points and vocabulary related to the topic.</a:t>
            </a:r>
            <a:endParaRPr lang="en-US" sz="4000" b="0" dirty="0"/>
          </a:p>
          <a:p>
            <a:pPr marL="0" lvl="0" indent="0" rtl="0">
              <a:spcBef>
                <a:spcPts val="0"/>
              </a:spcBef>
              <a:spcAft>
                <a:spcPts val="2100"/>
              </a:spcAft>
              <a:buNone/>
            </a:pPr>
            <a:r>
              <a:rPr lang="en" sz="2800" b="0" dirty="0"/>
              <a:t>- Do exercise page ……</a:t>
            </a:r>
            <a:endParaRPr sz="2800" b="0" dirty="0"/>
          </a:p>
        </p:txBody>
      </p:sp>
    </p:spTree>
    <p:extLst>
      <p:ext uri="{BB962C8B-B14F-4D97-AF65-F5344CB8AC3E}">
        <p14:creationId xmlns:p14="http://schemas.microsoft.com/office/powerpoint/2010/main" val="37197194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EF9101C-AB6B-4F48-9AE5-B2CD8E769DF7}"/>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08B38B7E-9425-4123-95D9-BA6DF41E9C9C}"/>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82C92190-0BC2-49AB-B912-D8F272EAC28C}"/>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39950554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24"/>
          <p:cNvSpPr txBox="1">
            <a:spLocks noGrp="1"/>
          </p:cNvSpPr>
          <p:nvPr>
            <p:ph type="title"/>
          </p:nvPr>
        </p:nvSpPr>
        <p:spPr>
          <a:xfrm>
            <a:off x="387464" y="803218"/>
            <a:ext cx="10838554" cy="1230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8000" dirty="0"/>
              <a:t>U</a:t>
            </a:r>
            <a:r>
              <a:rPr lang="en" sz="8000" dirty="0"/>
              <a:t>nit 11: OUR GREENER WORLD</a:t>
            </a:r>
            <a:br>
              <a:rPr lang="en" sz="8000" dirty="0"/>
            </a:br>
            <a:r>
              <a:rPr lang="en" sz="6600" dirty="0"/>
              <a:t>lesson 5: Skills 1</a:t>
            </a:r>
            <a:endParaRPr sz="8000" dirty="0"/>
          </a:p>
        </p:txBody>
      </p:sp>
      <p:sp>
        <p:nvSpPr>
          <p:cNvPr id="1633" name="Google Shape;1633;p24"/>
          <p:cNvSpPr txBox="1">
            <a:spLocks noGrp="1"/>
          </p:cNvSpPr>
          <p:nvPr>
            <p:ph type="subTitle" idx="1"/>
          </p:nvPr>
        </p:nvSpPr>
        <p:spPr>
          <a:xfrm>
            <a:off x="1707600" y="6140100"/>
            <a:ext cx="8776800" cy="717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4000" dirty="0"/>
              <a:t>G</a:t>
            </a:r>
            <a:r>
              <a:rPr lang="en" sz="4000" dirty="0"/>
              <a:t>rade 6</a:t>
            </a:r>
            <a:endParaRPr sz="4000" dirty="0"/>
          </a:p>
        </p:txBody>
      </p:sp>
    </p:spTree>
    <p:extLst>
      <p:ext uri="{BB962C8B-B14F-4D97-AF65-F5344CB8AC3E}">
        <p14:creationId xmlns:p14="http://schemas.microsoft.com/office/powerpoint/2010/main" val="27010548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08333E-6 -2.96296E-6 L -2.08333E-6 -0.07222 " pathEditMode="relative" rAng="0" ptsTypes="AA">
                                      <p:cBhvr>
                                        <p:cTn id="6" dur="250" accel="50000" decel="50000" autoRev="1" fill="hold">
                                          <p:stCondLst>
                                            <p:cond delay="0"/>
                                          </p:stCondLst>
                                        </p:cTn>
                                        <p:tgtEl>
                                          <p:spTgt spid="1632"/>
                                        </p:tgtEl>
                                        <p:attrNameLst>
                                          <p:attrName>ppt_x</p:attrName>
                                          <p:attrName>ppt_y</p:attrName>
                                        </p:attrNameLst>
                                      </p:cBhvr>
                                      <p:rCtr x="0" y="-3611"/>
                                    </p:animMotion>
                                    <p:animRot by="1500000">
                                      <p:cBhvr>
                                        <p:cTn id="7" dur="125" fill="hold">
                                          <p:stCondLst>
                                            <p:cond delay="0"/>
                                          </p:stCondLst>
                                        </p:cTn>
                                        <p:tgtEl>
                                          <p:spTgt spid="1632"/>
                                        </p:tgtEl>
                                        <p:attrNameLst>
                                          <p:attrName>r</p:attrName>
                                        </p:attrNameLst>
                                      </p:cBhvr>
                                    </p:animRot>
                                    <p:animRot by="-1500000">
                                      <p:cBhvr>
                                        <p:cTn id="8" dur="125" fill="hold">
                                          <p:stCondLst>
                                            <p:cond delay="125"/>
                                          </p:stCondLst>
                                        </p:cTn>
                                        <p:tgtEl>
                                          <p:spTgt spid="1632"/>
                                        </p:tgtEl>
                                        <p:attrNameLst>
                                          <p:attrName>r</p:attrName>
                                        </p:attrNameLst>
                                      </p:cBhvr>
                                    </p:animRot>
                                    <p:animRot by="-1500000">
                                      <p:cBhvr>
                                        <p:cTn id="9" dur="125" fill="hold">
                                          <p:stCondLst>
                                            <p:cond delay="250"/>
                                          </p:stCondLst>
                                        </p:cTn>
                                        <p:tgtEl>
                                          <p:spTgt spid="1632"/>
                                        </p:tgtEl>
                                        <p:attrNameLst>
                                          <p:attrName>r</p:attrName>
                                        </p:attrNameLst>
                                      </p:cBhvr>
                                    </p:animRot>
                                    <p:animRot by="1500000">
                                      <p:cBhvr>
                                        <p:cTn id="10" dur="125" fill="hold">
                                          <p:stCondLst>
                                            <p:cond delay="375"/>
                                          </p:stCondLst>
                                        </p:cTn>
                                        <p:tgtEl>
                                          <p:spTgt spid="16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9" name="Google Shape;1659;p27"/>
          <p:cNvSpPr txBox="1">
            <a:spLocks noGrp="1"/>
          </p:cNvSpPr>
          <p:nvPr>
            <p:ph type="body" idx="1"/>
          </p:nvPr>
        </p:nvSpPr>
        <p:spPr>
          <a:xfrm>
            <a:off x="1561011" y="1336315"/>
            <a:ext cx="9624446" cy="2075100"/>
          </a:xfrm>
          <a:prstGeom prst="rect">
            <a:avLst/>
          </a:prstGeom>
        </p:spPr>
        <p:txBody>
          <a:bodyPr spcFirstLastPara="1" wrap="square" lIns="121900" tIns="121900" rIns="121900" bIns="121900" anchor="t" anchorCtr="0">
            <a:noAutofit/>
          </a:bodyPr>
          <a:lstStyle/>
          <a:p>
            <a:pPr marL="0" lvl="0" indent="0" algn="l" rtl="0">
              <a:lnSpc>
                <a:spcPct val="150000"/>
              </a:lnSpc>
              <a:spcBef>
                <a:spcPts val="0"/>
              </a:spcBef>
              <a:spcAft>
                <a:spcPts val="0"/>
              </a:spcAft>
              <a:buNone/>
            </a:pPr>
            <a:r>
              <a:rPr lang="en-US" sz="2800" dirty="0"/>
              <a:t>By the end of the lesson, students can be able to:</a:t>
            </a:r>
          </a:p>
          <a:p>
            <a:pPr lvl="0" fontAlgn="base">
              <a:lnSpc>
                <a:spcPct val="150000"/>
              </a:lnSpc>
            </a:pPr>
            <a:r>
              <a:rPr lang="en-US" sz="2400" dirty="0">
                <a:effectLst>
                  <a:glow>
                    <a:srgbClr val="000000"/>
                  </a:glow>
                  <a:outerShdw sx="0" sy="0">
                    <a:srgbClr val="000000"/>
                  </a:outerShdw>
                  <a:reflection stA="0" endPos="0" fadeDir="0" sx="0" sy="0"/>
                </a:effectLst>
              </a:rPr>
              <a:t>use the lexical items related to the topic </a:t>
            </a:r>
            <a:r>
              <a:rPr lang="en-US" sz="2400" i="1" dirty="0">
                <a:effectLst>
                  <a:glow>
                    <a:srgbClr val="000000"/>
                  </a:glow>
                  <a:outerShdw sx="0" sy="0">
                    <a:srgbClr val="000000"/>
                  </a:outerShdw>
                  <a:reflection stA="0" endPos="0" fadeDir="0" sx="0" sy="0"/>
                </a:effectLst>
              </a:rPr>
              <a:t>Our greener world;</a:t>
            </a:r>
            <a:endParaRPr lang="en-US" sz="2400" dirty="0">
              <a:effectLst>
                <a:glow>
                  <a:srgbClr val="000000"/>
                </a:glow>
                <a:outerShdw sx="0" sy="0">
                  <a:srgbClr val="000000"/>
                </a:outerShdw>
                <a:reflection stA="0" endPos="0" fadeDir="0" sx="0" sy="0"/>
              </a:effectLst>
            </a:endParaRPr>
          </a:p>
          <a:p>
            <a:pPr lvl="0" fontAlgn="base">
              <a:lnSpc>
                <a:spcPct val="150000"/>
              </a:lnSpc>
            </a:pPr>
            <a:r>
              <a:rPr lang="en-US" sz="2400" dirty="0">
                <a:effectLst>
                  <a:glow>
                    <a:srgbClr val="000000"/>
                  </a:glow>
                  <a:outerShdw sx="0" sy="0">
                    <a:srgbClr val="000000"/>
                  </a:outerShdw>
                  <a:reflection stA="0" endPos="0" fadeDir="0" sx="0" sy="0"/>
                </a:effectLst>
              </a:rPr>
              <a:t>read for specific information tips to become a green person; </a:t>
            </a:r>
          </a:p>
          <a:p>
            <a:pPr>
              <a:lnSpc>
                <a:spcPct val="150000"/>
              </a:lnSpc>
            </a:pPr>
            <a:r>
              <a:rPr lang="en-US" sz="2400" dirty="0"/>
              <a:t>talk about how to become ‘greener’.</a:t>
            </a:r>
            <a:endParaRPr lang="en-US" sz="3600" dirty="0"/>
          </a:p>
        </p:txBody>
      </p:sp>
      <p:sp>
        <p:nvSpPr>
          <p:cNvPr id="5" name="Google Shape;1647;p26">
            <a:extLst>
              <a:ext uri="{FF2B5EF4-FFF2-40B4-BE49-F238E27FC236}">
                <a16:creationId xmlns:a16="http://schemas.microsoft.com/office/drawing/2014/main" id="{AADE86D7-6D6D-43C4-BC35-C3A2FF1E03D8}"/>
              </a:ext>
            </a:extLst>
          </p:cNvPr>
          <p:cNvSpPr txBox="1">
            <a:spLocks/>
          </p:cNvSpPr>
          <p:nvPr/>
        </p:nvSpPr>
        <p:spPr>
          <a:xfrm>
            <a:off x="396843" y="0"/>
            <a:ext cx="11055900" cy="763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1pPr>
            <a:lvl2pPr marR="0" lvl="1"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2pPr>
            <a:lvl3pPr marR="0" lvl="2"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3pPr>
            <a:lvl4pPr marR="0" lvl="3"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4pPr>
            <a:lvl5pPr marR="0" lvl="4"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5pPr>
            <a:lvl6pPr marR="0" lvl="5"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6pPr>
            <a:lvl7pPr marR="0" lvl="6"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7pPr>
            <a:lvl8pPr marR="0" lvl="7"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8pPr>
            <a:lvl9pPr marR="0" lvl="8"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9pPr>
          </a:lstStyle>
          <a:p>
            <a:pPr marL="0" marR="0" lvl="0" indent="0" algn="ctr" defTabSz="914400" rtl="0" eaLnBrk="1" fontAlgn="auto" latinLnBrk="0" hangingPunct="1">
              <a:lnSpc>
                <a:spcPct val="100000"/>
              </a:lnSpc>
              <a:spcBef>
                <a:spcPts val="0"/>
              </a:spcBef>
              <a:spcAft>
                <a:spcPts val="0"/>
              </a:spcAft>
              <a:buClr>
                <a:srgbClr val="8BA631"/>
              </a:buClr>
              <a:buSzPts val="15000"/>
              <a:buFont typeface="Pompiere"/>
              <a:buNone/>
              <a:tabLst/>
              <a:defRPr/>
            </a:pPr>
            <a:r>
              <a:rPr kumimoji="0" lang="en-US" sz="7200" b="1" i="0" u="none" strike="noStrike" kern="0" cap="none" spc="0" normalizeH="0" baseline="0" noProof="0" dirty="0">
                <a:ln>
                  <a:noFill/>
                </a:ln>
                <a:solidFill>
                  <a:srgbClr val="8BA631"/>
                </a:solidFill>
                <a:effectLst/>
                <a:uLnTx/>
                <a:uFillTx/>
                <a:latin typeface="Pompiere"/>
                <a:sym typeface="Pompiere"/>
              </a:rPr>
              <a:t>Objectives</a:t>
            </a:r>
          </a:p>
        </p:txBody>
      </p:sp>
    </p:spTree>
    <p:extLst>
      <p:ext uri="{BB962C8B-B14F-4D97-AF65-F5344CB8AC3E}">
        <p14:creationId xmlns:p14="http://schemas.microsoft.com/office/powerpoint/2010/main" val="23562100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xEl>
                                              <p:pRg st="0" end="0"/>
                                            </p:txEl>
                                          </p:spTgt>
                                        </p:tgtEl>
                                        <p:attrNameLst>
                                          <p:attrName>ppt_x</p:attrName>
                                          <p:attrName>ppt_y</p:attrName>
                                        </p:attrNameLst>
                                      </p:cBhvr>
                                    </p:animMotion>
                                    <p:animRot by="1500000">
                                      <p:cBhvr>
                                        <p:cTn id="7" dur="125" fill="hold">
                                          <p:stCondLst>
                                            <p:cond delay="0"/>
                                          </p:stCondLst>
                                        </p:cTn>
                                        <p:tgtEl>
                                          <p:spTgt spid="5">
                                            <p:txEl>
                                              <p:pRg st="0" end="0"/>
                                            </p:txEl>
                                          </p:spTgt>
                                        </p:tgtEl>
                                        <p:attrNameLst>
                                          <p:attrName>r</p:attrName>
                                        </p:attrNameLst>
                                      </p:cBhvr>
                                    </p:animRot>
                                    <p:animRot by="-1500000">
                                      <p:cBhvr>
                                        <p:cTn id="8" dur="125" fill="hold">
                                          <p:stCondLst>
                                            <p:cond delay="125"/>
                                          </p:stCondLst>
                                        </p:cTn>
                                        <p:tgtEl>
                                          <p:spTgt spid="5">
                                            <p:txEl>
                                              <p:pRg st="0" end="0"/>
                                            </p:txEl>
                                          </p:spTgt>
                                        </p:tgtEl>
                                        <p:attrNameLst>
                                          <p:attrName>r</p:attrName>
                                        </p:attrNameLst>
                                      </p:cBhvr>
                                    </p:animRot>
                                    <p:animRot by="-1500000">
                                      <p:cBhvr>
                                        <p:cTn id="9" dur="125" fill="hold">
                                          <p:stCondLst>
                                            <p:cond delay="250"/>
                                          </p:stCondLst>
                                        </p:cTn>
                                        <p:tgtEl>
                                          <p:spTgt spid="5">
                                            <p:txEl>
                                              <p:pRg st="0" end="0"/>
                                            </p:txEl>
                                          </p:spTgt>
                                        </p:tgtEl>
                                        <p:attrNameLst>
                                          <p:attrName>r</p:attrName>
                                        </p:attrNameLst>
                                      </p:cBhvr>
                                    </p:animRot>
                                    <p:animRot by="1500000">
                                      <p:cBhvr>
                                        <p:cTn id="10" dur="125" fill="hold">
                                          <p:stCondLst>
                                            <p:cond delay="375"/>
                                          </p:stCondLst>
                                        </p:cTn>
                                        <p:tgtEl>
                                          <p:spTgt spid="5">
                                            <p:txEl>
                                              <p:pRg st="0" end="0"/>
                                            </p:txEl>
                                          </p:spTgt>
                                        </p:tgtEl>
                                        <p:attrNameLst>
                                          <p:attrName>r</p:attrName>
                                        </p:attrNameLst>
                                      </p:cBhvr>
                                    </p:animRot>
                                  </p:childTnLst>
                                </p:cTn>
                              </p:par>
                            </p:childTnLst>
                          </p:cTn>
                        </p:par>
                        <p:par>
                          <p:cTn id="11" fill="hold">
                            <p:stCondLst>
                              <p:cond delay="950"/>
                            </p:stCondLst>
                            <p:childTnLst>
                              <p:par>
                                <p:cTn id="12" presetID="34" presetClass="emph" presetSubtype="0" fill="hold" nodeType="afterEffect">
                                  <p:stCondLst>
                                    <p:cond delay="0"/>
                                  </p:stCondLst>
                                  <p:iterate type="lt">
                                    <p:tmPct val="10000"/>
                                  </p:iterate>
                                  <p:childTnLst>
                                    <p:animMotion origin="layout" path="M 6.25E-7 7.40741E-7 L 6.25E-7 -0.07222 " pathEditMode="relative" rAng="0" ptsTypes="AA">
                                      <p:cBhvr>
                                        <p:cTn id="13" dur="250" accel="50000" decel="50000" autoRev="1" fill="hold">
                                          <p:stCondLst>
                                            <p:cond delay="0"/>
                                          </p:stCondLst>
                                        </p:cTn>
                                        <p:tgtEl>
                                          <p:spTgt spid="1659">
                                            <p:txEl>
                                              <p:pRg st="0" end="0"/>
                                            </p:txEl>
                                          </p:spTgt>
                                        </p:tgtEl>
                                        <p:attrNameLst>
                                          <p:attrName>ppt_x</p:attrName>
                                          <p:attrName>ppt_y</p:attrName>
                                        </p:attrNameLst>
                                      </p:cBhvr>
                                      <p:rCtr x="0" y="-3611"/>
                                    </p:animMotion>
                                    <p:animRot by="1500000">
                                      <p:cBhvr>
                                        <p:cTn id="14" dur="125" fill="hold">
                                          <p:stCondLst>
                                            <p:cond delay="0"/>
                                          </p:stCondLst>
                                        </p:cTn>
                                        <p:tgtEl>
                                          <p:spTgt spid="1659">
                                            <p:txEl>
                                              <p:pRg st="0" end="0"/>
                                            </p:txEl>
                                          </p:spTgt>
                                        </p:tgtEl>
                                        <p:attrNameLst>
                                          <p:attrName>r</p:attrName>
                                        </p:attrNameLst>
                                      </p:cBhvr>
                                    </p:animRot>
                                    <p:animRot by="-1500000">
                                      <p:cBhvr>
                                        <p:cTn id="15" dur="125" fill="hold">
                                          <p:stCondLst>
                                            <p:cond delay="125"/>
                                          </p:stCondLst>
                                        </p:cTn>
                                        <p:tgtEl>
                                          <p:spTgt spid="1659">
                                            <p:txEl>
                                              <p:pRg st="0" end="0"/>
                                            </p:txEl>
                                          </p:spTgt>
                                        </p:tgtEl>
                                        <p:attrNameLst>
                                          <p:attrName>r</p:attrName>
                                        </p:attrNameLst>
                                      </p:cBhvr>
                                    </p:animRot>
                                    <p:animRot by="-1500000">
                                      <p:cBhvr>
                                        <p:cTn id="16" dur="125" fill="hold">
                                          <p:stCondLst>
                                            <p:cond delay="250"/>
                                          </p:stCondLst>
                                        </p:cTn>
                                        <p:tgtEl>
                                          <p:spTgt spid="1659">
                                            <p:txEl>
                                              <p:pRg st="0" end="0"/>
                                            </p:txEl>
                                          </p:spTgt>
                                        </p:tgtEl>
                                        <p:attrNameLst>
                                          <p:attrName>r</p:attrName>
                                        </p:attrNameLst>
                                      </p:cBhvr>
                                    </p:animRot>
                                    <p:animRot by="1500000">
                                      <p:cBhvr>
                                        <p:cTn id="17" dur="125" fill="hold">
                                          <p:stCondLst>
                                            <p:cond delay="375"/>
                                          </p:stCondLst>
                                        </p:cTn>
                                        <p:tgtEl>
                                          <p:spTgt spid="1659">
                                            <p:txEl>
                                              <p:pRg st="0" end="0"/>
                                            </p:txEl>
                                          </p:spTgt>
                                        </p:tgtEl>
                                        <p:attrNameLst>
                                          <p:attrName>r</p:attrName>
                                        </p:attrNameLst>
                                      </p:cBhvr>
                                    </p:animRot>
                                  </p:childTnLst>
                                </p:cTn>
                              </p:par>
                            </p:childTnLst>
                          </p:cTn>
                        </p:par>
                        <p:par>
                          <p:cTn id="18" fill="hold">
                            <p:stCondLst>
                              <p:cond delay="3400"/>
                            </p:stCondLst>
                            <p:childTnLst>
                              <p:par>
                                <p:cTn id="19" presetID="34" presetClass="emph" presetSubtype="0" fill="hold" nodeType="afterEffect">
                                  <p:stCondLst>
                                    <p:cond delay="0"/>
                                  </p:stCondLst>
                                  <p:iterate type="lt">
                                    <p:tmPct val="10000"/>
                                  </p:iterate>
                                  <p:childTnLst>
                                    <p:animMotion origin="layout" path="M 6.25E-7 3.7037E-7 L 6.25E-7 -0.07222 " pathEditMode="relative" rAng="0" ptsTypes="AA">
                                      <p:cBhvr>
                                        <p:cTn id="20" dur="250" accel="50000" decel="50000" autoRev="1" fill="hold">
                                          <p:stCondLst>
                                            <p:cond delay="0"/>
                                          </p:stCondLst>
                                        </p:cTn>
                                        <p:tgtEl>
                                          <p:spTgt spid="1659">
                                            <p:txEl>
                                              <p:pRg st="3" end="3"/>
                                            </p:txEl>
                                          </p:spTgt>
                                        </p:tgtEl>
                                        <p:attrNameLst>
                                          <p:attrName>ppt_x</p:attrName>
                                          <p:attrName>ppt_y</p:attrName>
                                        </p:attrNameLst>
                                      </p:cBhvr>
                                      <p:rCtr x="0" y="-3611"/>
                                    </p:animMotion>
                                    <p:animRot by="1500000">
                                      <p:cBhvr>
                                        <p:cTn id="21" dur="125" fill="hold">
                                          <p:stCondLst>
                                            <p:cond delay="0"/>
                                          </p:stCondLst>
                                        </p:cTn>
                                        <p:tgtEl>
                                          <p:spTgt spid="1659">
                                            <p:txEl>
                                              <p:pRg st="3" end="3"/>
                                            </p:txEl>
                                          </p:spTgt>
                                        </p:tgtEl>
                                        <p:attrNameLst>
                                          <p:attrName>r</p:attrName>
                                        </p:attrNameLst>
                                      </p:cBhvr>
                                    </p:animRot>
                                    <p:animRot by="-1500000">
                                      <p:cBhvr>
                                        <p:cTn id="22" dur="125" fill="hold">
                                          <p:stCondLst>
                                            <p:cond delay="125"/>
                                          </p:stCondLst>
                                        </p:cTn>
                                        <p:tgtEl>
                                          <p:spTgt spid="1659">
                                            <p:txEl>
                                              <p:pRg st="3" end="3"/>
                                            </p:txEl>
                                          </p:spTgt>
                                        </p:tgtEl>
                                        <p:attrNameLst>
                                          <p:attrName>r</p:attrName>
                                        </p:attrNameLst>
                                      </p:cBhvr>
                                    </p:animRot>
                                    <p:animRot by="-1500000">
                                      <p:cBhvr>
                                        <p:cTn id="23" dur="125" fill="hold">
                                          <p:stCondLst>
                                            <p:cond delay="250"/>
                                          </p:stCondLst>
                                        </p:cTn>
                                        <p:tgtEl>
                                          <p:spTgt spid="1659">
                                            <p:txEl>
                                              <p:pRg st="3" end="3"/>
                                            </p:txEl>
                                          </p:spTgt>
                                        </p:tgtEl>
                                        <p:attrNameLst>
                                          <p:attrName>r</p:attrName>
                                        </p:attrNameLst>
                                      </p:cBhvr>
                                    </p:animRot>
                                    <p:animRot by="1500000">
                                      <p:cBhvr>
                                        <p:cTn id="24" dur="125" fill="hold">
                                          <p:stCondLst>
                                            <p:cond delay="375"/>
                                          </p:stCondLst>
                                        </p:cTn>
                                        <p:tgtEl>
                                          <p:spTgt spid="1659">
                                            <p:txEl>
                                              <p:pRg st="3" end="3"/>
                                            </p:txEl>
                                          </p:spTgt>
                                        </p:tgtEl>
                                        <p:attrNameLst>
                                          <p:attrName>r</p:attrName>
                                        </p:attrNameLst>
                                      </p:cBhvr>
                                    </p:animRot>
                                  </p:childTnLst>
                                </p:cTn>
                              </p:par>
                            </p:childTnLst>
                          </p:cTn>
                        </p:par>
                        <p:par>
                          <p:cTn id="25" fill="hold">
                            <p:stCondLst>
                              <p:cond delay="5350"/>
                            </p:stCondLst>
                            <p:childTnLst>
                              <p:par>
                                <p:cTn id="26" presetID="34" presetClass="emph" presetSubtype="0" fill="hold" nodeType="afterEffect">
                                  <p:stCondLst>
                                    <p:cond delay="0"/>
                                  </p:stCondLst>
                                  <p:iterate type="lt">
                                    <p:tmPct val="10000"/>
                                  </p:iterate>
                                  <p:childTnLst>
                                    <p:animMotion origin="layout" path="M 6.25E-7 3.7037E-7 L 6.25E-7 -0.07222 " pathEditMode="relative" rAng="0" ptsTypes="AA">
                                      <p:cBhvr>
                                        <p:cTn id="27" dur="250" accel="50000" decel="50000" autoRev="1" fill="hold">
                                          <p:stCondLst>
                                            <p:cond delay="0"/>
                                          </p:stCondLst>
                                        </p:cTn>
                                        <p:tgtEl>
                                          <p:spTgt spid="1659">
                                            <p:txEl>
                                              <p:pRg st="1" end="1"/>
                                            </p:txEl>
                                          </p:spTgt>
                                        </p:tgtEl>
                                        <p:attrNameLst>
                                          <p:attrName>ppt_x</p:attrName>
                                          <p:attrName>ppt_y</p:attrName>
                                        </p:attrNameLst>
                                      </p:cBhvr>
                                      <p:rCtr x="0" y="-3611"/>
                                    </p:animMotion>
                                    <p:animRot by="1500000">
                                      <p:cBhvr>
                                        <p:cTn id="28" dur="125" fill="hold">
                                          <p:stCondLst>
                                            <p:cond delay="0"/>
                                          </p:stCondLst>
                                        </p:cTn>
                                        <p:tgtEl>
                                          <p:spTgt spid="1659">
                                            <p:txEl>
                                              <p:pRg st="1" end="1"/>
                                            </p:txEl>
                                          </p:spTgt>
                                        </p:tgtEl>
                                        <p:attrNameLst>
                                          <p:attrName>r</p:attrName>
                                        </p:attrNameLst>
                                      </p:cBhvr>
                                    </p:animRot>
                                    <p:animRot by="-1500000">
                                      <p:cBhvr>
                                        <p:cTn id="29" dur="125" fill="hold">
                                          <p:stCondLst>
                                            <p:cond delay="125"/>
                                          </p:stCondLst>
                                        </p:cTn>
                                        <p:tgtEl>
                                          <p:spTgt spid="1659">
                                            <p:txEl>
                                              <p:pRg st="1" end="1"/>
                                            </p:txEl>
                                          </p:spTgt>
                                        </p:tgtEl>
                                        <p:attrNameLst>
                                          <p:attrName>r</p:attrName>
                                        </p:attrNameLst>
                                      </p:cBhvr>
                                    </p:animRot>
                                    <p:animRot by="-1500000">
                                      <p:cBhvr>
                                        <p:cTn id="30" dur="125" fill="hold">
                                          <p:stCondLst>
                                            <p:cond delay="250"/>
                                          </p:stCondLst>
                                        </p:cTn>
                                        <p:tgtEl>
                                          <p:spTgt spid="1659">
                                            <p:txEl>
                                              <p:pRg st="1" end="1"/>
                                            </p:txEl>
                                          </p:spTgt>
                                        </p:tgtEl>
                                        <p:attrNameLst>
                                          <p:attrName>r</p:attrName>
                                        </p:attrNameLst>
                                      </p:cBhvr>
                                    </p:animRot>
                                    <p:animRot by="1500000">
                                      <p:cBhvr>
                                        <p:cTn id="31" dur="125" fill="hold">
                                          <p:stCondLst>
                                            <p:cond delay="375"/>
                                          </p:stCondLst>
                                        </p:cTn>
                                        <p:tgtEl>
                                          <p:spTgt spid="1659">
                                            <p:txEl>
                                              <p:pRg st="1" end="1"/>
                                            </p:txEl>
                                          </p:spTgt>
                                        </p:tgtEl>
                                        <p:attrNameLst>
                                          <p:attrName>r</p:attrName>
                                        </p:attrNameLst>
                                      </p:cBhvr>
                                    </p:animRot>
                                  </p:childTnLst>
                                </p:cTn>
                              </p:par>
                            </p:childTnLst>
                          </p:cTn>
                        </p:par>
                        <p:par>
                          <p:cTn id="32" fill="hold">
                            <p:stCondLst>
                              <p:cond delay="8350"/>
                            </p:stCondLst>
                            <p:childTnLst>
                              <p:par>
                                <p:cTn id="33" presetID="34" presetClass="emph" presetSubtype="0" fill="hold" nodeType="afterEffect">
                                  <p:stCondLst>
                                    <p:cond delay="0"/>
                                  </p:stCondLst>
                                  <p:iterate type="lt">
                                    <p:tmPct val="10000"/>
                                  </p:iterate>
                                  <p:childTnLst>
                                    <p:animMotion origin="layout" path="M 6.25E-7 3.7037E-7 L 6.25E-7 -0.07222 " pathEditMode="relative" rAng="0" ptsTypes="AA">
                                      <p:cBhvr>
                                        <p:cTn id="34" dur="250" accel="50000" decel="50000" autoRev="1" fill="hold">
                                          <p:stCondLst>
                                            <p:cond delay="0"/>
                                          </p:stCondLst>
                                        </p:cTn>
                                        <p:tgtEl>
                                          <p:spTgt spid="1659">
                                            <p:txEl>
                                              <p:pRg st="2" end="2"/>
                                            </p:txEl>
                                          </p:spTgt>
                                        </p:tgtEl>
                                        <p:attrNameLst>
                                          <p:attrName>ppt_x</p:attrName>
                                          <p:attrName>ppt_y</p:attrName>
                                        </p:attrNameLst>
                                      </p:cBhvr>
                                      <p:rCtr x="0" y="-3611"/>
                                    </p:animMotion>
                                    <p:animRot by="1500000">
                                      <p:cBhvr>
                                        <p:cTn id="35" dur="125" fill="hold">
                                          <p:stCondLst>
                                            <p:cond delay="0"/>
                                          </p:stCondLst>
                                        </p:cTn>
                                        <p:tgtEl>
                                          <p:spTgt spid="1659">
                                            <p:txEl>
                                              <p:pRg st="2" end="2"/>
                                            </p:txEl>
                                          </p:spTgt>
                                        </p:tgtEl>
                                        <p:attrNameLst>
                                          <p:attrName>r</p:attrName>
                                        </p:attrNameLst>
                                      </p:cBhvr>
                                    </p:animRot>
                                    <p:animRot by="-1500000">
                                      <p:cBhvr>
                                        <p:cTn id="36" dur="125" fill="hold">
                                          <p:stCondLst>
                                            <p:cond delay="125"/>
                                          </p:stCondLst>
                                        </p:cTn>
                                        <p:tgtEl>
                                          <p:spTgt spid="1659">
                                            <p:txEl>
                                              <p:pRg st="2" end="2"/>
                                            </p:txEl>
                                          </p:spTgt>
                                        </p:tgtEl>
                                        <p:attrNameLst>
                                          <p:attrName>r</p:attrName>
                                        </p:attrNameLst>
                                      </p:cBhvr>
                                    </p:animRot>
                                    <p:animRot by="-1500000">
                                      <p:cBhvr>
                                        <p:cTn id="37" dur="125" fill="hold">
                                          <p:stCondLst>
                                            <p:cond delay="250"/>
                                          </p:stCondLst>
                                        </p:cTn>
                                        <p:tgtEl>
                                          <p:spTgt spid="1659">
                                            <p:txEl>
                                              <p:pRg st="2" end="2"/>
                                            </p:txEl>
                                          </p:spTgt>
                                        </p:tgtEl>
                                        <p:attrNameLst>
                                          <p:attrName>r</p:attrName>
                                        </p:attrNameLst>
                                      </p:cBhvr>
                                    </p:animRot>
                                    <p:animRot by="1500000">
                                      <p:cBhvr>
                                        <p:cTn id="38" dur="125" fill="hold">
                                          <p:stCondLst>
                                            <p:cond delay="375"/>
                                          </p:stCondLst>
                                        </p:cTn>
                                        <p:tgtEl>
                                          <p:spTgt spid="1659">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7" name="Google Shape;1647;p26"/>
          <p:cNvSpPr txBox="1">
            <a:spLocks noGrp="1"/>
          </p:cNvSpPr>
          <p:nvPr>
            <p:ph type="title"/>
          </p:nvPr>
        </p:nvSpPr>
        <p:spPr>
          <a:xfrm>
            <a:off x="396843" y="0"/>
            <a:ext cx="110559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7200" dirty="0"/>
              <a:t>E</a:t>
            </a:r>
            <a:r>
              <a:rPr lang="en" sz="7200" dirty="0"/>
              <a:t>xplore vocabulary </a:t>
            </a:r>
            <a:endParaRPr sz="7200" dirty="0"/>
          </a:p>
        </p:txBody>
      </p:sp>
      <p:sp>
        <p:nvSpPr>
          <p:cNvPr id="3" name="TextBox 2">
            <a:extLst>
              <a:ext uri="{FF2B5EF4-FFF2-40B4-BE49-F238E27FC236}">
                <a16:creationId xmlns:a16="http://schemas.microsoft.com/office/drawing/2014/main" id="{A556B096-A224-4F79-A3FC-65DA257DE0FC}"/>
              </a:ext>
            </a:extLst>
          </p:cNvPr>
          <p:cNvSpPr txBox="1"/>
          <p:nvPr/>
        </p:nvSpPr>
        <p:spPr>
          <a:xfrm>
            <a:off x="735671" y="1080608"/>
            <a:ext cx="5979921" cy="3970318"/>
          </a:xfrm>
          <a:prstGeom prst="rect">
            <a:avLst/>
          </a:prstGeom>
          <a:noFill/>
        </p:spPr>
        <p:txBody>
          <a:bodyPr wrap="square">
            <a:spAutoFit/>
          </a:bodyPr>
          <a:lstStyle/>
          <a:p>
            <a:r>
              <a:rPr lang="en-US" sz="3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 charity (n) /ˈ</a:t>
            </a:r>
            <a:r>
              <a:rPr lang="en-US" sz="36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tʃærɪ.ti</a:t>
            </a:r>
            <a:r>
              <a:rPr lang="en-US" sz="3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p>
          <a:p>
            <a:r>
              <a:rPr lang="en-US" sz="3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 creative (a) /</a:t>
            </a:r>
            <a:r>
              <a:rPr lang="en-US" sz="36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kriˈeɪtɪv</a:t>
            </a:r>
            <a:endParaRPr lang="en-US" sz="36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r>
              <a:rPr lang="en-US" sz="3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3. swap (v) /</a:t>
            </a:r>
            <a:r>
              <a:rPr lang="en-US" sz="36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sw</a:t>
            </a:r>
            <a:r>
              <a:rPr lang="en-US" sz="3600" b="0" i="0" dirty="0" err="1">
                <a:solidFill>
                  <a:schemeClr val="tx1"/>
                </a:solidFill>
                <a:effectLst/>
                <a:latin typeface="Arial" panose="020B0604020202020204" pitchFamily="34" charset="0"/>
              </a:rPr>
              <a:t>ɒ</a:t>
            </a:r>
            <a:r>
              <a:rPr lang="en-US" sz="36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ːp</a:t>
            </a:r>
            <a:r>
              <a:rPr lang="en-US" sz="3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p>
          <a:p>
            <a:r>
              <a:rPr lang="en-US" sz="3600" dirty="0">
                <a:solidFill>
                  <a:schemeClr val="tx1"/>
                </a:solidFill>
                <a:latin typeface="Calibri" panose="020F0502020204030204" pitchFamily="34" charset="0"/>
                <a:ea typeface="Times New Roman" panose="02020603050405020304" pitchFamily="18" charset="0"/>
                <a:cs typeface="Calibri" panose="020F0502020204030204" pitchFamily="34" charset="0"/>
              </a:rPr>
              <a:t>4. Exchange (</a:t>
            </a:r>
            <a:r>
              <a:rPr lang="en-US" sz="36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v,n</a:t>
            </a:r>
            <a:r>
              <a:rPr lang="en-US" sz="3600" dirty="0">
                <a:solidFill>
                  <a:schemeClr val="tx1"/>
                </a:solidFill>
                <a:latin typeface="Calibri" panose="020F0502020204030204" pitchFamily="34" charset="0"/>
                <a:ea typeface="Times New Roman" panose="02020603050405020304" pitchFamily="18" charset="0"/>
                <a:cs typeface="Calibri" panose="020F0502020204030204" pitchFamily="34" charset="0"/>
              </a:rPr>
              <a:t>)</a:t>
            </a:r>
            <a:r>
              <a:rPr lang="en-US" sz="3600" b="0" i="0" dirty="0">
                <a:solidFill>
                  <a:schemeClr val="tx1"/>
                </a:solidFill>
                <a:effectLst/>
                <a:latin typeface="Calibri" panose="020F0502020204030204" pitchFamily="34" charset="0"/>
                <a:cs typeface="Calibri" panose="020F0502020204030204" pitchFamily="34" charset="0"/>
              </a:rPr>
              <a:t> /</a:t>
            </a:r>
            <a:r>
              <a:rPr lang="en-US" sz="3600" b="0" i="0" dirty="0" err="1">
                <a:solidFill>
                  <a:schemeClr val="tx1"/>
                </a:solidFill>
                <a:effectLst/>
                <a:latin typeface="Calibri" panose="020F0502020204030204" pitchFamily="34" charset="0"/>
                <a:cs typeface="Calibri" panose="020F0502020204030204" pitchFamily="34" charset="0"/>
              </a:rPr>
              <a:t>ɪksˈtʃeɪndʒ</a:t>
            </a:r>
            <a:r>
              <a:rPr lang="en-US" sz="3600" b="0" i="0" dirty="0">
                <a:solidFill>
                  <a:schemeClr val="tx1"/>
                </a:solidFill>
                <a:effectLst/>
                <a:latin typeface="Calibri" panose="020F0502020204030204" pitchFamily="34" charset="0"/>
                <a:cs typeface="Calibri" panose="020F0502020204030204" pitchFamily="34" charset="0"/>
              </a:rPr>
              <a:t>/</a:t>
            </a:r>
            <a:endParaRPr lang="en-US" sz="36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r>
              <a:rPr lang="en-US" sz="3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5. Borrow (v)</a:t>
            </a:r>
            <a:r>
              <a:rPr lang="en-US" sz="3600" b="0" i="0" dirty="0">
                <a:solidFill>
                  <a:schemeClr val="tx1"/>
                </a:solidFill>
                <a:effectLst/>
                <a:latin typeface="Calibri" panose="020F0502020204030204" pitchFamily="34" charset="0"/>
                <a:cs typeface="Calibri" panose="020F0502020204030204" pitchFamily="34" charset="0"/>
              </a:rPr>
              <a:t> /ˈ</a:t>
            </a:r>
            <a:r>
              <a:rPr lang="en-US" sz="3600" b="0" i="0" dirty="0" err="1">
                <a:solidFill>
                  <a:schemeClr val="tx1"/>
                </a:solidFill>
                <a:effectLst/>
                <a:latin typeface="Calibri" panose="020F0502020204030204" pitchFamily="34" charset="0"/>
                <a:cs typeface="Calibri" panose="020F0502020204030204" pitchFamily="34" charset="0"/>
              </a:rPr>
              <a:t>bɒr.əʊ</a:t>
            </a:r>
            <a:r>
              <a:rPr lang="en-US" sz="3600" b="0" i="0" dirty="0">
                <a:solidFill>
                  <a:schemeClr val="tx1"/>
                </a:solidFill>
                <a:effectLst/>
                <a:latin typeface="Calibri" panose="020F0502020204030204" pitchFamily="34" charset="0"/>
                <a:cs typeface="Calibri" panose="020F0502020204030204" pitchFamily="34" charset="0"/>
              </a:rPr>
              <a:t>/</a:t>
            </a:r>
            <a:endParaRPr lang="en-US" sz="3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r>
              <a:rPr lang="en-US" sz="3600" dirty="0">
                <a:solidFill>
                  <a:schemeClr val="tx1"/>
                </a:solidFill>
                <a:latin typeface="Calibri" panose="020F0502020204030204" pitchFamily="34" charset="0"/>
                <a:ea typeface="Times New Roman" panose="02020603050405020304" pitchFamily="18" charset="0"/>
                <a:cs typeface="Calibri" panose="020F0502020204030204" pitchFamily="34" charset="0"/>
              </a:rPr>
              <a:t>6. Share (v)</a:t>
            </a:r>
            <a:r>
              <a:rPr lang="en-US" sz="3600" b="0" i="0" dirty="0">
                <a:solidFill>
                  <a:schemeClr val="tx1"/>
                </a:solidFill>
                <a:effectLst/>
                <a:latin typeface="Calibri" panose="020F0502020204030204" pitchFamily="34" charset="0"/>
                <a:cs typeface="Calibri" panose="020F0502020204030204" pitchFamily="34" charset="0"/>
              </a:rPr>
              <a:t> /</a:t>
            </a:r>
            <a:r>
              <a:rPr lang="en-US" sz="3600" b="0" i="0" dirty="0" err="1">
                <a:solidFill>
                  <a:schemeClr val="tx1"/>
                </a:solidFill>
                <a:effectLst/>
                <a:latin typeface="Calibri" panose="020F0502020204030204" pitchFamily="34" charset="0"/>
                <a:cs typeface="Calibri" panose="020F0502020204030204" pitchFamily="34" charset="0"/>
              </a:rPr>
              <a:t>ʃeər</a:t>
            </a:r>
            <a:r>
              <a:rPr lang="en-US" sz="3600" b="0" i="0" dirty="0">
                <a:solidFill>
                  <a:schemeClr val="tx1"/>
                </a:solidFill>
                <a:effectLst/>
                <a:latin typeface="Calibri" panose="020F0502020204030204" pitchFamily="34" charset="0"/>
                <a:cs typeface="Calibri" panose="020F0502020204030204" pitchFamily="34" charset="0"/>
              </a:rPr>
              <a:t>/</a:t>
            </a:r>
            <a:endParaRPr lang="en-US" sz="36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r>
              <a:rPr lang="en-US" sz="3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7. Bring (v</a:t>
            </a:r>
            <a:r>
              <a:rPr lang="en-US" sz="3600" dirty="0">
                <a:solidFill>
                  <a:schemeClr val="tx1"/>
                </a:solidFill>
                <a:latin typeface="Calibri" panose="020F0502020204030204" pitchFamily="34" charset="0"/>
                <a:ea typeface="Times New Roman" panose="02020603050405020304" pitchFamily="18" charset="0"/>
                <a:cs typeface="Calibri" panose="020F0502020204030204" pitchFamily="34" charset="0"/>
              </a:rPr>
              <a:t>)</a:t>
            </a:r>
            <a:r>
              <a:rPr lang="en-US" sz="3600" b="0" i="0" dirty="0">
                <a:solidFill>
                  <a:schemeClr val="tx1"/>
                </a:solidFill>
                <a:effectLst/>
                <a:latin typeface="Calibri" panose="020F0502020204030204" pitchFamily="34" charset="0"/>
                <a:cs typeface="Calibri" panose="020F0502020204030204" pitchFamily="34" charset="0"/>
              </a:rPr>
              <a:t> /</a:t>
            </a:r>
            <a:r>
              <a:rPr lang="en-US" sz="3600" b="0" i="0" dirty="0" err="1">
                <a:solidFill>
                  <a:schemeClr val="tx1"/>
                </a:solidFill>
                <a:effectLst/>
                <a:latin typeface="Calibri" panose="020F0502020204030204" pitchFamily="34" charset="0"/>
                <a:cs typeface="Calibri" panose="020F0502020204030204" pitchFamily="34" charset="0"/>
              </a:rPr>
              <a:t>brɪŋ</a:t>
            </a:r>
            <a:r>
              <a:rPr lang="en-US" sz="3600" b="0" i="0" dirty="0">
                <a:solidFill>
                  <a:schemeClr val="tx1"/>
                </a:solidFill>
                <a:effectLst/>
                <a:latin typeface="Calibri" panose="020F0502020204030204" pitchFamily="34" charset="0"/>
                <a:cs typeface="Calibri" panose="020F0502020204030204" pitchFamily="34" charset="0"/>
              </a:rPr>
              <a:t>/</a:t>
            </a:r>
            <a:endParaRPr lang="en-US" sz="36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4" name="TextBox 3">
            <a:extLst>
              <a:ext uri="{FF2B5EF4-FFF2-40B4-BE49-F238E27FC236}">
                <a16:creationId xmlns:a16="http://schemas.microsoft.com/office/drawing/2014/main" id="{023FAC96-0896-4D05-B82E-6CD0B31CECFC}"/>
              </a:ext>
            </a:extLst>
          </p:cNvPr>
          <p:cNvSpPr txBox="1"/>
          <p:nvPr/>
        </p:nvSpPr>
        <p:spPr>
          <a:xfrm>
            <a:off x="6482159" y="1080608"/>
            <a:ext cx="5360328" cy="3970318"/>
          </a:xfrm>
          <a:prstGeom prst="rect">
            <a:avLst/>
          </a:prstGeom>
          <a:noFill/>
        </p:spPr>
        <p:txBody>
          <a:bodyPr wrap="square">
            <a:spAutoFit/>
          </a:bodyPr>
          <a:lstStyle/>
          <a:p>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Lòng</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thiện</a:t>
            </a:r>
            <a:endPar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r>
              <a:rPr lang="en-US" sz="3600" dirty="0" err="1">
                <a:latin typeface="Calibri" panose="020F0502020204030204" pitchFamily="34" charset="0"/>
                <a:ea typeface="Times New Roman" panose="02020603050405020304" pitchFamily="18" charset="0"/>
                <a:cs typeface="Calibri" panose="020F0502020204030204" pitchFamily="34" charset="0"/>
              </a:rPr>
              <a:t>Sáng</a:t>
            </a:r>
            <a:r>
              <a:rPr lang="en-US" sz="3600" dirty="0">
                <a:latin typeface="Calibri" panose="020F0502020204030204" pitchFamily="34" charset="0"/>
                <a:ea typeface="Times New Roman" panose="02020603050405020304" pitchFamily="18" charset="0"/>
                <a:cs typeface="Calibri" panose="020F0502020204030204" pitchFamily="34" charset="0"/>
              </a:rPr>
              <a:t> </a:t>
            </a:r>
            <a:r>
              <a:rPr lang="en-US" sz="3600" dirty="0" err="1">
                <a:latin typeface="Calibri" panose="020F0502020204030204" pitchFamily="34" charset="0"/>
                <a:ea typeface="Times New Roman" panose="02020603050405020304" pitchFamily="18" charset="0"/>
                <a:cs typeface="Calibri" panose="020F0502020204030204" pitchFamily="34" charset="0"/>
              </a:rPr>
              <a:t>tạo</a:t>
            </a:r>
            <a:endParaRPr lang="en-US" sz="3600" dirty="0">
              <a:latin typeface="Calibri" panose="020F0502020204030204" pitchFamily="34" charset="0"/>
              <a:ea typeface="Times New Roman" panose="02020603050405020304" pitchFamily="18" charset="0"/>
              <a:cs typeface="Calibri" panose="020F0502020204030204" pitchFamily="34" charset="0"/>
            </a:endParaRPr>
          </a:p>
          <a:p>
            <a:r>
              <a:rPr lang="en-US" sz="3600" dirty="0" err="1">
                <a:latin typeface="Calibri" panose="020F0502020204030204" pitchFamily="34" charset="0"/>
                <a:ea typeface="Times New Roman" panose="02020603050405020304" pitchFamily="18" charset="0"/>
                <a:cs typeface="Calibri" panose="020F0502020204030204" pitchFamily="34" charset="0"/>
              </a:rPr>
              <a:t>Trao</a:t>
            </a:r>
            <a:r>
              <a:rPr lang="en-US" sz="3600" dirty="0">
                <a:latin typeface="Calibri" panose="020F0502020204030204" pitchFamily="34" charset="0"/>
                <a:ea typeface="Times New Roman" panose="02020603050405020304" pitchFamily="18" charset="0"/>
                <a:cs typeface="Calibri" panose="020F0502020204030204" pitchFamily="34" charset="0"/>
              </a:rPr>
              <a:t> </a:t>
            </a:r>
            <a:r>
              <a:rPr lang="en-US" sz="3600" dirty="0" err="1">
                <a:latin typeface="Calibri" panose="020F0502020204030204" pitchFamily="34" charset="0"/>
                <a:ea typeface="Times New Roman" panose="02020603050405020304" pitchFamily="18" charset="0"/>
                <a:cs typeface="Calibri" panose="020F0502020204030204" pitchFamily="34" charset="0"/>
              </a:rPr>
              <a:t>Đổi</a:t>
            </a:r>
            <a:endParaRPr lang="en-US" sz="3600" dirty="0">
              <a:latin typeface="Calibri" panose="020F0502020204030204" pitchFamily="34" charset="0"/>
              <a:ea typeface="Times New Roman" panose="02020603050405020304" pitchFamily="18" charset="0"/>
              <a:cs typeface="Calibri" panose="020F0502020204030204" pitchFamily="34" charset="0"/>
            </a:endParaRPr>
          </a:p>
          <a:p>
            <a:r>
              <a:rPr lang="en-US" sz="3600" dirty="0">
                <a:latin typeface="Calibri" panose="020F0502020204030204" pitchFamily="34" charset="0"/>
                <a:ea typeface="Times New Roman" panose="02020603050405020304" pitchFamily="18" charset="0"/>
                <a:cs typeface="Calibri" panose="020F0502020204030204" pitchFamily="34" charset="0"/>
              </a:rPr>
              <a:t>(</a:t>
            </a:r>
            <a:r>
              <a:rPr lang="en-US" sz="3600" dirty="0" err="1">
                <a:latin typeface="Calibri" panose="020F0502020204030204" pitchFamily="34" charset="0"/>
                <a:ea typeface="Times New Roman" panose="02020603050405020304" pitchFamily="18" charset="0"/>
                <a:cs typeface="Calibri" panose="020F0502020204030204" pitchFamily="34" charset="0"/>
              </a:rPr>
              <a:t>sự</a:t>
            </a:r>
            <a:r>
              <a:rPr lang="en-US" sz="3600" dirty="0">
                <a:latin typeface="Calibri" panose="020F0502020204030204" pitchFamily="34" charset="0"/>
                <a:ea typeface="Times New Roman" panose="02020603050405020304" pitchFamily="18" charset="0"/>
                <a:cs typeface="Calibri" panose="020F0502020204030204" pitchFamily="34" charset="0"/>
              </a:rPr>
              <a:t>) </a:t>
            </a:r>
            <a:r>
              <a:rPr lang="en-US" sz="3600" dirty="0" err="1">
                <a:latin typeface="Calibri" panose="020F0502020204030204" pitchFamily="34" charset="0"/>
                <a:ea typeface="Times New Roman" panose="02020603050405020304" pitchFamily="18" charset="0"/>
                <a:cs typeface="Calibri" panose="020F0502020204030204" pitchFamily="34" charset="0"/>
              </a:rPr>
              <a:t>trao</a:t>
            </a:r>
            <a:r>
              <a:rPr lang="en-US" sz="3600" dirty="0">
                <a:latin typeface="Calibri" panose="020F0502020204030204" pitchFamily="34" charset="0"/>
                <a:ea typeface="Times New Roman" panose="02020603050405020304" pitchFamily="18" charset="0"/>
                <a:cs typeface="Calibri" panose="020F0502020204030204" pitchFamily="34" charset="0"/>
              </a:rPr>
              <a:t> </a:t>
            </a:r>
            <a:r>
              <a:rPr lang="en-US" sz="3600" dirty="0" err="1">
                <a:latin typeface="Calibri" panose="020F0502020204030204" pitchFamily="34" charset="0"/>
                <a:ea typeface="Times New Roman" panose="02020603050405020304" pitchFamily="18" charset="0"/>
                <a:cs typeface="Calibri" panose="020F0502020204030204" pitchFamily="34" charset="0"/>
              </a:rPr>
              <a:t>đổi</a:t>
            </a:r>
            <a:endParaRPr lang="en-US" sz="3600" dirty="0">
              <a:latin typeface="Calibri" panose="020F0502020204030204" pitchFamily="34" charset="0"/>
              <a:ea typeface="Times New Roman" panose="02020603050405020304" pitchFamily="18" charset="0"/>
              <a:cs typeface="Calibri" panose="020F0502020204030204" pitchFamily="34" charset="0"/>
            </a:endParaRPr>
          </a:p>
          <a:p>
            <a:r>
              <a:rPr lang="en-US" sz="3600" dirty="0" err="1">
                <a:latin typeface="Calibri" panose="020F0502020204030204" pitchFamily="34" charset="0"/>
                <a:ea typeface="Times New Roman" panose="02020603050405020304" pitchFamily="18" charset="0"/>
                <a:cs typeface="Calibri" panose="020F0502020204030204" pitchFamily="34" charset="0"/>
              </a:rPr>
              <a:t>Mượn</a:t>
            </a:r>
            <a:endParaRPr lang="en-US" sz="3600" dirty="0">
              <a:latin typeface="Calibri" panose="020F0502020204030204" pitchFamily="34" charset="0"/>
              <a:ea typeface="Times New Roman" panose="02020603050405020304" pitchFamily="18" charset="0"/>
              <a:cs typeface="Calibri" panose="020F0502020204030204" pitchFamily="34" charset="0"/>
            </a:endParaRPr>
          </a:p>
          <a:p>
            <a:r>
              <a:rPr lang="en-US" sz="3600" dirty="0">
                <a:latin typeface="Calibri" panose="020F0502020204030204" pitchFamily="34" charset="0"/>
                <a:ea typeface="Times New Roman" panose="02020603050405020304" pitchFamily="18" charset="0"/>
                <a:cs typeface="Calibri" panose="020F0502020204030204" pitchFamily="34" charset="0"/>
              </a:rPr>
              <a:t>Chia </a:t>
            </a:r>
            <a:r>
              <a:rPr lang="en-US" sz="3600" dirty="0" err="1">
                <a:latin typeface="Calibri" panose="020F0502020204030204" pitchFamily="34" charset="0"/>
                <a:ea typeface="Times New Roman" panose="02020603050405020304" pitchFamily="18" charset="0"/>
                <a:cs typeface="Calibri" panose="020F0502020204030204" pitchFamily="34" charset="0"/>
              </a:rPr>
              <a:t>sẻ</a:t>
            </a:r>
            <a:endParaRPr lang="en-US" sz="3600" dirty="0">
              <a:latin typeface="Calibri" panose="020F0502020204030204" pitchFamily="34" charset="0"/>
              <a:ea typeface="Times New Roman" panose="02020603050405020304" pitchFamily="18" charset="0"/>
              <a:cs typeface="Calibri" panose="020F0502020204030204" pitchFamily="34" charset="0"/>
            </a:endParaRPr>
          </a:p>
          <a:p>
            <a:r>
              <a:rPr lang="en-US" sz="3600" dirty="0" err="1">
                <a:latin typeface="Calibri" panose="020F0502020204030204" pitchFamily="34" charset="0"/>
                <a:ea typeface="Times New Roman" panose="02020603050405020304" pitchFamily="18" charset="0"/>
                <a:cs typeface="Calibri" panose="020F0502020204030204" pitchFamily="34" charset="0"/>
              </a:rPr>
              <a:t>Mang</a:t>
            </a:r>
            <a:r>
              <a:rPr lang="en-US" sz="3600" dirty="0">
                <a:latin typeface="Calibri" panose="020F0502020204030204" pitchFamily="34" charset="0"/>
                <a:ea typeface="Times New Roman" panose="02020603050405020304" pitchFamily="18" charset="0"/>
                <a:cs typeface="Calibri" panose="020F0502020204030204" pitchFamily="34" charset="0"/>
              </a:rPr>
              <a:t> </a:t>
            </a:r>
            <a:r>
              <a:rPr lang="en-US" sz="3600" dirty="0" err="1">
                <a:latin typeface="Calibri" panose="020F0502020204030204" pitchFamily="34" charset="0"/>
                <a:ea typeface="Times New Roman" panose="02020603050405020304" pitchFamily="18" charset="0"/>
                <a:cs typeface="Calibri" panose="020F0502020204030204" pitchFamily="34" charset="0"/>
              </a:rPr>
              <a:t>theo</a:t>
            </a:r>
            <a:endParaRPr lang="en-US" sz="36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2" name="swap">
            <a:hlinkClick r:id="" action="ppaction://media"/>
            <a:extLst>
              <a:ext uri="{FF2B5EF4-FFF2-40B4-BE49-F238E27FC236}">
                <a16:creationId xmlns:a16="http://schemas.microsoft.com/office/drawing/2014/main" id="{BC84CAE4-FAA0-467D-A39A-438618B34A5E}"/>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89689" y="2299860"/>
            <a:ext cx="445982" cy="445982"/>
          </a:xfrm>
          <a:prstGeom prst="rect">
            <a:avLst/>
          </a:prstGeom>
        </p:spPr>
      </p:pic>
      <p:pic>
        <p:nvPicPr>
          <p:cNvPr id="5" name="borrow">
            <a:hlinkClick r:id="" action="ppaction://media"/>
            <a:extLst>
              <a:ext uri="{FF2B5EF4-FFF2-40B4-BE49-F238E27FC236}">
                <a16:creationId xmlns:a16="http://schemas.microsoft.com/office/drawing/2014/main" id="{50217FC3-E920-41AC-AC64-F4A695EE6DB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349513" y="3387412"/>
            <a:ext cx="445982" cy="445982"/>
          </a:xfrm>
          <a:prstGeom prst="rect">
            <a:avLst/>
          </a:prstGeom>
        </p:spPr>
      </p:pic>
      <p:pic>
        <p:nvPicPr>
          <p:cNvPr id="6" name="bring">
            <a:hlinkClick r:id="" action="ppaction://media"/>
            <a:extLst>
              <a:ext uri="{FF2B5EF4-FFF2-40B4-BE49-F238E27FC236}">
                <a16:creationId xmlns:a16="http://schemas.microsoft.com/office/drawing/2014/main" id="{C03242D3-077C-4B20-A97C-BA3290E7672D}"/>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310501" y="4481700"/>
            <a:ext cx="445982" cy="445982"/>
          </a:xfrm>
          <a:prstGeom prst="rect">
            <a:avLst/>
          </a:prstGeom>
        </p:spPr>
      </p:pic>
      <p:pic>
        <p:nvPicPr>
          <p:cNvPr id="7" name="CHARITY - meaning in the Cambridge English Dictionary">
            <a:hlinkClick r:id="" action="ppaction://media"/>
            <a:extLst>
              <a:ext uri="{FF2B5EF4-FFF2-40B4-BE49-F238E27FC236}">
                <a16:creationId xmlns:a16="http://schemas.microsoft.com/office/drawing/2014/main" id="{10D35559-DBF9-4D24-9984-71049A762AA6}"/>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278075" y="1234152"/>
            <a:ext cx="445982" cy="445982"/>
          </a:xfrm>
          <a:prstGeom prst="rect">
            <a:avLst/>
          </a:prstGeom>
        </p:spPr>
      </p:pic>
      <p:pic>
        <p:nvPicPr>
          <p:cNvPr id="8" name="CREATIVE - meaning in the Cambridge English Dictionary">
            <a:hlinkClick r:id="" action="ppaction://media"/>
            <a:extLst>
              <a:ext uri="{FF2B5EF4-FFF2-40B4-BE49-F238E27FC236}">
                <a16:creationId xmlns:a16="http://schemas.microsoft.com/office/drawing/2014/main" id="{D0D91187-D547-46C2-B96D-F3DD4650320A}"/>
              </a:ext>
            </a:extLst>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289689" y="1724675"/>
            <a:ext cx="445982" cy="445982"/>
          </a:xfrm>
          <a:prstGeom prst="rect">
            <a:avLst/>
          </a:prstGeom>
        </p:spPr>
      </p:pic>
      <p:pic>
        <p:nvPicPr>
          <p:cNvPr id="9" name="exchange">
            <a:hlinkClick r:id="" action="ppaction://media"/>
            <a:extLst>
              <a:ext uri="{FF2B5EF4-FFF2-40B4-BE49-F238E27FC236}">
                <a16:creationId xmlns:a16="http://schemas.microsoft.com/office/drawing/2014/main" id="{2C6A78C6-41B1-4FB4-8FEE-B6B67289978C}"/>
              </a:ext>
            </a:extLst>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319601" y="2797641"/>
            <a:ext cx="445982" cy="445982"/>
          </a:xfrm>
          <a:prstGeom prst="rect">
            <a:avLst/>
          </a:prstGeom>
        </p:spPr>
      </p:pic>
      <p:pic>
        <p:nvPicPr>
          <p:cNvPr id="10" name="share">
            <a:hlinkClick r:id="" action="ppaction://media"/>
            <a:extLst>
              <a:ext uri="{FF2B5EF4-FFF2-40B4-BE49-F238E27FC236}">
                <a16:creationId xmlns:a16="http://schemas.microsoft.com/office/drawing/2014/main" id="{86B8C5A8-6102-4A05-A703-6CE9BF042078}"/>
              </a:ext>
            </a:extLst>
          </p:cNvPr>
          <p:cNvPicPr>
            <a:picLocks noChangeAspect="1"/>
          </p:cNvPicPr>
          <p:nvPr>
            <a:audioFile r:link="rId14"/>
            <p:extLst>
              <p:ext uri="{DAA4B4D4-6D71-4841-9C94-3DE7FCFB9230}">
                <p14:media xmlns:p14="http://schemas.microsoft.com/office/powerpoint/2010/main" r:embed="rId13"/>
              </p:ext>
            </p:extLst>
          </p:nvPr>
        </p:nvPicPr>
        <p:blipFill>
          <a:blip r:embed="rId17"/>
          <a:stretch>
            <a:fillRect/>
          </a:stretch>
        </p:blipFill>
        <p:spPr>
          <a:xfrm>
            <a:off x="358701" y="3927423"/>
            <a:ext cx="445982" cy="445982"/>
          </a:xfrm>
          <a:prstGeom prst="rect">
            <a:avLst/>
          </a:prstGeom>
        </p:spPr>
      </p:pic>
    </p:spTree>
    <p:extLst>
      <p:ext uri="{BB962C8B-B14F-4D97-AF65-F5344CB8AC3E}">
        <p14:creationId xmlns:p14="http://schemas.microsoft.com/office/powerpoint/2010/main" val="20393266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down)">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92" fill="hold"/>
                                        <p:tgtEl>
                                          <p:spTgt spid="8"/>
                                        </p:tgtEl>
                                      </p:cBhvr>
                                    </p:cmd>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barn(inVertical)">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down)">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720" fill="hold"/>
                                        <p:tgtEl>
                                          <p:spTgt spid="2"/>
                                        </p:tgtEl>
                                      </p:cBhvr>
                                    </p:cmd>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barn(inVertical)">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wipe(down)">
                                      <p:cBhvr>
                                        <p:cTn id="44" dur="500"/>
                                        <p:tgtEl>
                                          <p:spTgt spid="4">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056" fill="hold"/>
                                        <p:tgtEl>
                                          <p:spTgt spid="9"/>
                                        </p:tgtEl>
                                      </p:cBhvr>
                                    </p:cmd>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
                                            <p:txEl>
                                              <p:pRg st="3" end="3"/>
                                            </p:txEl>
                                          </p:spTgt>
                                        </p:tgtEl>
                                        <p:attrNameLst>
                                          <p:attrName>style.visibility</p:attrName>
                                        </p:attrNameLst>
                                      </p:cBhvr>
                                      <p:to>
                                        <p:strVal val="visible"/>
                                      </p:to>
                                    </p:set>
                                    <p:animEffect transition="in" filter="fade">
                                      <p:cBhvr>
                                        <p:cTn id="53" dur="1000"/>
                                        <p:tgtEl>
                                          <p:spTgt spid="3">
                                            <p:txEl>
                                              <p:pRg st="3" end="3"/>
                                            </p:txEl>
                                          </p:spTgt>
                                        </p:tgtEl>
                                      </p:cBhvr>
                                    </p:animEffect>
                                    <p:anim calcmode="lin" valueType="num">
                                      <p:cBhvr>
                                        <p:cTn id="5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4">
                                            <p:txEl>
                                              <p:pRg st="3" end="3"/>
                                            </p:txEl>
                                          </p:spTgt>
                                        </p:tgtEl>
                                        <p:attrNameLst>
                                          <p:attrName>style.visibility</p:attrName>
                                        </p:attrNameLst>
                                      </p:cBhvr>
                                      <p:to>
                                        <p:strVal val="visible"/>
                                      </p:to>
                                    </p:set>
                                    <p:animEffect transition="in" filter="barn(inVertical)">
                                      <p:cBhvr>
                                        <p:cTn id="60" dur="500"/>
                                        <p:tgtEl>
                                          <p:spTgt spid="4">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624" fill="hold"/>
                                        <p:tgtEl>
                                          <p:spTgt spid="5"/>
                                        </p:tgtEl>
                                      </p:cBhvr>
                                    </p:cmd>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
                                            <p:txEl>
                                              <p:pRg st="4" end="4"/>
                                            </p:txEl>
                                          </p:spTgt>
                                        </p:tgtEl>
                                        <p:attrNameLst>
                                          <p:attrName>style.visibility</p:attrName>
                                        </p:attrNameLst>
                                      </p:cBhvr>
                                      <p:to>
                                        <p:strVal val="visible"/>
                                      </p:to>
                                    </p:set>
                                    <p:animEffect transition="in" filter="fade">
                                      <p:cBhvr>
                                        <p:cTn id="69" dur="1000"/>
                                        <p:tgtEl>
                                          <p:spTgt spid="3">
                                            <p:txEl>
                                              <p:pRg st="4" end="4"/>
                                            </p:txEl>
                                          </p:spTgt>
                                        </p:tgtEl>
                                      </p:cBhvr>
                                    </p:animEffect>
                                    <p:anim calcmode="lin" valueType="num">
                                      <p:cBhvr>
                                        <p:cTn id="7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4">
                                            <p:txEl>
                                              <p:pRg st="4" end="4"/>
                                            </p:txEl>
                                          </p:spTgt>
                                        </p:tgtEl>
                                        <p:attrNameLst>
                                          <p:attrName>style.visibility</p:attrName>
                                        </p:attrNameLst>
                                      </p:cBhvr>
                                      <p:to>
                                        <p:strVal val="visible"/>
                                      </p:to>
                                    </p:set>
                                    <p:animEffect transition="in" filter="wipe(down)">
                                      <p:cBhvr>
                                        <p:cTn id="76" dur="500"/>
                                        <p:tgtEl>
                                          <p:spTgt spid="4">
                                            <p:txEl>
                                              <p:pRg st="4" end="4"/>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768" fill="hold"/>
                                        <p:tgtEl>
                                          <p:spTgt spid="10"/>
                                        </p:tgtEl>
                                      </p:cBhvr>
                                    </p:cmd>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
                                            <p:txEl>
                                              <p:pRg st="5" end="5"/>
                                            </p:txEl>
                                          </p:spTgt>
                                        </p:tgtEl>
                                        <p:attrNameLst>
                                          <p:attrName>style.visibility</p:attrName>
                                        </p:attrNameLst>
                                      </p:cBhvr>
                                      <p:to>
                                        <p:strVal val="visible"/>
                                      </p:to>
                                    </p:set>
                                    <p:animEffect transition="in" filter="fade">
                                      <p:cBhvr>
                                        <p:cTn id="85" dur="1000"/>
                                        <p:tgtEl>
                                          <p:spTgt spid="3">
                                            <p:txEl>
                                              <p:pRg st="5" end="5"/>
                                            </p:txEl>
                                          </p:spTgt>
                                        </p:tgtEl>
                                      </p:cBhvr>
                                    </p:animEffect>
                                    <p:anim calcmode="lin" valueType="num">
                                      <p:cBhvr>
                                        <p:cTn id="8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8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4">
                                            <p:txEl>
                                              <p:pRg st="5" end="5"/>
                                            </p:txEl>
                                          </p:spTgt>
                                        </p:tgtEl>
                                        <p:attrNameLst>
                                          <p:attrName>style.visibility</p:attrName>
                                        </p:attrNameLst>
                                      </p:cBhvr>
                                      <p:to>
                                        <p:strVal val="visible"/>
                                      </p:to>
                                    </p:set>
                                    <p:animEffect transition="in" filter="wipe(down)">
                                      <p:cBhvr>
                                        <p:cTn id="92" dur="500"/>
                                        <p:tgtEl>
                                          <p:spTgt spid="4">
                                            <p:txEl>
                                              <p:pRg st="5" end="5"/>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mediacall" presetSubtype="0" fill="hold" nodeType="clickEffect">
                                  <p:stCondLst>
                                    <p:cond delay="0"/>
                                  </p:stCondLst>
                                  <p:childTnLst>
                                    <p:cmd type="call" cmd="playFrom(0.0)">
                                      <p:cBhvr>
                                        <p:cTn id="96" dur="576" fill="hold"/>
                                        <p:tgtEl>
                                          <p:spTgt spid="6"/>
                                        </p:tgtEl>
                                      </p:cBhvr>
                                    </p:cmd>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nodeType="clickEffect">
                                  <p:stCondLst>
                                    <p:cond delay="0"/>
                                  </p:stCondLst>
                                  <p:childTnLst>
                                    <p:set>
                                      <p:cBhvr>
                                        <p:cTn id="100" dur="1" fill="hold">
                                          <p:stCondLst>
                                            <p:cond delay="0"/>
                                          </p:stCondLst>
                                        </p:cTn>
                                        <p:tgtEl>
                                          <p:spTgt spid="3">
                                            <p:txEl>
                                              <p:pRg st="6" end="6"/>
                                            </p:txEl>
                                          </p:spTgt>
                                        </p:tgtEl>
                                        <p:attrNameLst>
                                          <p:attrName>style.visibility</p:attrName>
                                        </p:attrNameLst>
                                      </p:cBhvr>
                                      <p:to>
                                        <p:strVal val="visible"/>
                                      </p:to>
                                    </p:set>
                                    <p:animEffect transition="in" filter="fade">
                                      <p:cBhvr>
                                        <p:cTn id="101" dur="1000"/>
                                        <p:tgtEl>
                                          <p:spTgt spid="3">
                                            <p:txEl>
                                              <p:pRg st="6" end="6"/>
                                            </p:txEl>
                                          </p:spTgt>
                                        </p:tgtEl>
                                      </p:cBhvr>
                                    </p:animEffect>
                                    <p:anim calcmode="lin" valueType="num">
                                      <p:cBhvr>
                                        <p:cTn id="10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0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nodeType="clickEffect">
                                  <p:stCondLst>
                                    <p:cond delay="0"/>
                                  </p:stCondLst>
                                  <p:childTnLst>
                                    <p:set>
                                      <p:cBhvr>
                                        <p:cTn id="107" dur="1" fill="hold">
                                          <p:stCondLst>
                                            <p:cond delay="0"/>
                                          </p:stCondLst>
                                        </p:cTn>
                                        <p:tgtEl>
                                          <p:spTgt spid="4">
                                            <p:txEl>
                                              <p:pRg st="6" end="6"/>
                                            </p:txEl>
                                          </p:spTgt>
                                        </p:tgtEl>
                                        <p:attrNameLst>
                                          <p:attrName>style.visibility</p:attrName>
                                        </p:attrNameLst>
                                      </p:cBhvr>
                                      <p:to>
                                        <p:strVal val="visible"/>
                                      </p:to>
                                    </p:set>
                                    <p:animEffect transition="in" filter="barn(inVertical)">
                                      <p:cBhvr>
                                        <p:cTn id="108"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9" fill="hold" display="0">
                  <p:stCondLst>
                    <p:cond delay="indefinite"/>
                  </p:stCondLst>
                  <p:endCondLst>
                    <p:cond evt="onStopAudio" delay="0">
                      <p:tgtEl>
                        <p:sldTgt/>
                      </p:tgtEl>
                    </p:cond>
                  </p:endCondLst>
                </p:cTn>
                <p:tgtEl>
                  <p:spTgt spid="2"/>
                </p:tgtEl>
              </p:cMediaNode>
            </p:audio>
            <p:audio>
              <p:cMediaNode vol="80000">
                <p:cTn id="110" fill="hold" display="0">
                  <p:stCondLst>
                    <p:cond delay="indefinite"/>
                  </p:stCondLst>
                  <p:endCondLst>
                    <p:cond evt="onStopAudio" delay="0">
                      <p:tgtEl>
                        <p:sldTgt/>
                      </p:tgtEl>
                    </p:cond>
                  </p:endCondLst>
                </p:cTn>
                <p:tgtEl>
                  <p:spTgt spid="5"/>
                </p:tgtEl>
              </p:cMediaNode>
            </p:audio>
            <p:audio>
              <p:cMediaNode vol="80000">
                <p:cTn id="111" fill="hold" display="0">
                  <p:stCondLst>
                    <p:cond delay="indefinite"/>
                  </p:stCondLst>
                  <p:endCondLst>
                    <p:cond evt="onStopAudio" delay="0">
                      <p:tgtEl>
                        <p:sldTgt/>
                      </p:tgtEl>
                    </p:cond>
                  </p:endCondLst>
                </p:cTn>
                <p:tgtEl>
                  <p:spTgt spid="6"/>
                </p:tgtEl>
              </p:cMediaNode>
            </p:audio>
            <p:audio>
              <p:cMediaNode vol="80000">
                <p:cTn id="112" fill="hold" display="0">
                  <p:stCondLst>
                    <p:cond delay="indefinite"/>
                  </p:stCondLst>
                  <p:endCondLst>
                    <p:cond evt="onStopAudio" delay="0">
                      <p:tgtEl>
                        <p:sldTgt/>
                      </p:tgtEl>
                    </p:cond>
                  </p:endCondLst>
                </p:cTn>
                <p:tgtEl>
                  <p:spTgt spid="7"/>
                </p:tgtEl>
              </p:cMediaNode>
            </p:audio>
            <p:audio>
              <p:cMediaNode vol="80000">
                <p:cTn id="113" fill="hold" display="0">
                  <p:stCondLst>
                    <p:cond delay="indefinite"/>
                  </p:stCondLst>
                  <p:endCondLst>
                    <p:cond evt="onStopAudio" delay="0">
                      <p:tgtEl>
                        <p:sldTgt/>
                      </p:tgtEl>
                    </p:cond>
                  </p:endCondLst>
                </p:cTn>
                <p:tgtEl>
                  <p:spTgt spid="8"/>
                </p:tgtEl>
              </p:cMediaNode>
            </p:audio>
            <p:audio>
              <p:cMediaNode vol="80000">
                <p:cTn id="114" fill="hold" display="0">
                  <p:stCondLst>
                    <p:cond delay="indefinite"/>
                  </p:stCondLst>
                  <p:endCondLst>
                    <p:cond evt="onStopAudio" delay="0">
                      <p:tgtEl>
                        <p:sldTgt/>
                      </p:tgtEl>
                    </p:cond>
                  </p:endCondLst>
                </p:cTn>
                <p:tgtEl>
                  <p:spTgt spid="9"/>
                </p:tgtEl>
              </p:cMediaNode>
            </p:audio>
            <p:audio>
              <p:cMediaNode vol="80000">
                <p:cTn id="115" fill="hold" display="0">
                  <p:stCondLst>
                    <p:cond delay="indefinite"/>
                  </p:stCondLst>
                  <p:endCondLst>
                    <p:cond evt="onStopAudio" delay="0">
                      <p:tgtEl>
                        <p:sldTgt/>
                      </p:tgtEl>
                    </p:cond>
                  </p:endCondLst>
                </p:cTn>
                <p:tgtEl>
                  <p:spTgt spid="10"/>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187"/>
        <p:cNvGrpSpPr/>
        <p:nvPr/>
      </p:nvGrpSpPr>
      <p:grpSpPr>
        <a:xfrm>
          <a:off x="0" y="0"/>
          <a:ext cx="0" cy="0"/>
          <a:chOff x="0" y="0"/>
          <a:chExt cx="0" cy="0"/>
        </a:xfrm>
      </p:grpSpPr>
      <p:sp>
        <p:nvSpPr>
          <p:cNvPr id="2188" name="Google Shape;2188;p45"/>
          <p:cNvSpPr txBox="1">
            <a:spLocks noGrp="1"/>
          </p:cNvSpPr>
          <p:nvPr>
            <p:ph type="title"/>
          </p:nvPr>
        </p:nvSpPr>
        <p:spPr>
          <a:xfrm>
            <a:off x="1162050" y="1452240"/>
            <a:ext cx="98679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13800" dirty="0"/>
              <a:t>P</a:t>
            </a:r>
            <a:r>
              <a:rPr lang="en" sz="13800" dirty="0"/>
              <a:t>art 1: READING </a:t>
            </a:r>
            <a:endParaRPr sz="13800" dirty="0"/>
          </a:p>
        </p:txBody>
      </p:sp>
    </p:spTree>
    <p:extLst>
      <p:ext uri="{BB962C8B-B14F-4D97-AF65-F5344CB8AC3E}">
        <p14:creationId xmlns:p14="http://schemas.microsoft.com/office/powerpoint/2010/main" val="30717631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188"/>
                                        </p:tgtEl>
                                        <p:attrNameLst>
                                          <p:attrName>ppt_x</p:attrName>
                                          <p:attrName>ppt_y</p:attrName>
                                        </p:attrNameLst>
                                      </p:cBhvr>
                                    </p:animMotion>
                                    <p:animRot by="1500000">
                                      <p:cBhvr>
                                        <p:cTn id="7" dur="125" fill="hold">
                                          <p:stCondLst>
                                            <p:cond delay="0"/>
                                          </p:stCondLst>
                                        </p:cTn>
                                        <p:tgtEl>
                                          <p:spTgt spid="2188"/>
                                        </p:tgtEl>
                                        <p:attrNameLst>
                                          <p:attrName>r</p:attrName>
                                        </p:attrNameLst>
                                      </p:cBhvr>
                                    </p:animRot>
                                    <p:animRot by="-1500000">
                                      <p:cBhvr>
                                        <p:cTn id="8" dur="125" fill="hold">
                                          <p:stCondLst>
                                            <p:cond delay="125"/>
                                          </p:stCondLst>
                                        </p:cTn>
                                        <p:tgtEl>
                                          <p:spTgt spid="2188"/>
                                        </p:tgtEl>
                                        <p:attrNameLst>
                                          <p:attrName>r</p:attrName>
                                        </p:attrNameLst>
                                      </p:cBhvr>
                                    </p:animRot>
                                    <p:animRot by="-1500000">
                                      <p:cBhvr>
                                        <p:cTn id="9" dur="125" fill="hold">
                                          <p:stCondLst>
                                            <p:cond delay="250"/>
                                          </p:stCondLst>
                                        </p:cTn>
                                        <p:tgtEl>
                                          <p:spTgt spid="2188"/>
                                        </p:tgtEl>
                                        <p:attrNameLst>
                                          <p:attrName>r</p:attrName>
                                        </p:attrNameLst>
                                      </p:cBhvr>
                                    </p:animRot>
                                    <p:animRot by="1500000">
                                      <p:cBhvr>
                                        <p:cTn id="10" dur="125" fill="hold">
                                          <p:stCondLst>
                                            <p:cond delay="375"/>
                                          </p:stCondLst>
                                        </p:cTn>
                                        <p:tgtEl>
                                          <p:spTgt spid="218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8" grpId="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C793-5089-48A9-8A88-C6FFB79EEF5E}"/>
              </a:ext>
            </a:extLst>
          </p:cNvPr>
          <p:cNvSpPr>
            <a:spLocks noGrp="1"/>
          </p:cNvSpPr>
          <p:nvPr>
            <p:ph type="title"/>
          </p:nvPr>
        </p:nvSpPr>
        <p:spPr>
          <a:xfrm>
            <a:off x="525526" y="1812487"/>
            <a:ext cx="11666474" cy="763500"/>
          </a:xfrm>
        </p:spPr>
        <p:txBody>
          <a:bodyPr/>
          <a:lstStyle/>
          <a:p>
            <a:r>
              <a:rPr lang="en-US" sz="2400" b="1" i="1" dirty="0">
                <a:solidFill>
                  <a:srgbClr val="333333"/>
                </a:solidFill>
                <a:effectLst/>
                <a:latin typeface="Calibri" panose="020F0502020204030204" pitchFamily="34" charset="0"/>
                <a:cs typeface="Calibri" panose="020F0502020204030204" pitchFamily="34" charset="0"/>
              </a:rPr>
              <a:t>Reporter:</a:t>
            </a:r>
            <a:r>
              <a:rPr lang="en-US" sz="2400" b="0" i="0" dirty="0">
                <a:solidFill>
                  <a:srgbClr val="333333"/>
                </a:solidFill>
                <a:effectLst/>
                <a:latin typeface="Calibri" panose="020F0502020204030204" pitchFamily="34" charset="0"/>
                <a:cs typeface="Calibri" panose="020F0502020204030204" pitchFamily="34" charset="0"/>
              </a:rPr>
              <a:t> Can you share with us some tips to make your school greener?</a:t>
            </a:r>
            <a:br>
              <a:rPr lang="en-US" sz="2400" b="0" i="0" dirty="0">
                <a:solidFill>
                  <a:srgbClr val="333333"/>
                </a:solidFill>
                <a:effectLst/>
                <a:latin typeface="Calibri" panose="020F0502020204030204" pitchFamily="34" charset="0"/>
                <a:cs typeface="Calibri" panose="020F0502020204030204" pitchFamily="34" charset="0"/>
              </a:rPr>
            </a:br>
            <a:r>
              <a:rPr lang="en-US" sz="2400" b="1" i="1" dirty="0">
                <a:solidFill>
                  <a:srgbClr val="333333"/>
                </a:solidFill>
                <a:effectLst/>
                <a:latin typeface="Calibri" panose="020F0502020204030204" pitchFamily="34" charset="0"/>
                <a:cs typeface="Calibri" panose="020F0502020204030204" pitchFamily="34" charset="0"/>
              </a:rPr>
              <a:t>Nam:</a:t>
            </a:r>
            <a:r>
              <a:rPr lang="en-US" sz="2400" b="0" i="0" dirty="0">
                <a:solidFill>
                  <a:srgbClr val="333333"/>
                </a:solidFill>
                <a:effectLst/>
                <a:latin typeface="Calibri" panose="020F0502020204030204" pitchFamily="34" charset="0"/>
                <a:cs typeface="Calibri" panose="020F0502020204030204" pitchFamily="34" charset="0"/>
              </a:rPr>
              <a:t> Sure. Firstly, we put recycling bins in every classroom.</a:t>
            </a:r>
            <a:br>
              <a:rPr lang="en-US" sz="2400" b="0" i="0" dirty="0">
                <a:solidFill>
                  <a:srgbClr val="333333"/>
                </a:solidFill>
                <a:effectLst/>
                <a:latin typeface="Calibri" panose="020F0502020204030204" pitchFamily="34" charset="0"/>
                <a:cs typeface="Calibri" panose="020F0502020204030204" pitchFamily="34" charset="0"/>
              </a:rPr>
            </a:br>
            <a:r>
              <a:rPr lang="en-US" sz="2400" b="1" i="1" dirty="0">
                <a:solidFill>
                  <a:srgbClr val="333333"/>
                </a:solidFill>
                <a:effectLst/>
                <a:latin typeface="Calibri" panose="020F0502020204030204" pitchFamily="34" charset="0"/>
                <a:cs typeface="Calibri" panose="020F0502020204030204" pitchFamily="34" charset="0"/>
              </a:rPr>
              <a:t>Reporter:</a:t>
            </a:r>
            <a:r>
              <a:rPr lang="en-US" sz="2400" b="0" i="0" dirty="0">
                <a:solidFill>
                  <a:srgbClr val="333333"/>
                </a:solidFill>
                <a:effectLst/>
                <a:latin typeface="Calibri" panose="020F0502020204030204" pitchFamily="34" charset="0"/>
                <a:cs typeface="Calibri" panose="020F0502020204030204" pitchFamily="34" charset="0"/>
              </a:rPr>
              <a:t> What about old books and uniforms?</a:t>
            </a:r>
            <a:br>
              <a:rPr lang="en-US" sz="2400" b="0" i="0" dirty="0">
                <a:solidFill>
                  <a:srgbClr val="333333"/>
                </a:solidFill>
                <a:effectLst/>
                <a:latin typeface="Calibri" panose="020F0502020204030204" pitchFamily="34" charset="0"/>
                <a:cs typeface="Calibri" panose="020F0502020204030204" pitchFamily="34" charset="0"/>
              </a:rPr>
            </a:br>
            <a:r>
              <a:rPr lang="en-US" sz="2400" b="1" i="1" dirty="0">
                <a:solidFill>
                  <a:srgbClr val="333333"/>
                </a:solidFill>
                <a:effectLst/>
                <a:latin typeface="Calibri" panose="020F0502020204030204" pitchFamily="34" charset="0"/>
                <a:cs typeface="Calibri" panose="020F0502020204030204" pitchFamily="34" charset="0"/>
              </a:rPr>
              <a:t>Nam:</a:t>
            </a:r>
            <a:r>
              <a:rPr lang="en-US" sz="2400" b="0" i="0" dirty="0">
                <a:solidFill>
                  <a:srgbClr val="333333"/>
                </a:solidFill>
                <a:effectLst/>
                <a:latin typeface="Calibri" panose="020F0502020204030204" pitchFamily="34" charset="0"/>
                <a:cs typeface="Calibri" panose="020F0502020204030204" pitchFamily="34" charset="0"/>
              </a:rPr>
              <a:t> We exchange them with our friends or give them to charity. We don't throw them away.</a:t>
            </a:r>
            <a:br>
              <a:rPr lang="en-US" sz="2400" b="0" i="0" dirty="0">
                <a:solidFill>
                  <a:srgbClr val="333333"/>
                </a:solidFill>
                <a:effectLst/>
                <a:latin typeface="Calibri" panose="020F0502020204030204" pitchFamily="34" charset="0"/>
                <a:cs typeface="Calibri" panose="020F0502020204030204" pitchFamily="34" charset="0"/>
              </a:rPr>
            </a:br>
            <a:r>
              <a:rPr lang="en-US" sz="2400" b="1" i="1" dirty="0">
                <a:solidFill>
                  <a:srgbClr val="333333"/>
                </a:solidFill>
                <a:effectLst/>
                <a:latin typeface="Calibri" panose="020F0502020204030204" pitchFamily="34" charset="0"/>
                <a:cs typeface="Calibri" panose="020F0502020204030204" pitchFamily="34" charset="0"/>
              </a:rPr>
              <a:t>Reporter:</a:t>
            </a:r>
            <a:r>
              <a:rPr lang="en-US" sz="2400" b="0" i="0" dirty="0">
                <a:solidFill>
                  <a:srgbClr val="333333"/>
                </a:solidFill>
                <a:effectLst/>
                <a:latin typeface="Calibri" panose="020F0502020204030204" pitchFamily="34" charset="0"/>
                <a:cs typeface="Calibri" panose="020F0502020204030204" pitchFamily="34" charset="0"/>
              </a:rPr>
              <a:t> Anything else?</a:t>
            </a:r>
            <a:br>
              <a:rPr lang="en-US" sz="2400" b="0" i="0" dirty="0">
                <a:solidFill>
                  <a:srgbClr val="333333"/>
                </a:solidFill>
                <a:effectLst/>
                <a:latin typeface="Calibri" panose="020F0502020204030204" pitchFamily="34" charset="0"/>
                <a:cs typeface="Calibri" panose="020F0502020204030204" pitchFamily="34" charset="0"/>
              </a:rPr>
            </a:br>
            <a:r>
              <a:rPr lang="en-US" sz="2400" b="1" i="1" dirty="0">
                <a:solidFill>
                  <a:srgbClr val="333333"/>
                </a:solidFill>
                <a:effectLst/>
                <a:latin typeface="Calibri" panose="020F0502020204030204" pitchFamily="34" charset="0"/>
                <a:cs typeface="Calibri" panose="020F0502020204030204" pitchFamily="34" charset="0"/>
              </a:rPr>
              <a:t>Nam:</a:t>
            </a:r>
            <a:r>
              <a:rPr lang="en-US" sz="2400" b="0" i="0" dirty="0">
                <a:solidFill>
                  <a:srgbClr val="333333"/>
                </a:solidFill>
                <a:effectLst/>
                <a:latin typeface="Calibri" panose="020F0502020204030204" pitchFamily="34" charset="0"/>
                <a:cs typeface="Calibri" panose="020F0502020204030204" pitchFamily="34" charset="0"/>
              </a:rPr>
              <a:t> We borrow books from the school library instead of buying new ones.</a:t>
            </a:r>
            <a:br>
              <a:rPr lang="en-US" sz="2400" b="0" i="0" dirty="0">
                <a:solidFill>
                  <a:srgbClr val="333333"/>
                </a:solidFill>
                <a:effectLst/>
                <a:latin typeface="Calibri" panose="020F0502020204030204" pitchFamily="34" charset="0"/>
                <a:cs typeface="Calibri" panose="020F0502020204030204" pitchFamily="34" charset="0"/>
              </a:rPr>
            </a:br>
            <a:r>
              <a:rPr lang="en-US" sz="2400" b="1" i="1" dirty="0">
                <a:solidFill>
                  <a:srgbClr val="333333"/>
                </a:solidFill>
                <a:effectLst/>
                <a:latin typeface="Calibri" panose="020F0502020204030204" pitchFamily="34" charset="0"/>
                <a:cs typeface="Calibri" panose="020F0502020204030204" pitchFamily="34" charset="0"/>
              </a:rPr>
              <a:t>Reporter:</a:t>
            </a:r>
            <a:r>
              <a:rPr lang="en-US" sz="2400" b="0" i="0" dirty="0">
                <a:solidFill>
                  <a:srgbClr val="333333"/>
                </a:solidFill>
                <a:effectLst/>
                <a:latin typeface="Calibri" panose="020F0502020204030204" pitchFamily="34" charset="0"/>
                <a:cs typeface="Calibri" panose="020F0502020204030204" pitchFamily="34" charset="0"/>
              </a:rPr>
              <a:t> Great! You can save much paper.</a:t>
            </a:r>
            <a:br>
              <a:rPr lang="en-US" sz="2400" b="0" i="0" dirty="0">
                <a:solidFill>
                  <a:srgbClr val="333333"/>
                </a:solidFill>
                <a:effectLst/>
                <a:latin typeface="Calibri" panose="020F0502020204030204" pitchFamily="34" charset="0"/>
                <a:cs typeface="Calibri" panose="020F0502020204030204" pitchFamily="34" charset="0"/>
              </a:rPr>
            </a:br>
            <a:r>
              <a:rPr lang="en-US" sz="2400" b="1" i="1" dirty="0">
                <a:solidFill>
                  <a:srgbClr val="333333"/>
                </a:solidFill>
                <a:effectLst/>
                <a:latin typeface="Calibri" panose="020F0502020204030204" pitchFamily="34" charset="0"/>
                <a:cs typeface="Calibri" panose="020F0502020204030204" pitchFamily="34" charset="0"/>
              </a:rPr>
              <a:t>Nam:</a:t>
            </a:r>
            <a:r>
              <a:rPr lang="en-US" sz="2400" b="0" i="0" dirty="0">
                <a:solidFill>
                  <a:srgbClr val="333333"/>
                </a:solidFill>
                <a:effectLst/>
                <a:latin typeface="Calibri" panose="020F0502020204030204" pitchFamily="34" charset="0"/>
                <a:cs typeface="Calibri" panose="020F0502020204030204" pitchFamily="34" charset="0"/>
              </a:rPr>
              <a:t> And there's another tip. We bring reusable water bottles to school.</a:t>
            </a:r>
            <a:br>
              <a:rPr lang="en-US" sz="2400" b="0" i="0" dirty="0">
                <a:solidFill>
                  <a:srgbClr val="333333"/>
                </a:solidFill>
                <a:effectLst/>
                <a:latin typeface="Calibri" panose="020F0502020204030204" pitchFamily="34" charset="0"/>
                <a:cs typeface="Calibri" panose="020F0502020204030204" pitchFamily="34" charset="0"/>
              </a:rPr>
            </a:br>
            <a:r>
              <a:rPr lang="en-US" sz="2400" b="1" i="1" dirty="0">
                <a:solidFill>
                  <a:srgbClr val="333333"/>
                </a:solidFill>
                <a:effectLst/>
                <a:latin typeface="Calibri" panose="020F0502020204030204" pitchFamily="34" charset="0"/>
                <a:cs typeface="Calibri" panose="020F0502020204030204" pitchFamily="34" charset="0"/>
              </a:rPr>
              <a:t>Reporter:</a:t>
            </a:r>
            <a:r>
              <a:rPr lang="en-US" sz="2400" b="0" i="0" dirty="0">
                <a:solidFill>
                  <a:srgbClr val="333333"/>
                </a:solidFill>
                <a:effectLst/>
                <a:latin typeface="Calibri" panose="020F0502020204030204" pitchFamily="34" charset="0"/>
                <a:cs typeface="Calibri" panose="020F0502020204030204" pitchFamily="34" charset="0"/>
              </a:rPr>
              <a:t> I see lots of trees in your school. Is planting trees a good tip?</a:t>
            </a:r>
            <a:br>
              <a:rPr lang="en-US" sz="2400" b="0" i="0" dirty="0">
                <a:solidFill>
                  <a:srgbClr val="333333"/>
                </a:solidFill>
                <a:effectLst/>
                <a:latin typeface="Calibri" panose="020F0502020204030204" pitchFamily="34" charset="0"/>
                <a:cs typeface="Calibri" panose="020F0502020204030204" pitchFamily="34" charset="0"/>
              </a:rPr>
            </a:br>
            <a:r>
              <a:rPr lang="en-US" sz="2400" b="1" i="1" dirty="0">
                <a:solidFill>
                  <a:srgbClr val="333333"/>
                </a:solidFill>
                <a:effectLst/>
                <a:latin typeface="Calibri" panose="020F0502020204030204" pitchFamily="34" charset="0"/>
                <a:cs typeface="Calibri" panose="020F0502020204030204" pitchFamily="34" charset="0"/>
              </a:rPr>
              <a:t>Nam:</a:t>
            </a:r>
            <a:r>
              <a:rPr lang="en-US" sz="2400" b="0" i="0" dirty="0">
                <a:solidFill>
                  <a:srgbClr val="333333"/>
                </a:solidFill>
                <a:effectLst/>
                <a:latin typeface="Calibri" panose="020F0502020204030204" pitchFamily="34" charset="0"/>
                <a:cs typeface="Calibri" panose="020F0502020204030204" pitchFamily="34" charset="0"/>
              </a:rPr>
              <a:t> Yeah. It makes our school greener.</a:t>
            </a:r>
            <a:br>
              <a:rPr lang="en-US" sz="2400" b="0" i="0" dirty="0">
                <a:solidFill>
                  <a:srgbClr val="333333"/>
                </a:solidFill>
                <a:effectLst/>
                <a:latin typeface="Calibri" panose="020F0502020204030204" pitchFamily="34" charset="0"/>
                <a:cs typeface="Calibri" panose="020F0502020204030204" pitchFamily="34" charset="0"/>
              </a:rPr>
            </a:br>
            <a:r>
              <a:rPr lang="en-US" sz="2400" b="1" i="1" dirty="0">
                <a:solidFill>
                  <a:srgbClr val="333333"/>
                </a:solidFill>
                <a:effectLst/>
                <a:latin typeface="Calibri" panose="020F0502020204030204" pitchFamily="34" charset="0"/>
                <a:cs typeface="Calibri" panose="020F0502020204030204" pitchFamily="34" charset="0"/>
              </a:rPr>
              <a:t>Reporter:</a:t>
            </a:r>
            <a:r>
              <a:rPr lang="en-US" sz="2400" b="0" i="0" dirty="0">
                <a:solidFill>
                  <a:srgbClr val="333333"/>
                </a:solidFill>
                <a:effectLst/>
                <a:latin typeface="Calibri" panose="020F0502020204030204" pitchFamily="34" charset="0"/>
                <a:cs typeface="Calibri" panose="020F0502020204030204" pitchFamily="34" charset="0"/>
              </a:rPr>
              <a:t> Thanks for sharing. Do you want to add anything?</a:t>
            </a:r>
            <a:br>
              <a:rPr lang="en-US" sz="2400" b="0" i="0" dirty="0">
                <a:solidFill>
                  <a:srgbClr val="333333"/>
                </a:solidFill>
                <a:effectLst/>
                <a:latin typeface="Calibri" panose="020F0502020204030204" pitchFamily="34" charset="0"/>
                <a:cs typeface="Calibri" panose="020F0502020204030204" pitchFamily="34" charset="0"/>
              </a:rPr>
            </a:br>
            <a:r>
              <a:rPr lang="en-US" sz="2400" b="1" i="1" dirty="0">
                <a:solidFill>
                  <a:srgbClr val="333333"/>
                </a:solidFill>
                <a:effectLst/>
                <a:latin typeface="Calibri" panose="020F0502020204030204" pitchFamily="34" charset="0"/>
                <a:cs typeface="Calibri" panose="020F0502020204030204" pitchFamily="34" charset="0"/>
              </a:rPr>
              <a:t>Nam:</a:t>
            </a:r>
            <a:r>
              <a:rPr lang="en-US" sz="2400" b="0" i="0" dirty="0">
                <a:solidFill>
                  <a:srgbClr val="333333"/>
                </a:solidFill>
                <a:effectLst/>
                <a:latin typeface="Calibri" panose="020F0502020204030204" pitchFamily="34" charset="0"/>
                <a:cs typeface="Calibri" panose="020F0502020204030204" pitchFamily="34" charset="0"/>
              </a:rPr>
              <a:t> Finally, we usually find creative ways to reuse old items before throwing them away.</a:t>
            </a:r>
            <a:br>
              <a:rPr lang="en-US" sz="2400" b="0" i="0" dirty="0">
                <a:solidFill>
                  <a:srgbClr val="333333"/>
                </a:solidFill>
                <a:effectLst/>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8656156-3A96-48A4-BC3D-4E642ACBB0AA}"/>
              </a:ext>
            </a:extLst>
          </p:cNvPr>
          <p:cNvPicPr>
            <a:picLocks noChangeAspect="1"/>
          </p:cNvPicPr>
          <p:nvPr/>
        </p:nvPicPr>
        <p:blipFill>
          <a:blip r:embed="rId2"/>
          <a:stretch>
            <a:fillRect/>
          </a:stretch>
        </p:blipFill>
        <p:spPr>
          <a:xfrm>
            <a:off x="525527" y="0"/>
            <a:ext cx="8468571" cy="1000550"/>
          </a:xfrm>
          <a:prstGeom prst="rect">
            <a:avLst/>
          </a:prstGeom>
        </p:spPr>
      </p:pic>
      <p:sp>
        <p:nvSpPr>
          <p:cNvPr id="8" name="TextBox 7">
            <a:extLst>
              <a:ext uri="{FF2B5EF4-FFF2-40B4-BE49-F238E27FC236}">
                <a16:creationId xmlns:a16="http://schemas.microsoft.com/office/drawing/2014/main" id="{F4B6A9C9-4D3B-4F5C-9C14-747631E128ED}"/>
              </a:ext>
            </a:extLst>
          </p:cNvPr>
          <p:cNvSpPr txBox="1"/>
          <p:nvPr/>
        </p:nvSpPr>
        <p:spPr>
          <a:xfrm>
            <a:off x="525527" y="1104601"/>
            <a:ext cx="11246747" cy="707886"/>
          </a:xfrm>
          <a:prstGeom prst="rect">
            <a:avLst/>
          </a:prstGeom>
          <a:noFill/>
        </p:spPr>
        <p:txBody>
          <a:bodyPr wrap="square">
            <a:spAutoFit/>
          </a:bodyPr>
          <a:lstStyle/>
          <a:p>
            <a:r>
              <a:rPr lang="en-US" sz="4000" b="1" i="0" dirty="0">
                <a:solidFill>
                  <a:srgbClr val="FF0000"/>
                </a:solidFill>
                <a:effectLst/>
                <a:latin typeface="Pompiere" panose="020B0604020202020204" charset="0"/>
                <a:cs typeface="Calibri" panose="020F0502020204030204" pitchFamily="34" charset="0"/>
              </a:rPr>
              <a:t>instead of          Exchange      recycling bins      Reusable     charity</a:t>
            </a:r>
            <a:endParaRPr lang="en-US" sz="4000" b="1" dirty="0">
              <a:solidFill>
                <a:srgbClr val="FF0000"/>
              </a:solidFill>
              <a:latin typeface="Pompiere" panose="020B060402020202020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EC90334C-6F87-495B-B572-8F2BFF1974B6}"/>
              </a:ext>
            </a:extLst>
          </p:cNvPr>
          <p:cNvSpPr/>
          <p:nvPr/>
        </p:nvSpPr>
        <p:spPr>
          <a:xfrm>
            <a:off x="419726" y="1052576"/>
            <a:ext cx="10463133" cy="811937"/>
          </a:xfrm>
          <a:prstGeom prst="roundRect">
            <a:avLst/>
          </a:prstGeom>
          <a:solidFill>
            <a:schemeClr val="accent1">
              <a:alpha val="44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58C0E7F-2AA1-4F58-987C-7D393547A378}"/>
              </a:ext>
            </a:extLst>
          </p:cNvPr>
          <p:cNvSpPr txBox="1"/>
          <p:nvPr/>
        </p:nvSpPr>
        <p:spPr>
          <a:xfrm>
            <a:off x="3886198" y="2119287"/>
            <a:ext cx="2784424" cy="584775"/>
          </a:xfrm>
          <a:prstGeom prst="rect">
            <a:avLst/>
          </a:prstGeom>
          <a:noFill/>
        </p:spPr>
        <p:txBody>
          <a:bodyPr wrap="square">
            <a:spAutoFit/>
          </a:bodyPr>
          <a:lstStyle/>
          <a:p>
            <a:r>
              <a:rPr lang="en-US" sz="3200" dirty="0">
                <a:solidFill>
                  <a:srgbClr val="FF0000"/>
                </a:solidFill>
                <a:latin typeface="Calibri" panose="020F0502020204030204" pitchFamily="34" charset="0"/>
                <a:cs typeface="Calibri" panose="020F0502020204030204" pitchFamily="34" charset="0"/>
              </a:rPr>
              <a:t>________</a:t>
            </a:r>
            <a:endParaRPr lang="en-US" sz="3200" dirty="0">
              <a:solidFill>
                <a:srgbClr val="FF0000"/>
              </a:solidFill>
            </a:endParaRPr>
          </a:p>
        </p:txBody>
      </p:sp>
      <p:sp>
        <p:nvSpPr>
          <p:cNvPr id="12" name="TextBox 11">
            <a:extLst>
              <a:ext uri="{FF2B5EF4-FFF2-40B4-BE49-F238E27FC236}">
                <a16:creationId xmlns:a16="http://schemas.microsoft.com/office/drawing/2014/main" id="{9768F947-C3AF-4C1A-A725-122EF8302865}"/>
              </a:ext>
            </a:extLst>
          </p:cNvPr>
          <p:cNvSpPr txBox="1"/>
          <p:nvPr/>
        </p:nvSpPr>
        <p:spPr>
          <a:xfrm>
            <a:off x="1742605" y="2885030"/>
            <a:ext cx="2784424" cy="584775"/>
          </a:xfrm>
          <a:prstGeom prst="rect">
            <a:avLst/>
          </a:prstGeom>
          <a:noFill/>
        </p:spPr>
        <p:txBody>
          <a:bodyPr wrap="square">
            <a:spAutoFit/>
          </a:bodyPr>
          <a:lstStyle/>
          <a:p>
            <a:r>
              <a:rPr lang="en-US" sz="3200" dirty="0">
                <a:solidFill>
                  <a:srgbClr val="FF0000"/>
                </a:solidFill>
                <a:latin typeface="Calibri" panose="020F0502020204030204" pitchFamily="34" charset="0"/>
                <a:cs typeface="Calibri" panose="020F0502020204030204" pitchFamily="34" charset="0"/>
              </a:rPr>
              <a:t>______</a:t>
            </a:r>
            <a:endParaRPr lang="en-US" sz="3200" dirty="0">
              <a:solidFill>
                <a:srgbClr val="FF0000"/>
              </a:solidFill>
            </a:endParaRPr>
          </a:p>
        </p:txBody>
      </p:sp>
      <p:sp>
        <p:nvSpPr>
          <p:cNvPr id="13" name="TextBox 12">
            <a:extLst>
              <a:ext uri="{FF2B5EF4-FFF2-40B4-BE49-F238E27FC236}">
                <a16:creationId xmlns:a16="http://schemas.microsoft.com/office/drawing/2014/main" id="{15A79CEA-1997-4232-88B6-CF46605F339A}"/>
              </a:ext>
            </a:extLst>
          </p:cNvPr>
          <p:cNvSpPr txBox="1"/>
          <p:nvPr/>
        </p:nvSpPr>
        <p:spPr>
          <a:xfrm>
            <a:off x="7784895" y="2885030"/>
            <a:ext cx="2784424" cy="584775"/>
          </a:xfrm>
          <a:prstGeom prst="rect">
            <a:avLst/>
          </a:prstGeom>
          <a:noFill/>
        </p:spPr>
        <p:txBody>
          <a:bodyPr wrap="square">
            <a:spAutoFit/>
          </a:bodyPr>
          <a:lstStyle/>
          <a:p>
            <a:r>
              <a:rPr lang="en-US" sz="3200" dirty="0">
                <a:solidFill>
                  <a:srgbClr val="FF0000"/>
                </a:solidFill>
                <a:latin typeface="Calibri" panose="020F0502020204030204" pitchFamily="34" charset="0"/>
                <a:cs typeface="Calibri" panose="020F0502020204030204" pitchFamily="34" charset="0"/>
              </a:rPr>
              <a:t>____</a:t>
            </a:r>
            <a:endParaRPr lang="en-US" sz="3200" dirty="0">
              <a:solidFill>
                <a:srgbClr val="FF0000"/>
              </a:solidFill>
            </a:endParaRPr>
          </a:p>
        </p:txBody>
      </p:sp>
      <p:sp>
        <p:nvSpPr>
          <p:cNvPr id="14" name="TextBox 13">
            <a:extLst>
              <a:ext uri="{FF2B5EF4-FFF2-40B4-BE49-F238E27FC236}">
                <a16:creationId xmlns:a16="http://schemas.microsoft.com/office/drawing/2014/main" id="{D0F9A151-DB12-4BD8-A3A2-1A98BD08F988}"/>
              </a:ext>
            </a:extLst>
          </p:cNvPr>
          <p:cNvSpPr txBox="1"/>
          <p:nvPr/>
        </p:nvSpPr>
        <p:spPr>
          <a:xfrm>
            <a:off x="6452643" y="3989626"/>
            <a:ext cx="2784424" cy="584775"/>
          </a:xfrm>
          <a:prstGeom prst="rect">
            <a:avLst/>
          </a:prstGeom>
          <a:noFill/>
        </p:spPr>
        <p:txBody>
          <a:bodyPr wrap="square">
            <a:spAutoFit/>
          </a:bodyPr>
          <a:lstStyle/>
          <a:p>
            <a:r>
              <a:rPr lang="en-US" sz="3200" dirty="0">
                <a:solidFill>
                  <a:srgbClr val="FF0000"/>
                </a:solidFill>
                <a:latin typeface="Calibri" panose="020F0502020204030204" pitchFamily="34" charset="0"/>
                <a:cs typeface="Calibri" panose="020F0502020204030204" pitchFamily="34" charset="0"/>
              </a:rPr>
              <a:t>______</a:t>
            </a:r>
            <a:endParaRPr lang="en-US" sz="3200" dirty="0">
              <a:solidFill>
                <a:srgbClr val="FF0000"/>
              </a:solidFill>
            </a:endParaRPr>
          </a:p>
        </p:txBody>
      </p:sp>
      <p:sp>
        <p:nvSpPr>
          <p:cNvPr id="15" name="TextBox 14">
            <a:extLst>
              <a:ext uri="{FF2B5EF4-FFF2-40B4-BE49-F238E27FC236}">
                <a16:creationId xmlns:a16="http://schemas.microsoft.com/office/drawing/2014/main" id="{B684E6D0-49DE-439D-84AF-045B1CD75CC1}"/>
              </a:ext>
            </a:extLst>
          </p:cNvPr>
          <p:cNvSpPr txBox="1"/>
          <p:nvPr/>
        </p:nvSpPr>
        <p:spPr>
          <a:xfrm>
            <a:off x="5553233" y="4695409"/>
            <a:ext cx="2784424" cy="584775"/>
          </a:xfrm>
          <a:prstGeom prst="rect">
            <a:avLst/>
          </a:prstGeom>
          <a:noFill/>
        </p:spPr>
        <p:txBody>
          <a:bodyPr wrap="square">
            <a:spAutoFit/>
          </a:bodyPr>
          <a:lstStyle/>
          <a:p>
            <a:r>
              <a:rPr lang="en-US" sz="3200" dirty="0">
                <a:solidFill>
                  <a:srgbClr val="FF0000"/>
                </a:solidFill>
                <a:latin typeface="Calibri" panose="020F0502020204030204" pitchFamily="34" charset="0"/>
                <a:cs typeface="Calibri" panose="020F0502020204030204" pitchFamily="34" charset="0"/>
              </a:rPr>
              <a:t>_____</a:t>
            </a:r>
            <a:endParaRPr lang="en-US" sz="3200" dirty="0">
              <a:solidFill>
                <a:srgbClr val="FF0000"/>
              </a:solidFill>
            </a:endParaRPr>
          </a:p>
        </p:txBody>
      </p:sp>
    </p:spTree>
    <p:extLst>
      <p:ext uri="{BB962C8B-B14F-4D97-AF65-F5344CB8AC3E}">
        <p14:creationId xmlns:p14="http://schemas.microsoft.com/office/powerpoint/2010/main" val="9020912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E102EE-9D53-437B-8907-588D6F0C3989}"/>
              </a:ext>
            </a:extLst>
          </p:cNvPr>
          <p:cNvPicPr>
            <a:picLocks noChangeAspect="1"/>
          </p:cNvPicPr>
          <p:nvPr/>
        </p:nvPicPr>
        <p:blipFill>
          <a:blip r:embed="rId2"/>
          <a:stretch>
            <a:fillRect/>
          </a:stretch>
        </p:blipFill>
        <p:spPr>
          <a:xfrm>
            <a:off x="902975" y="216041"/>
            <a:ext cx="10527782" cy="971550"/>
          </a:xfrm>
          <a:prstGeom prst="rect">
            <a:avLst/>
          </a:prstGeom>
        </p:spPr>
      </p:pic>
      <p:pic>
        <p:nvPicPr>
          <p:cNvPr id="5" name="Picture 4">
            <a:extLst>
              <a:ext uri="{FF2B5EF4-FFF2-40B4-BE49-F238E27FC236}">
                <a16:creationId xmlns:a16="http://schemas.microsoft.com/office/drawing/2014/main" id="{34762235-E960-44B3-AC51-882E9AD56059}"/>
              </a:ext>
            </a:extLst>
          </p:cNvPr>
          <p:cNvPicPr>
            <a:picLocks noChangeAspect="1"/>
          </p:cNvPicPr>
          <p:nvPr/>
        </p:nvPicPr>
        <p:blipFill rotWithShape="1">
          <a:blip r:embed="rId3"/>
          <a:srcRect r="51214"/>
          <a:stretch/>
        </p:blipFill>
        <p:spPr>
          <a:xfrm>
            <a:off x="824845" y="1187592"/>
            <a:ext cx="4952602" cy="5670408"/>
          </a:xfrm>
          <a:prstGeom prst="rect">
            <a:avLst/>
          </a:prstGeom>
        </p:spPr>
      </p:pic>
      <p:pic>
        <p:nvPicPr>
          <p:cNvPr id="6" name="Picture 5">
            <a:extLst>
              <a:ext uri="{FF2B5EF4-FFF2-40B4-BE49-F238E27FC236}">
                <a16:creationId xmlns:a16="http://schemas.microsoft.com/office/drawing/2014/main" id="{9FCC37AE-FEFA-4FD2-AFBC-A76D3F1448AB}"/>
              </a:ext>
            </a:extLst>
          </p:cNvPr>
          <p:cNvPicPr>
            <a:picLocks noChangeAspect="1"/>
          </p:cNvPicPr>
          <p:nvPr/>
        </p:nvPicPr>
        <p:blipFill rotWithShape="1">
          <a:blip r:embed="rId3"/>
          <a:srcRect l="51214"/>
          <a:stretch/>
        </p:blipFill>
        <p:spPr>
          <a:xfrm>
            <a:off x="6556284" y="1187591"/>
            <a:ext cx="4845339" cy="5547601"/>
          </a:xfrm>
          <a:prstGeom prst="rect">
            <a:avLst/>
          </a:prstGeom>
        </p:spPr>
      </p:pic>
      <p:cxnSp>
        <p:nvCxnSpPr>
          <p:cNvPr id="4" name="Straight Arrow Connector 3">
            <a:extLst>
              <a:ext uri="{FF2B5EF4-FFF2-40B4-BE49-F238E27FC236}">
                <a16:creationId xmlns:a16="http://schemas.microsoft.com/office/drawing/2014/main" id="{743A43B6-E298-45C4-8F86-5AD70947936A}"/>
              </a:ext>
            </a:extLst>
          </p:cNvPr>
          <p:cNvCxnSpPr/>
          <p:nvPr/>
        </p:nvCxnSpPr>
        <p:spPr>
          <a:xfrm>
            <a:off x="5635717" y="2606040"/>
            <a:ext cx="1491175" cy="164592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370E0B4-60BE-47F5-997A-6D13DE30ED99}"/>
              </a:ext>
            </a:extLst>
          </p:cNvPr>
          <p:cNvCxnSpPr>
            <a:cxnSpLocks/>
          </p:cNvCxnSpPr>
          <p:nvPr/>
        </p:nvCxnSpPr>
        <p:spPr>
          <a:xfrm>
            <a:off x="5635717" y="4400550"/>
            <a:ext cx="1491175" cy="1536016"/>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9EBD952-C9D8-4A5F-B899-A96790CC28C3}"/>
              </a:ext>
            </a:extLst>
          </p:cNvPr>
          <p:cNvCxnSpPr>
            <a:cxnSpLocks/>
          </p:cNvCxnSpPr>
          <p:nvPr/>
        </p:nvCxnSpPr>
        <p:spPr>
          <a:xfrm flipV="1">
            <a:off x="5606583" y="2823411"/>
            <a:ext cx="1520309" cy="295929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6683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C793-5089-48A9-8A88-C6FFB79EEF5E}"/>
              </a:ext>
            </a:extLst>
          </p:cNvPr>
          <p:cNvSpPr>
            <a:spLocks noGrp="1"/>
          </p:cNvSpPr>
          <p:nvPr>
            <p:ph type="title"/>
          </p:nvPr>
        </p:nvSpPr>
        <p:spPr/>
        <p:txBody>
          <a:bodyPr/>
          <a:lstStyle/>
          <a:p>
            <a:endParaRPr lang="en-US" dirty="0"/>
          </a:p>
        </p:txBody>
      </p:sp>
      <p:pic>
        <p:nvPicPr>
          <p:cNvPr id="8" name="Picture 7">
            <a:extLst>
              <a:ext uri="{FF2B5EF4-FFF2-40B4-BE49-F238E27FC236}">
                <a16:creationId xmlns:a16="http://schemas.microsoft.com/office/drawing/2014/main" id="{78F918D0-6C4B-48AD-B2CF-550B5DDF91CC}"/>
              </a:ext>
            </a:extLst>
          </p:cNvPr>
          <p:cNvPicPr>
            <a:picLocks noChangeAspect="1"/>
          </p:cNvPicPr>
          <p:nvPr/>
        </p:nvPicPr>
        <p:blipFill>
          <a:blip r:embed="rId2"/>
          <a:stretch>
            <a:fillRect/>
          </a:stretch>
        </p:blipFill>
        <p:spPr>
          <a:xfrm>
            <a:off x="383170" y="118586"/>
            <a:ext cx="11088430" cy="6488484"/>
          </a:xfrm>
          <a:prstGeom prst="rect">
            <a:avLst/>
          </a:prstGeom>
        </p:spPr>
      </p:pic>
    </p:spTree>
    <p:extLst>
      <p:ext uri="{BB962C8B-B14F-4D97-AF65-F5344CB8AC3E}">
        <p14:creationId xmlns:p14="http://schemas.microsoft.com/office/powerpoint/2010/main" val="12266051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lt1">
            <a:alpha val="52000"/>
          </a:schemeClr>
        </a:solidFill>
        <a:effectLst/>
      </p:bgPr>
    </p:bg>
    <p:spTree>
      <p:nvGrpSpPr>
        <p:cNvPr id="1" name="Shape 2035"/>
        <p:cNvGrpSpPr/>
        <p:nvPr/>
      </p:nvGrpSpPr>
      <p:grpSpPr>
        <a:xfrm>
          <a:off x="0" y="0"/>
          <a:ext cx="0" cy="0"/>
          <a:chOff x="0" y="0"/>
          <a:chExt cx="0" cy="0"/>
        </a:xfrm>
      </p:grpSpPr>
      <p:grpSp>
        <p:nvGrpSpPr>
          <p:cNvPr id="2036" name="Google Shape;2036;p39"/>
          <p:cNvGrpSpPr/>
          <p:nvPr/>
        </p:nvGrpSpPr>
        <p:grpSpPr>
          <a:xfrm rot="-445559">
            <a:off x="10188598" y="1710859"/>
            <a:ext cx="1013862" cy="1395245"/>
            <a:chOff x="6126813" y="4180951"/>
            <a:chExt cx="695894" cy="1040850"/>
          </a:xfrm>
        </p:grpSpPr>
        <p:sp>
          <p:nvSpPr>
            <p:cNvPr id="2037" name="Google Shape;2037;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8" name="Google Shape;2038;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9" name="Google Shape;2039;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0" name="Google Shape;2040;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1" name="Google Shape;2041;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2" name="Google Shape;2042;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3" name="Google Shape;2043;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4" name="Google Shape;2044;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5" name="Google Shape;2045;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6" name="Google Shape;2046;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7" name="Google Shape;2047;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8" name="Google Shape;2048;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9" name="Google Shape;2049;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50" name="Google Shape;2050;p39"/>
          <p:cNvGrpSpPr/>
          <p:nvPr/>
        </p:nvGrpSpPr>
        <p:grpSpPr>
          <a:xfrm rot="-1531692">
            <a:off x="981157" y="2826705"/>
            <a:ext cx="827247" cy="1138398"/>
            <a:chOff x="6126813" y="4180951"/>
            <a:chExt cx="695894" cy="1040850"/>
          </a:xfrm>
        </p:grpSpPr>
        <p:sp>
          <p:nvSpPr>
            <p:cNvPr id="2051" name="Google Shape;2051;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2" name="Google Shape;2052;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3" name="Google Shape;2053;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4" name="Google Shape;2054;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5" name="Google Shape;2055;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6" name="Google Shape;2056;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7" name="Google Shape;2057;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8" name="Google Shape;2058;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9" name="Google Shape;2059;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0" name="Google Shape;2060;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1" name="Google Shape;2061;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2" name="Google Shape;2062;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3" name="Google Shape;2063;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64" name="Google Shape;2064;p39"/>
          <p:cNvGrpSpPr/>
          <p:nvPr/>
        </p:nvGrpSpPr>
        <p:grpSpPr>
          <a:xfrm rot="-1663446">
            <a:off x="3053188" y="2531203"/>
            <a:ext cx="1013892" cy="1395330"/>
            <a:chOff x="6126813" y="4180951"/>
            <a:chExt cx="695894" cy="1040850"/>
          </a:xfrm>
        </p:grpSpPr>
        <p:sp>
          <p:nvSpPr>
            <p:cNvPr id="2065" name="Google Shape;2065;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6" name="Google Shape;2066;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7" name="Google Shape;2067;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8" name="Google Shape;2068;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9" name="Google Shape;2069;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0" name="Google Shape;2070;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1" name="Google Shape;2071;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2" name="Google Shape;2072;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3" name="Google Shape;2073;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4" name="Google Shape;2074;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5" name="Google Shape;2075;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6" name="Google Shape;2076;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7" name="Google Shape;2077;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78" name="Google Shape;2078;p39"/>
          <p:cNvGrpSpPr/>
          <p:nvPr/>
        </p:nvGrpSpPr>
        <p:grpSpPr>
          <a:xfrm rot="-846409">
            <a:off x="5624491" y="2324289"/>
            <a:ext cx="1013874" cy="1395300"/>
            <a:chOff x="6126813" y="4180951"/>
            <a:chExt cx="695894" cy="1040850"/>
          </a:xfrm>
        </p:grpSpPr>
        <p:sp>
          <p:nvSpPr>
            <p:cNvPr id="2079" name="Google Shape;2079;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0" name="Google Shape;2080;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1" name="Google Shape;2081;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2" name="Google Shape;2082;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3" name="Google Shape;2083;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4" name="Google Shape;2084;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5" name="Google Shape;2085;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6" name="Google Shape;2086;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7" name="Google Shape;2087;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8" name="Google Shape;2088;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9" name="Google Shape;2089;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0" name="Google Shape;2090;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1" name="Google Shape;2091;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92" name="Google Shape;2092;p39"/>
          <p:cNvGrpSpPr/>
          <p:nvPr/>
        </p:nvGrpSpPr>
        <p:grpSpPr>
          <a:xfrm rot="-2229702">
            <a:off x="7986926" y="2061117"/>
            <a:ext cx="1013889" cy="1395293"/>
            <a:chOff x="6126813" y="4180951"/>
            <a:chExt cx="695894" cy="1040850"/>
          </a:xfrm>
        </p:grpSpPr>
        <p:sp>
          <p:nvSpPr>
            <p:cNvPr id="2093" name="Google Shape;2093;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4" name="Google Shape;2094;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5" name="Google Shape;2095;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6" name="Google Shape;2096;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7" name="Google Shape;2097;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8" name="Google Shape;2098;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9" name="Google Shape;2099;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0" name="Google Shape;2100;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1" name="Google Shape;2101;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2" name="Google Shape;2102;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3" name="Google Shape;2103;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4" name="Google Shape;2104;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5" name="Google Shape;2105;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106" name="Google Shape;2106;p39"/>
          <p:cNvSpPr/>
          <p:nvPr/>
        </p:nvSpPr>
        <p:spPr>
          <a:xfrm>
            <a:off x="0" y="3269626"/>
            <a:ext cx="12186068" cy="3592506"/>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A7CC3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7" name="Google Shape;2107;p39"/>
          <p:cNvSpPr txBox="1">
            <a:spLocks noGrp="1"/>
          </p:cNvSpPr>
          <p:nvPr>
            <p:ph type="title"/>
          </p:nvPr>
        </p:nvSpPr>
        <p:spPr>
          <a:xfrm>
            <a:off x="201738" y="448415"/>
            <a:ext cx="113607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7200" dirty="0"/>
              <a:t>1. “ INSTEAD   OF”means:</a:t>
            </a:r>
            <a:endParaRPr sz="7200" dirty="0"/>
          </a:p>
        </p:txBody>
      </p:sp>
      <p:sp>
        <p:nvSpPr>
          <p:cNvPr id="2108" name="Google Shape;2108;p39"/>
          <p:cNvSpPr txBox="1">
            <a:spLocks noGrp="1"/>
          </p:cNvSpPr>
          <p:nvPr>
            <p:ph type="subTitle" idx="1"/>
          </p:nvPr>
        </p:nvSpPr>
        <p:spPr>
          <a:xfrm>
            <a:off x="201738" y="3300282"/>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a</a:t>
            </a:r>
            <a:endParaRPr sz="3600" dirty="0">
              <a:solidFill>
                <a:schemeClr val="tx1"/>
              </a:solidFill>
            </a:endParaRPr>
          </a:p>
        </p:txBody>
      </p:sp>
      <p:sp>
        <p:nvSpPr>
          <p:cNvPr id="2109" name="Google Shape;2109;p39"/>
          <p:cNvSpPr txBox="1">
            <a:spLocks noGrp="1"/>
          </p:cNvSpPr>
          <p:nvPr>
            <p:ph type="body" idx="7"/>
          </p:nvPr>
        </p:nvSpPr>
        <p:spPr>
          <a:xfrm>
            <a:off x="2695691" y="4190148"/>
            <a:ext cx="2149740"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2400" dirty="0">
                <a:solidFill>
                  <a:schemeClr val="tx1"/>
                </a:solidFill>
              </a:rPr>
              <a:t>C</a:t>
            </a:r>
            <a:r>
              <a:rPr lang="en" sz="2400" dirty="0">
                <a:solidFill>
                  <a:schemeClr val="tx1"/>
                </a:solidFill>
              </a:rPr>
              <a:t>an be used again</a:t>
            </a:r>
            <a:endParaRPr sz="2400" dirty="0">
              <a:solidFill>
                <a:schemeClr val="tx1"/>
              </a:solidFill>
            </a:endParaRPr>
          </a:p>
        </p:txBody>
      </p:sp>
      <p:sp>
        <p:nvSpPr>
          <p:cNvPr id="2110" name="Google Shape;2110;p39"/>
          <p:cNvSpPr txBox="1">
            <a:spLocks noGrp="1"/>
          </p:cNvSpPr>
          <p:nvPr>
            <p:ph type="subTitle" idx="2"/>
          </p:nvPr>
        </p:nvSpPr>
        <p:spPr>
          <a:xfrm>
            <a:off x="2669851" y="3287686"/>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b </a:t>
            </a:r>
            <a:endParaRPr sz="3600" dirty="0">
              <a:solidFill>
                <a:schemeClr val="tx1"/>
              </a:solidFill>
            </a:endParaRPr>
          </a:p>
        </p:txBody>
      </p:sp>
      <p:sp>
        <p:nvSpPr>
          <p:cNvPr id="2111" name="Google Shape;2111;p39"/>
          <p:cNvSpPr txBox="1">
            <a:spLocks noGrp="1"/>
          </p:cNvSpPr>
          <p:nvPr>
            <p:ph type="body" idx="8"/>
          </p:nvPr>
        </p:nvSpPr>
        <p:spPr>
          <a:xfrm>
            <a:off x="5032901" y="4189010"/>
            <a:ext cx="2149740"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2400" dirty="0">
                <a:solidFill>
                  <a:schemeClr val="tx1"/>
                </a:solidFill>
              </a:rPr>
              <a:t>C</a:t>
            </a:r>
            <a:r>
              <a:rPr lang="en" sz="2400" dirty="0">
                <a:solidFill>
                  <a:schemeClr val="tx1"/>
                </a:solidFill>
              </a:rPr>
              <a:t>ontaines for things that can be recycled</a:t>
            </a:r>
            <a:endParaRPr sz="2400" dirty="0">
              <a:solidFill>
                <a:schemeClr val="tx1"/>
              </a:solidFill>
            </a:endParaRPr>
          </a:p>
        </p:txBody>
      </p:sp>
      <p:sp>
        <p:nvSpPr>
          <p:cNvPr id="2112" name="Google Shape;2112;p39"/>
          <p:cNvSpPr txBox="1">
            <a:spLocks noGrp="1"/>
          </p:cNvSpPr>
          <p:nvPr>
            <p:ph type="subTitle" idx="3"/>
          </p:nvPr>
        </p:nvSpPr>
        <p:spPr>
          <a:xfrm>
            <a:off x="5029631" y="3297030"/>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c</a:t>
            </a:r>
            <a:endParaRPr sz="3600" dirty="0">
              <a:solidFill>
                <a:schemeClr val="tx1"/>
              </a:solidFill>
            </a:endParaRPr>
          </a:p>
        </p:txBody>
      </p:sp>
      <p:sp>
        <p:nvSpPr>
          <p:cNvPr id="2113" name="Google Shape;2113;p39"/>
          <p:cNvSpPr txBox="1">
            <a:spLocks noGrp="1"/>
          </p:cNvSpPr>
          <p:nvPr>
            <p:ph type="body" idx="9"/>
          </p:nvPr>
        </p:nvSpPr>
        <p:spPr>
          <a:xfrm>
            <a:off x="7392676" y="4189010"/>
            <a:ext cx="2149740"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2400" dirty="0">
                <a:solidFill>
                  <a:schemeClr val="tx1"/>
                </a:solidFill>
              </a:rPr>
              <a:t>G</a:t>
            </a:r>
            <a:r>
              <a:rPr lang="en" sz="2400" dirty="0">
                <a:solidFill>
                  <a:schemeClr val="tx1"/>
                </a:solidFill>
              </a:rPr>
              <a:t>iving things to people in need</a:t>
            </a:r>
            <a:endParaRPr sz="2400" dirty="0">
              <a:solidFill>
                <a:schemeClr val="tx1"/>
              </a:solidFill>
            </a:endParaRPr>
          </a:p>
        </p:txBody>
      </p:sp>
      <p:sp>
        <p:nvSpPr>
          <p:cNvPr id="2114" name="Google Shape;2114;p39"/>
          <p:cNvSpPr txBox="1">
            <a:spLocks noGrp="1"/>
          </p:cNvSpPr>
          <p:nvPr>
            <p:ph type="subTitle" idx="4"/>
          </p:nvPr>
        </p:nvSpPr>
        <p:spPr>
          <a:xfrm>
            <a:off x="7389408" y="3297030"/>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d</a:t>
            </a:r>
            <a:endParaRPr sz="3600" dirty="0">
              <a:solidFill>
                <a:schemeClr val="tx1"/>
              </a:solidFill>
            </a:endParaRPr>
          </a:p>
        </p:txBody>
      </p:sp>
      <p:sp>
        <p:nvSpPr>
          <p:cNvPr id="2115" name="Google Shape;2115;p39"/>
          <p:cNvSpPr txBox="1">
            <a:spLocks noGrp="1"/>
          </p:cNvSpPr>
          <p:nvPr>
            <p:ph type="subTitle" idx="5"/>
          </p:nvPr>
        </p:nvSpPr>
        <p:spPr>
          <a:xfrm>
            <a:off x="9749185" y="3270530"/>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e</a:t>
            </a:r>
            <a:endParaRPr sz="3600" dirty="0">
              <a:solidFill>
                <a:schemeClr val="tx1"/>
              </a:solidFill>
            </a:endParaRPr>
          </a:p>
        </p:txBody>
      </p:sp>
      <p:sp>
        <p:nvSpPr>
          <p:cNvPr id="2116" name="Google Shape;2116;p39"/>
          <p:cNvSpPr txBox="1">
            <a:spLocks noGrp="1"/>
          </p:cNvSpPr>
          <p:nvPr>
            <p:ph type="body" idx="6"/>
          </p:nvPr>
        </p:nvSpPr>
        <p:spPr>
          <a:xfrm>
            <a:off x="201738" y="4162317"/>
            <a:ext cx="2539365"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2400" dirty="0">
                <a:solidFill>
                  <a:schemeClr val="tx1"/>
                </a:solidFill>
              </a:rPr>
              <a:t>G</a:t>
            </a:r>
            <a:r>
              <a:rPr lang="en" sz="2400" dirty="0">
                <a:solidFill>
                  <a:schemeClr val="tx1"/>
                </a:solidFill>
              </a:rPr>
              <a:t>ive something to a person and rec</a:t>
            </a:r>
            <a:r>
              <a:rPr lang="en-US" sz="2400" dirty="0" err="1">
                <a:solidFill>
                  <a:schemeClr val="tx1"/>
                </a:solidFill>
              </a:rPr>
              <a:t>ei</a:t>
            </a:r>
            <a:r>
              <a:rPr lang="en" sz="2400" dirty="0">
                <a:solidFill>
                  <a:schemeClr val="tx1"/>
                </a:solidFill>
              </a:rPr>
              <a:t>ve som</a:t>
            </a:r>
            <a:r>
              <a:rPr lang="en-US" sz="2400" dirty="0">
                <a:solidFill>
                  <a:schemeClr val="tx1"/>
                </a:solidFill>
              </a:rPr>
              <a:t>e</a:t>
            </a:r>
            <a:r>
              <a:rPr lang="en" sz="2400" dirty="0">
                <a:solidFill>
                  <a:schemeClr val="tx1"/>
                </a:solidFill>
              </a:rPr>
              <a:t>thing from him /her</a:t>
            </a:r>
            <a:endParaRPr sz="2400" dirty="0">
              <a:solidFill>
                <a:schemeClr val="tx1"/>
              </a:solidFill>
            </a:endParaRPr>
          </a:p>
        </p:txBody>
      </p:sp>
      <p:sp>
        <p:nvSpPr>
          <p:cNvPr id="2117" name="Google Shape;2117;p39"/>
          <p:cNvSpPr txBox="1">
            <a:spLocks noGrp="1"/>
          </p:cNvSpPr>
          <p:nvPr>
            <p:ph type="body" idx="13"/>
          </p:nvPr>
        </p:nvSpPr>
        <p:spPr>
          <a:xfrm>
            <a:off x="9752451" y="4189010"/>
            <a:ext cx="2149740"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2400" dirty="0">
                <a:solidFill>
                  <a:schemeClr val="tx1"/>
                </a:solidFill>
              </a:rPr>
              <a:t>I</a:t>
            </a:r>
            <a:r>
              <a:rPr lang="en" sz="2400" dirty="0">
                <a:solidFill>
                  <a:schemeClr val="tx1"/>
                </a:solidFill>
              </a:rPr>
              <a:t>n the place of somebody or somthing</a:t>
            </a:r>
            <a:endParaRPr sz="2400" dirty="0">
              <a:solidFill>
                <a:schemeClr val="tx1"/>
              </a:solidFill>
            </a:endParaRPr>
          </a:p>
        </p:txBody>
      </p:sp>
      <p:sp>
        <p:nvSpPr>
          <p:cNvPr id="84" name="Rectangle: Rounded Corners 83">
            <a:extLst>
              <a:ext uri="{FF2B5EF4-FFF2-40B4-BE49-F238E27FC236}">
                <a16:creationId xmlns:a16="http://schemas.microsoft.com/office/drawing/2014/main" id="{BD5032D7-085E-48FF-AA3B-96AA7059E211}"/>
              </a:ext>
            </a:extLst>
          </p:cNvPr>
          <p:cNvSpPr/>
          <p:nvPr/>
        </p:nvSpPr>
        <p:spPr>
          <a:xfrm>
            <a:off x="9749185" y="1410280"/>
            <a:ext cx="2149740" cy="4570795"/>
          </a:xfrm>
          <a:prstGeom prst="roundRect">
            <a:avLst/>
          </a:prstGeom>
          <a:solidFill>
            <a:srgbClr val="00B050">
              <a:alpha val="44000"/>
            </a:srgb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16141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lt1">
            <a:alpha val="52000"/>
          </a:schemeClr>
        </a:solidFill>
        <a:effectLst/>
      </p:bgPr>
    </p:bg>
    <p:spTree>
      <p:nvGrpSpPr>
        <p:cNvPr id="1" name="Shape 2035"/>
        <p:cNvGrpSpPr/>
        <p:nvPr/>
      </p:nvGrpSpPr>
      <p:grpSpPr>
        <a:xfrm>
          <a:off x="0" y="0"/>
          <a:ext cx="0" cy="0"/>
          <a:chOff x="0" y="0"/>
          <a:chExt cx="0" cy="0"/>
        </a:xfrm>
      </p:grpSpPr>
      <p:grpSp>
        <p:nvGrpSpPr>
          <p:cNvPr id="2036" name="Google Shape;2036;p39"/>
          <p:cNvGrpSpPr/>
          <p:nvPr/>
        </p:nvGrpSpPr>
        <p:grpSpPr>
          <a:xfrm rot="-445559">
            <a:off x="10188598" y="1710859"/>
            <a:ext cx="1013862" cy="1395245"/>
            <a:chOff x="6126813" y="4180951"/>
            <a:chExt cx="695894" cy="1040850"/>
          </a:xfrm>
        </p:grpSpPr>
        <p:sp>
          <p:nvSpPr>
            <p:cNvPr id="2037" name="Google Shape;2037;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8" name="Google Shape;2038;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9" name="Google Shape;2039;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0" name="Google Shape;2040;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1" name="Google Shape;2041;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2" name="Google Shape;2042;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3" name="Google Shape;2043;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4" name="Google Shape;2044;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5" name="Google Shape;2045;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6" name="Google Shape;2046;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7" name="Google Shape;2047;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8" name="Google Shape;2048;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9" name="Google Shape;2049;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50" name="Google Shape;2050;p39"/>
          <p:cNvGrpSpPr/>
          <p:nvPr/>
        </p:nvGrpSpPr>
        <p:grpSpPr>
          <a:xfrm rot="-1531692">
            <a:off x="981157" y="2826705"/>
            <a:ext cx="827247" cy="1138398"/>
            <a:chOff x="6126813" y="4180951"/>
            <a:chExt cx="695894" cy="1040850"/>
          </a:xfrm>
        </p:grpSpPr>
        <p:sp>
          <p:nvSpPr>
            <p:cNvPr id="2051" name="Google Shape;2051;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2" name="Google Shape;2052;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3" name="Google Shape;2053;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4" name="Google Shape;2054;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5" name="Google Shape;2055;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6" name="Google Shape;2056;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7" name="Google Shape;2057;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8" name="Google Shape;2058;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9" name="Google Shape;2059;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0" name="Google Shape;2060;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1" name="Google Shape;2061;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2" name="Google Shape;2062;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3" name="Google Shape;2063;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64" name="Google Shape;2064;p39"/>
          <p:cNvGrpSpPr/>
          <p:nvPr/>
        </p:nvGrpSpPr>
        <p:grpSpPr>
          <a:xfrm rot="-1663446">
            <a:off x="3053188" y="2531203"/>
            <a:ext cx="1013892" cy="1395330"/>
            <a:chOff x="6126813" y="4180951"/>
            <a:chExt cx="695894" cy="1040850"/>
          </a:xfrm>
        </p:grpSpPr>
        <p:sp>
          <p:nvSpPr>
            <p:cNvPr id="2065" name="Google Shape;2065;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6" name="Google Shape;2066;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7" name="Google Shape;2067;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8" name="Google Shape;2068;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9" name="Google Shape;2069;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0" name="Google Shape;2070;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1" name="Google Shape;2071;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2" name="Google Shape;2072;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3" name="Google Shape;2073;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4" name="Google Shape;2074;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5" name="Google Shape;2075;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6" name="Google Shape;2076;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7" name="Google Shape;2077;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78" name="Google Shape;2078;p39"/>
          <p:cNvGrpSpPr/>
          <p:nvPr/>
        </p:nvGrpSpPr>
        <p:grpSpPr>
          <a:xfrm rot="-846409">
            <a:off x="5624491" y="2324289"/>
            <a:ext cx="1013874" cy="1395300"/>
            <a:chOff x="6126813" y="4180951"/>
            <a:chExt cx="695894" cy="1040850"/>
          </a:xfrm>
        </p:grpSpPr>
        <p:sp>
          <p:nvSpPr>
            <p:cNvPr id="2079" name="Google Shape;2079;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0" name="Google Shape;2080;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1" name="Google Shape;2081;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2" name="Google Shape;2082;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3" name="Google Shape;2083;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4" name="Google Shape;2084;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5" name="Google Shape;2085;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6" name="Google Shape;2086;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7" name="Google Shape;2087;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8" name="Google Shape;2088;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9" name="Google Shape;2089;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0" name="Google Shape;2090;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1" name="Google Shape;2091;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92" name="Google Shape;2092;p39"/>
          <p:cNvGrpSpPr/>
          <p:nvPr/>
        </p:nvGrpSpPr>
        <p:grpSpPr>
          <a:xfrm rot="-2229702">
            <a:off x="7986926" y="2061117"/>
            <a:ext cx="1013889" cy="1395293"/>
            <a:chOff x="6126813" y="4180951"/>
            <a:chExt cx="695894" cy="1040850"/>
          </a:xfrm>
        </p:grpSpPr>
        <p:sp>
          <p:nvSpPr>
            <p:cNvPr id="2093" name="Google Shape;2093;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4" name="Google Shape;2094;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5" name="Google Shape;2095;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6" name="Google Shape;2096;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7" name="Google Shape;2097;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8" name="Google Shape;2098;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9" name="Google Shape;2099;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0" name="Google Shape;2100;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1" name="Google Shape;2101;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2" name="Google Shape;2102;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3" name="Google Shape;2103;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4" name="Google Shape;2104;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5" name="Google Shape;2105;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106" name="Google Shape;2106;p39"/>
          <p:cNvSpPr/>
          <p:nvPr/>
        </p:nvSpPr>
        <p:spPr>
          <a:xfrm>
            <a:off x="0" y="3269626"/>
            <a:ext cx="12186068" cy="3592506"/>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A7CC3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7" name="Google Shape;2107;p39"/>
          <p:cNvSpPr txBox="1">
            <a:spLocks noGrp="1"/>
          </p:cNvSpPr>
          <p:nvPr>
            <p:ph type="title"/>
          </p:nvPr>
        </p:nvSpPr>
        <p:spPr>
          <a:xfrm>
            <a:off x="201738" y="448415"/>
            <a:ext cx="113607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7200" dirty="0"/>
              <a:t>2. “ CHARITY”means:</a:t>
            </a:r>
            <a:endParaRPr sz="7200" dirty="0"/>
          </a:p>
        </p:txBody>
      </p:sp>
      <p:sp>
        <p:nvSpPr>
          <p:cNvPr id="2108" name="Google Shape;2108;p39"/>
          <p:cNvSpPr txBox="1">
            <a:spLocks noGrp="1"/>
          </p:cNvSpPr>
          <p:nvPr>
            <p:ph type="subTitle" idx="1"/>
          </p:nvPr>
        </p:nvSpPr>
        <p:spPr>
          <a:xfrm>
            <a:off x="201738" y="3300282"/>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a</a:t>
            </a:r>
            <a:endParaRPr sz="3600" dirty="0">
              <a:solidFill>
                <a:schemeClr val="tx1"/>
              </a:solidFill>
            </a:endParaRPr>
          </a:p>
        </p:txBody>
      </p:sp>
      <p:sp>
        <p:nvSpPr>
          <p:cNvPr id="2109" name="Google Shape;2109;p39"/>
          <p:cNvSpPr txBox="1">
            <a:spLocks noGrp="1"/>
          </p:cNvSpPr>
          <p:nvPr>
            <p:ph type="body" idx="7"/>
          </p:nvPr>
        </p:nvSpPr>
        <p:spPr>
          <a:xfrm>
            <a:off x="2695691" y="4190148"/>
            <a:ext cx="2149740"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2400" dirty="0">
                <a:solidFill>
                  <a:schemeClr val="tx1"/>
                </a:solidFill>
              </a:rPr>
              <a:t>C</a:t>
            </a:r>
            <a:r>
              <a:rPr lang="en" sz="2400" dirty="0">
                <a:solidFill>
                  <a:schemeClr val="tx1"/>
                </a:solidFill>
              </a:rPr>
              <a:t>an be used again</a:t>
            </a:r>
            <a:endParaRPr sz="2400" dirty="0">
              <a:solidFill>
                <a:schemeClr val="tx1"/>
              </a:solidFill>
            </a:endParaRPr>
          </a:p>
        </p:txBody>
      </p:sp>
      <p:sp>
        <p:nvSpPr>
          <p:cNvPr id="2110" name="Google Shape;2110;p39"/>
          <p:cNvSpPr txBox="1">
            <a:spLocks noGrp="1"/>
          </p:cNvSpPr>
          <p:nvPr>
            <p:ph type="subTitle" idx="2"/>
          </p:nvPr>
        </p:nvSpPr>
        <p:spPr>
          <a:xfrm>
            <a:off x="2669851" y="3287686"/>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b </a:t>
            </a:r>
            <a:endParaRPr sz="3600" dirty="0">
              <a:solidFill>
                <a:schemeClr val="tx1"/>
              </a:solidFill>
            </a:endParaRPr>
          </a:p>
        </p:txBody>
      </p:sp>
      <p:sp>
        <p:nvSpPr>
          <p:cNvPr id="2111" name="Google Shape;2111;p39"/>
          <p:cNvSpPr txBox="1">
            <a:spLocks noGrp="1"/>
          </p:cNvSpPr>
          <p:nvPr>
            <p:ph type="body" idx="8"/>
          </p:nvPr>
        </p:nvSpPr>
        <p:spPr>
          <a:xfrm>
            <a:off x="5032901" y="4189010"/>
            <a:ext cx="2149740"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2400" dirty="0">
                <a:solidFill>
                  <a:schemeClr val="tx1"/>
                </a:solidFill>
              </a:rPr>
              <a:t>C</a:t>
            </a:r>
            <a:r>
              <a:rPr lang="en" sz="2400" dirty="0">
                <a:solidFill>
                  <a:schemeClr val="tx1"/>
                </a:solidFill>
              </a:rPr>
              <a:t>ontaines for things that can be recycled</a:t>
            </a:r>
            <a:endParaRPr sz="2400" dirty="0">
              <a:solidFill>
                <a:schemeClr val="tx1"/>
              </a:solidFill>
            </a:endParaRPr>
          </a:p>
        </p:txBody>
      </p:sp>
      <p:sp>
        <p:nvSpPr>
          <p:cNvPr id="2112" name="Google Shape;2112;p39"/>
          <p:cNvSpPr txBox="1">
            <a:spLocks noGrp="1"/>
          </p:cNvSpPr>
          <p:nvPr>
            <p:ph type="subTitle" idx="3"/>
          </p:nvPr>
        </p:nvSpPr>
        <p:spPr>
          <a:xfrm>
            <a:off x="5029631" y="3297030"/>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c</a:t>
            </a:r>
            <a:endParaRPr sz="3600" dirty="0">
              <a:solidFill>
                <a:schemeClr val="tx1"/>
              </a:solidFill>
            </a:endParaRPr>
          </a:p>
        </p:txBody>
      </p:sp>
      <p:sp>
        <p:nvSpPr>
          <p:cNvPr id="2113" name="Google Shape;2113;p39"/>
          <p:cNvSpPr txBox="1">
            <a:spLocks noGrp="1"/>
          </p:cNvSpPr>
          <p:nvPr>
            <p:ph type="body" idx="9"/>
          </p:nvPr>
        </p:nvSpPr>
        <p:spPr>
          <a:xfrm>
            <a:off x="7392676" y="4189010"/>
            <a:ext cx="2149740"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2400" dirty="0">
                <a:solidFill>
                  <a:schemeClr val="tx1"/>
                </a:solidFill>
              </a:rPr>
              <a:t>G</a:t>
            </a:r>
            <a:r>
              <a:rPr lang="en" sz="2400" dirty="0">
                <a:solidFill>
                  <a:schemeClr val="tx1"/>
                </a:solidFill>
              </a:rPr>
              <a:t>iving things to people in need</a:t>
            </a:r>
            <a:endParaRPr sz="2400" dirty="0">
              <a:solidFill>
                <a:schemeClr val="tx1"/>
              </a:solidFill>
            </a:endParaRPr>
          </a:p>
        </p:txBody>
      </p:sp>
      <p:sp>
        <p:nvSpPr>
          <p:cNvPr id="2114" name="Google Shape;2114;p39"/>
          <p:cNvSpPr txBox="1">
            <a:spLocks noGrp="1"/>
          </p:cNvSpPr>
          <p:nvPr>
            <p:ph type="subTitle" idx="4"/>
          </p:nvPr>
        </p:nvSpPr>
        <p:spPr>
          <a:xfrm>
            <a:off x="7389408" y="3297030"/>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d</a:t>
            </a:r>
            <a:endParaRPr sz="3600" dirty="0">
              <a:solidFill>
                <a:schemeClr val="tx1"/>
              </a:solidFill>
            </a:endParaRPr>
          </a:p>
        </p:txBody>
      </p:sp>
      <p:sp>
        <p:nvSpPr>
          <p:cNvPr id="2115" name="Google Shape;2115;p39"/>
          <p:cNvSpPr txBox="1">
            <a:spLocks noGrp="1"/>
          </p:cNvSpPr>
          <p:nvPr>
            <p:ph type="subTitle" idx="5"/>
          </p:nvPr>
        </p:nvSpPr>
        <p:spPr>
          <a:xfrm>
            <a:off x="9749185" y="3270530"/>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e</a:t>
            </a:r>
            <a:endParaRPr sz="3600" dirty="0">
              <a:solidFill>
                <a:schemeClr val="tx1"/>
              </a:solidFill>
            </a:endParaRPr>
          </a:p>
        </p:txBody>
      </p:sp>
      <p:sp>
        <p:nvSpPr>
          <p:cNvPr id="2116" name="Google Shape;2116;p39"/>
          <p:cNvSpPr txBox="1">
            <a:spLocks noGrp="1"/>
          </p:cNvSpPr>
          <p:nvPr>
            <p:ph type="body" idx="6"/>
          </p:nvPr>
        </p:nvSpPr>
        <p:spPr>
          <a:xfrm>
            <a:off x="201738" y="4162317"/>
            <a:ext cx="2539365"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2400" dirty="0">
                <a:solidFill>
                  <a:schemeClr val="tx1"/>
                </a:solidFill>
              </a:rPr>
              <a:t>G</a:t>
            </a:r>
            <a:r>
              <a:rPr lang="en" sz="2400" dirty="0">
                <a:solidFill>
                  <a:schemeClr val="tx1"/>
                </a:solidFill>
              </a:rPr>
              <a:t>ive something to a person and rec</a:t>
            </a:r>
            <a:r>
              <a:rPr lang="en-US" sz="2400" dirty="0" err="1">
                <a:solidFill>
                  <a:schemeClr val="tx1"/>
                </a:solidFill>
              </a:rPr>
              <a:t>ei</a:t>
            </a:r>
            <a:r>
              <a:rPr lang="en" sz="2400" dirty="0">
                <a:solidFill>
                  <a:schemeClr val="tx1"/>
                </a:solidFill>
              </a:rPr>
              <a:t>ve som</a:t>
            </a:r>
            <a:r>
              <a:rPr lang="en-US" sz="2400" dirty="0">
                <a:solidFill>
                  <a:schemeClr val="tx1"/>
                </a:solidFill>
              </a:rPr>
              <a:t>e</a:t>
            </a:r>
            <a:r>
              <a:rPr lang="en" sz="2400" dirty="0">
                <a:solidFill>
                  <a:schemeClr val="tx1"/>
                </a:solidFill>
              </a:rPr>
              <a:t>thing from him /her</a:t>
            </a:r>
            <a:endParaRPr sz="2400" dirty="0">
              <a:solidFill>
                <a:schemeClr val="tx1"/>
              </a:solidFill>
            </a:endParaRPr>
          </a:p>
        </p:txBody>
      </p:sp>
      <p:sp>
        <p:nvSpPr>
          <p:cNvPr id="2117" name="Google Shape;2117;p39"/>
          <p:cNvSpPr txBox="1">
            <a:spLocks noGrp="1"/>
          </p:cNvSpPr>
          <p:nvPr>
            <p:ph type="body" idx="13"/>
          </p:nvPr>
        </p:nvSpPr>
        <p:spPr>
          <a:xfrm>
            <a:off x="9752451" y="4189010"/>
            <a:ext cx="2149740"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2400" dirty="0">
                <a:solidFill>
                  <a:schemeClr val="tx1"/>
                </a:solidFill>
              </a:rPr>
              <a:t>I</a:t>
            </a:r>
            <a:r>
              <a:rPr lang="en" sz="2400" dirty="0">
                <a:solidFill>
                  <a:schemeClr val="tx1"/>
                </a:solidFill>
              </a:rPr>
              <a:t>n the place of somebody or somthing</a:t>
            </a:r>
            <a:endParaRPr sz="2400" dirty="0">
              <a:solidFill>
                <a:schemeClr val="tx1"/>
              </a:solidFill>
            </a:endParaRPr>
          </a:p>
        </p:txBody>
      </p:sp>
      <p:sp>
        <p:nvSpPr>
          <p:cNvPr id="84" name="Rectangle: Rounded Corners 83">
            <a:extLst>
              <a:ext uri="{FF2B5EF4-FFF2-40B4-BE49-F238E27FC236}">
                <a16:creationId xmlns:a16="http://schemas.microsoft.com/office/drawing/2014/main" id="{BD5032D7-085E-48FF-AA3B-96AA7059E211}"/>
              </a:ext>
            </a:extLst>
          </p:cNvPr>
          <p:cNvSpPr/>
          <p:nvPr/>
        </p:nvSpPr>
        <p:spPr>
          <a:xfrm>
            <a:off x="7395234" y="1663082"/>
            <a:ext cx="2149740" cy="4570795"/>
          </a:xfrm>
          <a:prstGeom prst="roundRect">
            <a:avLst/>
          </a:prstGeom>
          <a:solidFill>
            <a:srgbClr val="00B050">
              <a:alpha val="44000"/>
            </a:srgb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AEFEC"/>
              </a:solidFill>
              <a:effectLst/>
              <a:uLnTx/>
              <a:uFillTx/>
              <a:latin typeface="Arial"/>
              <a:ea typeface="+mn-ea"/>
              <a:cs typeface="+mn-cs"/>
              <a:sym typeface="Arial"/>
            </a:endParaRPr>
          </a:p>
        </p:txBody>
      </p:sp>
    </p:spTree>
    <p:extLst>
      <p:ext uri="{BB962C8B-B14F-4D97-AF65-F5344CB8AC3E}">
        <p14:creationId xmlns:p14="http://schemas.microsoft.com/office/powerpoint/2010/main" val="34758651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035"/>
        <p:cNvGrpSpPr/>
        <p:nvPr/>
      </p:nvGrpSpPr>
      <p:grpSpPr>
        <a:xfrm>
          <a:off x="0" y="0"/>
          <a:ext cx="0" cy="0"/>
          <a:chOff x="0" y="0"/>
          <a:chExt cx="0" cy="0"/>
        </a:xfrm>
      </p:grpSpPr>
      <p:grpSp>
        <p:nvGrpSpPr>
          <p:cNvPr id="2036" name="Google Shape;2036;p39"/>
          <p:cNvGrpSpPr/>
          <p:nvPr/>
        </p:nvGrpSpPr>
        <p:grpSpPr>
          <a:xfrm rot="-445559">
            <a:off x="10188598" y="1710859"/>
            <a:ext cx="1013862" cy="1395245"/>
            <a:chOff x="6126813" y="4180951"/>
            <a:chExt cx="695894" cy="1040850"/>
          </a:xfrm>
        </p:grpSpPr>
        <p:sp>
          <p:nvSpPr>
            <p:cNvPr id="2037" name="Google Shape;2037;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8" name="Google Shape;2038;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9" name="Google Shape;2039;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0" name="Google Shape;2040;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1" name="Google Shape;2041;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2" name="Google Shape;2042;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3" name="Google Shape;2043;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4" name="Google Shape;2044;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5" name="Google Shape;2045;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6" name="Google Shape;2046;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7" name="Google Shape;2047;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8" name="Google Shape;2048;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9" name="Google Shape;2049;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50" name="Google Shape;2050;p39"/>
          <p:cNvGrpSpPr/>
          <p:nvPr/>
        </p:nvGrpSpPr>
        <p:grpSpPr>
          <a:xfrm rot="-1531692">
            <a:off x="981157" y="2826705"/>
            <a:ext cx="827247" cy="1138398"/>
            <a:chOff x="6126813" y="4180951"/>
            <a:chExt cx="695894" cy="1040850"/>
          </a:xfrm>
        </p:grpSpPr>
        <p:sp>
          <p:nvSpPr>
            <p:cNvPr id="2051" name="Google Shape;2051;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2" name="Google Shape;2052;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3" name="Google Shape;2053;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4" name="Google Shape;2054;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5" name="Google Shape;2055;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6" name="Google Shape;2056;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7" name="Google Shape;2057;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8" name="Google Shape;2058;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9" name="Google Shape;2059;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0" name="Google Shape;2060;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1" name="Google Shape;2061;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2" name="Google Shape;2062;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3" name="Google Shape;2063;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64" name="Google Shape;2064;p39"/>
          <p:cNvGrpSpPr/>
          <p:nvPr/>
        </p:nvGrpSpPr>
        <p:grpSpPr>
          <a:xfrm rot="-1663446">
            <a:off x="3053188" y="2531203"/>
            <a:ext cx="1013892" cy="1395330"/>
            <a:chOff x="6126813" y="4180951"/>
            <a:chExt cx="695894" cy="1040850"/>
          </a:xfrm>
        </p:grpSpPr>
        <p:sp>
          <p:nvSpPr>
            <p:cNvPr id="2065" name="Google Shape;2065;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6" name="Google Shape;2066;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7" name="Google Shape;2067;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8" name="Google Shape;2068;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9" name="Google Shape;2069;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0" name="Google Shape;2070;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1" name="Google Shape;2071;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2" name="Google Shape;2072;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3" name="Google Shape;2073;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4" name="Google Shape;2074;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5" name="Google Shape;2075;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6" name="Google Shape;2076;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7" name="Google Shape;2077;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78" name="Google Shape;2078;p39"/>
          <p:cNvGrpSpPr/>
          <p:nvPr/>
        </p:nvGrpSpPr>
        <p:grpSpPr>
          <a:xfrm rot="-846409">
            <a:off x="5624491" y="2324289"/>
            <a:ext cx="1013874" cy="1395300"/>
            <a:chOff x="6126813" y="4180951"/>
            <a:chExt cx="695894" cy="1040850"/>
          </a:xfrm>
        </p:grpSpPr>
        <p:sp>
          <p:nvSpPr>
            <p:cNvPr id="2079" name="Google Shape;2079;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0" name="Google Shape;2080;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1" name="Google Shape;2081;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2" name="Google Shape;2082;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3" name="Google Shape;2083;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4" name="Google Shape;2084;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5" name="Google Shape;2085;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6" name="Google Shape;2086;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7" name="Google Shape;2087;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8" name="Google Shape;2088;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9" name="Google Shape;2089;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0" name="Google Shape;2090;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1" name="Google Shape;2091;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92" name="Google Shape;2092;p39"/>
          <p:cNvGrpSpPr/>
          <p:nvPr/>
        </p:nvGrpSpPr>
        <p:grpSpPr>
          <a:xfrm rot="-2229702">
            <a:off x="7986926" y="2061117"/>
            <a:ext cx="1013889" cy="1395293"/>
            <a:chOff x="6126813" y="4180951"/>
            <a:chExt cx="695894" cy="1040850"/>
          </a:xfrm>
        </p:grpSpPr>
        <p:sp>
          <p:nvSpPr>
            <p:cNvPr id="2093" name="Google Shape;2093;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4" name="Google Shape;2094;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5" name="Google Shape;2095;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6" name="Google Shape;2096;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7" name="Google Shape;2097;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8" name="Google Shape;2098;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9" name="Google Shape;2099;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0" name="Google Shape;2100;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1" name="Google Shape;2101;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2" name="Google Shape;2102;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3" name="Google Shape;2103;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4" name="Google Shape;2104;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5" name="Google Shape;2105;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106" name="Google Shape;2106;p39"/>
          <p:cNvSpPr/>
          <p:nvPr/>
        </p:nvSpPr>
        <p:spPr>
          <a:xfrm>
            <a:off x="0" y="3269626"/>
            <a:ext cx="12186068" cy="3592506"/>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A7CC3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7" name="Google Shape;2107;p39"/>
          <p:cNvSpPr txBox="1">
            <a:spLocks noGrp="1"/>
          </p:cNvSpPr>
          <p:nvPr>
            <p:ph type="title"/>
          </p:nvPr>
        </p:nvSpPr>
        <p:spPr>
          <a:xfrm>
            <a:off x="201738" y="448415"/>
            <a:ext cx="113607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7200" dirty="0"/>
              <a:t>3. “ EXCHANGE”means:</a:t>
            </a:r>
            <a:endParaRPr sz="7200" dirty="0"/>
          </a:p>
        </p:txBody>
      </p:sp>
      <p:sp>
        <p:nvSpPr>
          <p:cNvPr id="2108" name="Google Shape;2108;p39"/>
          <p:cNvSpPr txBox="1">
            <a:spLocks noGrp="1"/>
          </p:cNvSpPr>
          <p:nvPr>
            <p:ph type="subTitle" idx="1"/>
          </p:nvPr>
        </p:nvSpPr>
        <p:spPr>
          <a:xfrm>
            <a:off x="201738" y="3300282"/>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a</a:t>
            </a:r>
            <a:endParaRPr sz="3600" dirty="0">
              <a:solidFill>
                <a:schemeClr val="tx1"/>
              </a:solidFill>
            </a:endParaRPr>
          </a:p>
        </p:txBody>
      </p:sp>
      <p:sp>
        <p:nvSpPr>
          <p:cNvPr id="2109" name="Google Shape;2109;p39"/>
          <p:cNvSpPr txBox="1">
            <a:spLocks noGrp="1"/>
          </p:cNvSpPr>
          <p:nvPr>
            <p:ph type="body" idx="7"/>
          </p:nvPr>
        </p:nvSpPr>
        <p:spPr>
          <a:xfrm>
            <a:off x="2695691" y="4190148"/>
            <a:ext cx="2149740"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2400" dirty="0">
                <a:solidFill>
                  <a:schemeClr val="tx1"/>
                </a:solidFill>
              </a:rPr>
              <a:t>C</a:t>
            </a:r>
            <a:r>
              <a:rPr lang="en" sz="2400" dirty="0">
                <a:solidFill>
                  <a:schemeClr val="tx1"/>
                </a:solidFill>
              </a:rPr>
              <a:t>an be used again</a:t>
            </a:r>
            <a:endParaRPr sz="2400" dirty="0">
              <a:solidFill>
                <a:schemeClr val="tx1"/>
              </a:solidFill>
            </a:endParaRPr>
          </a:p>
        </p:txBody>
      </p:sp>
      <p:sp>
        <p:nvSpPr>
          <p:cNvPr id="2110" name="Google Shape;2110;p39"/>
          <p:cNvSpPr txBox="1">
            <a:spLocks noGrp="1"/>
          </p:cNvSpPr>
          <p:nvPr>
            <p:ph type="subTitle" idx="2"/>
          </p:nvPr>
        </p:nvSpPr>
        <p:spPr>
          <a:xfrm>
            <a:off x="2669851" y="3287686"/>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b </a:t>
            </a:r>
            <a:endParaRPr sz="3600" dirty="0">
              <a:solidFill>
                <a:schemeClr val="tx1"/>
              </a:solidFill>
            </a:endParaRPr>
          </a:p>
        </p:txBody>
      </p:sp>
      <p:sp>
        <p:nvSpPr>
          <p:cNvPr id="2111" name="Google Shape;2111;p39"/>
          <p:cNvSpPr txBox="1">
            <a:spLocks noGrp="1"/>
          </p:cNvSpPr>
          <p:nvPr>
            <p:ph type="body" idx="8"/>
          </p:nvPr>
        </p:nvSpPr>
        <p:spPr>
          <a:xfrm>
            <a:off x="5032901" y="4189010"/>
            <a:ext cx="2149740"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2400" dirty="0">
                <a:solidFill>
                  <a:schemeClr val="tx1"/>
                </a:solidFill>
              </a:rPr>
              <a:t>C</a:t>
            </a:r>
            <a:r>
              <a:rPr lang="en" sz="2400" dirty="0">
                <a:solidFill>
                  <a:schemeClr val="tx1"/>
                </a:solidFill>
              </a:rPr>
              <a:t>ontaines for things that can be recycled</a:t>
            </a:r>
            <a:endParaRPr sz="2400" dirty="0">
              <a:solidFill>
                <a:schemeClr val="tx1"/>
              </a:solidFill>
            </a:endParaRPr>
          </a:p>
        </p:txBody>
      </p:sp>
      <p:sp>
        <p:nvSpPr>
          <p:cNvPr id="2112" name="Google Shape;2112;p39"/>
          <p:cNvSpPr txBox="1">
            <a:spLocks noGrp="1"/>
          </p:cNvSpPr>
          <p:nvPr>
            <p:ph type="subTitle" idx="3"/>
          </p:nvPr>
        </p:nvSpPr>
        <p:spPr>
          <a:xfrm>
            <a:off x="5029631" y="3297030"/>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c</a:t>
            </a:r>
            <a:endParaRPr sz="3600" dirty="0">
              <a:solidFill>
                <a:schemeClr val="tx1"/>
              </a:solidFill>
            </a:endParaRPr>
          </a:p>
        </p:txBody>
      </p:sp>
      <p:sp>
        <p:nvSpPr>
          <p:cNvPr id="2113" name="Google Shape;2113;p39"/>
          <p:cNvSpPr txBox="1">
            <a:spLocks noGrp="1"/>
          </p:cNvSpPr>
          <p:nvPr>
            <p:ph type="body" idx="9"/>
          </p:nvPr>
        </p:nvSpPr>
        <p:spPr>
          <a:xfrm>
            <a:off x="7392676" y="4189010"/>
            <a:ext cx="2149740"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2400" dirty="0">
                <a:solidFill>
                  <a:schemeClr val="tx1"/>
                </a:solidFill>
              </a:rPr>
              <a:t>G</a:t>
            </a:r>
            <a:r>
              <a:rPr lang="en" sz="2400" dirty="0">
                <a:solidFill>
                  <a:schemeClr val="tx1"/>
                </a:solidFill>
              </a:rPr>
              <a:t>iving things to people in need</a:t>
            </a:r>
            <a:endParaRPr sz="2400" dirty="0">
              <a:solidFill>
                <a:schemeClr val="tx1"/>
              </a:solidFill>
            </a:endParaRPr>
          </a:p>
        </p:txBody>
      </p:sp>
      <p:sp>
        <p:nvSpPr>
          <p:cNvPr id="2114" name="Google Shape;2114;p39"/>
          <p:cNvSpPr txBox="1">
            <a:spLocks noGrp="1"/>
          </p:cNvSpPr>
          <p:nvPr>
            <p:ph type="subTitle" idx="4"/>
          </p:nvPr>
        </p:nvSpPr>
        <p:spPr>
          <a:xfrm>
            <a:off x="7389408" y="3297030"/>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d</a:t>
            </a:r>
            <a:endParaRPr sz="3600" dirty="0">
              <a:solidFill>
                <a:schemeClr val="tx1"/>
              </a:solidFill>
            </a:endParaRPr>
          </a:p>
        </p:txBody>
      </p:sp>
      <p:sp>
        <p:nvSpPr>
          <p:cNvPr id="2115" name="Google Shape;2115;p39"/>
          <p:cNvSpPr txBox="1">
            <a:spLocks noGrp="1"/>
          </p:cNvSpPr>
          <p:nvPr>
            <p:ph type="subTitle" idx="5"/>
          </p:nvPr>
        </p:nvSpPr>
        <p:spPr>
          <a:xfrm>
            <a:off x="9749185" y="3270530"/>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e</a:t>
            </a:r>
            <a:endParaRPr sz="3600" dirty="0">
              <a:solidFill>
                <a:schemeClr val="tx1"/>
              </a:solidFill>
            </a:endParaRPr>
          </a:p>
        </p:txBody>
      </p:sp>
      <p:sp>
        <p:nvSpPr>
          <p:cNvPr id="2116" name="Google Shape;2116;p39"/>
          <p:cNvSpPr txBox="1">
            <a:spLocks noGrp="1"/>
          </p:cNvSpPr>
          <p:nvPr>
            <p:ph type="body" idx="6"/>
          </p:nvPr>
        </p:nvSpPr>
        <p:spPr>
          <a:xfrm>
            <a:off x="201738" y="4162317"/>
            <a:ext cx="2539365"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2400" dirty="0">
                <a:solidFill>
                  <a:schemeClr val="tx1"/>
                </a:solidFill>
              </a:rPr>
              <a:t>G</a:t>
            </a:r>
            <a:r>
              <a:rPr lang="en" sz="2400" dirty="0">
                <a:solidFill>
                  <a:schemeClr val="tx1"/>
                </a:solidFill>
              </a:rPr>
              <a:t>ive something to a person and rec</a:t>
            </a:r>
            <a:r>
              <a:rPr lang="en-US" sz="2400" dirty="0" err="1">
                <a:solidFill>
                  <a:schemeClr val="tx1"/>
                </a:solidFill>
              </a:rPr>
              <a:t>ei</a:t>
            </a:r>
            <a:r>
              <a:rPr lang="en" sz="2400" dirty="0">
                <a:solidFill>
                  <a:schemeClr val="tx1"/>
                </a:solidFill>
              </a:rPr>
              <a:t>ve som</a:t>
            </a:r>
            <a:r>
              <a:rPr lang="en-US" sz="2400" dirty="0">
                <a:solidFill>
                  <a:schemeClr val="tx1"/>
                </a:solidFill>
              </a:rPr>
              <a:t>e</a:t>
            </a:r>
            <a:r>
              <a:rPr lang="en" sz="2400" dirty="0">
                <a:solidFill>
                  <a:schemeClr val="tx1"/>
                </a:solidFill>
              </a:rPr>
              <a:t>thing from him /her</a:t>
            </a:r>
            <a:endParaRPr sz="2400" dirty="0">
              <a:solidFill>
                <a:schemeClr val="tx1"/>
              </a:solidFill>
            </a:endParaRPr>
          </a:p>
        </p:txBody>
      </p:sp>
      <p:sp>
        <p:nvSpPr>
          <p:cNvPr id="2117" name="Google Shape;2117;p39"/>
          <p:cNvSpPr txBox="1">
            <a:spLocks noGrp="1"/>
          </p:cNvSpPr>
          <p:nvPr>
            <p:ph type="body" idx="13"/>
          </p:nvPr>
        </p:nvSpPr>
        <p:spPr>
          <a:xfrm>
            <a:off x="9752451" y="4189010"/>
            <a:ext cx="2149740"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2400" dirty="0">
                <a:solidFill>
                  <a:schemeClr val="tx1"/>
                </a:solidFill>
              </a:rPr>
              <a:t>I</a:t>
            </a:r>
            <a:r>
              <a:rPr lang="en" sz="2400" dirty="0">
                <a:solidFill>
                  <a:schemeClr val="tx1"/>
                </a:solidFill>
              </a:rPr>
              <a:t>n the place of somebody or somthing</a:t>
            </a:r>
            <a:endParaRPr sz="2400" dirty="0">
              <a:solidFill>
                <a:schemeClr val="tx1"/>
              </a:solidFill>
            </a:endParaRPr>
          </a:p>
        </p:txBody>
      </p:sp>
      <p:sp>
        <p:nvSpPr>
          <p:cNvPr id="84" name="Rectangle: Rounded Corners 83">
            <a:extLst>
              <a:ext uri="{FF2B5EF4-FFF2-40B4-BE49-F238E27FC236}">
                <a16:creationId xmlns:a16="http://schemas.microsoft.com/office/drawing/2014/main" id="{BD5032D7-085E-48FF-AA3B-96AA7059E211}"/>
              </a:ext>
            </a:extLst>
          </p:cNvPr>
          <p:cNvSpPr/>
          <p:nvPr/>
        </p:nvSpPr>
        <p:spPr>
          <a:xfrm>
            <a:off x="229919" y="2287205"/>
            <a:ext cx="2584822" cy="4278487"/>
          </a:xfrm>
          <a:prstGeom prst="roundRect">
            <a:avLst/>
          </a:prstGeom>
          <a:solidFill>
            <a:srgbClr val="00B050">
              <a:alpha val="44000"/>
            </a:srgb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50145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035"/>
        <p:cNvGrpSpPr/>
        <p:nvPr/>
      </p:nvGrpSpPr>
      <p:grpSpPr>
        <a:xfrm>
          <a:off x="0" y="0"/>
          <a:ext cx="0" cy="0"/>
          <a:chOff x="0" y="0"/>
          <a:chExt cx="0" cy="0"/>
        </a:xfrm>
      </p:grpSpPr>
      <p:grpSp>
        <p:nvGrpSpPr>
          <p:cNvPr id="2036" name="Google Shape;2036;p39"/>
          <p:cNvGrpSpPr/>
          <p:nvPr/>
        </p:nvGrpSpPr>
        <p:grpSpPr>
          <a:xfrm rot="-445559">
            <a:off x="10188598" y="1710859"/>
            <a:ext cx="1013862" cy="1395245"/>
            <a:chOff x="6126813" y="4180951"/>
            <a:chExt cx="695894" cy="1040850"/>
          </a:xfrm>
        </p:grpSpPr>
        <p:sp>
          <p:nvSpPr>
            <p:cNvPr id="2037" name="Google Shape;2037;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8" name="Google Shape;2038;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9" name="Google Shape;2039;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0" name="Google Shape;2040;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1" name="Google Shape;2041;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2" name="Google Shape;2042;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3" name="Google Shape;2043;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4" name="Google Shape;2044;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5" name="Google Shape;2045;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6" name="Google Shape;2046;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7" name="Google Shape;2047;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8" name="Google Shape;2048;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9" name="Google Shape;2049;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50" name="Google Shape;2050;p39"/>
          <p:cNvGrpSpPr/>
          <p:nvPr/>
        </p:nvGrpSpPr>
        <p:grpSpPr>
          <a:xfrm rot="-1531692">
            <a:off x="981157" y="2826705"/>
            <a:ext cx="827247" cy="1138398"/>
            <a:chOff x="6126813" y="4180951"/>
            <a:chExt cx="695894" cy="1040850"/>
          </a:xfrm>
        </p:grpSpPr>
        <p:sp>
          <p:nvSpPr>
            <p:cNvPr id="2051" name="Google Shape;2051;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sp>
          <p:nvSpPr>
            <p:cNvPr id="2052" name="Google Shape;2052;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sp>
          <p:nvSpPr>
            <p:cNvPr id="2053" name="Google Shape;2053;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sp>
          <p:nvSpPr>
            <p:cNvPr id="2054" name="Google Shape;2054;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sp>
          <p:nvSpPr>
            <p:cNvPr id="2055" name="Google Shape;2055;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sp>
          <p:nvSpPr>
            <p:cNvPr id="2056" name="Google Shape;2056;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sp>
          <p:nvSpPr>
            <p:cNvPr id="2057" name="Google Shape;2057;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sp>
          <p:nvSpPr>
            <p:cNvPr id="2058" name="Google Shape;2058;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sp>
          <p:nvSpPr>
            <p:cNvPr id="2059" name="Google Shape;2059;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sp>
          <p:nvSpPr>
            <p:cNvPr id="2060" name="Google Shape;2060;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sp>
          <p:nvSpPr>
            <p:cNvPr id="2061" name="Google Shape;2061;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sp>
          <p:nvSpPr>
            <p:cNvPr id="2062" name="Google Shape;2062;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sp>
          <p:nvSpPr>
            <p:cNvPr id="2063" name="Google Shape;2063;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grpSp>
      <p:grpSp>
        <p:nvGrpSpPr>
          <p:cNvPr id="2064" name="Google Shape;2064;p39"/>
          <p:cNvGrpSpPr/>
          <p:nvPr/>
        </p:nvGrpSpPr>
        <p:grpSpPr>
          <a:xfrm rot="-1663446">
            <a:off x="3053188" y="2531203"/>
            <a:ext cx="1013892" cy="1395330"/>
            <a:chOff x="6126813" y="4180951"/>
            <a:chExt cx="695894" cy="1040850"/>
          </a:xfrm>
        </p:grpSpPr>
        <p:sp>
          <p:nvSpPr>
            <p:cNvPr id="2065" name="Google Shape;2065;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6" name="Google Shape;2066;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7" name="Google Shape;2067;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8" name="Google Shape;2068;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9" name="Google Shape;2069;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0" name="Google Shape;2070;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1" name="Google Shape;2071;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2" name="Google Shape;2072;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3" name="Google Shape;2073;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4" name="Google Shape;2074;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5" name="Google Shape;2075;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6" name="Google Shape;2076;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7" name="Google Shape;2077;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78" name="Google Shape;2078;p39"/>
          <p:cNvGrpSpPr/>
          <p:nvPr/>
        </p:nvGrpSpPr>
        <p:grpSpPr>
          <a:xfrm rot="-846409">
            <a:off x="5624491" y="2324289"/>
            <a:ext cx="1013874" cy="1395300"/>
            <a:chOff x="6126813" y="4180951"/>
            <a:chExt cx="695894" cy="1040850"/>
          </a:xfrm>
        </p:grpSpPr>
        <p:sp>
          <p:nvSpPr>
            <p:cNvPr id="2079" name="Google Shape;2079;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0" name="Google Shape;2080;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1" name="Google Shape;2081;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2" name="Google Shape;2082;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3" name="Google Shape;2083;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4" name="Google Shape;2084;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5" name="Google Shape;2085;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6" name="Google Shape;2086;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7" name="Google Shape;2087;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8" name="Google Shape;2088;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9" name="Google Shape;2089;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0" name="Google Shape;2090;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1" name="Google Shape;2091;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92" name="Google Shape;2092;p39"/>
          <p:cNvGrpSpPr/>
          <p:nvPr/>
        </p:nvGrpSpPr>
        <p:grpSpPr>
          <a:xfrm rot="-2229702">
            <a:off x="7986926" y="2061117"/>
            <a:ext cx="1013889" cy="1395293"/>
            <a:chOff x="6126813" y="4180951"/>
            <a:chExt cx="695894" cy="1040850"/>
          </a:xfrm>
        </p:grpSpPr>
        <p:sp>
          <p:nvSpPr>
            <p:cNvPr id="2093" name="Google Shape;2093;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4" name="Google Shape;2094;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5" name="Google Shape;2095;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6" name="Google Shape;2096;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7" name="Google Shape;2097;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8" name="Google Shape;2098;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9" name="Google Shape;2099;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0" name="Google Shape;2100;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1" name="Google Shape;2101;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2" name="Google Shape;2102;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3" name="Google Shape;2103;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4" name="Google Shape;2104;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5" name="Google Shape;2105;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106" name="Google Shape;2106;p39"/>
          <p:cNvSpPr/>
          <p:nvPr/>
        </p:nvSpPr>
        <p:spPr>
          <a:xfrm>
            <a:off x="0" y="3269626"/>
            <a:ext cx="12186068" cy="3592506"/>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A7CC3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sp>
        <p:nvSpPr>
          <p:cNvPr id="2107" name="Google Shape;2107;p39"/>
          <p:cNvSpPr txBox="1">
            <a:spLocks noGrp="1"/>
          </p:cNvSpPr>
          <p:nvPr>
            <p:ph type="title"/>
          </p:nvPr>
        </p:nvSpPr>
        <p:spPr>
          <a:xfrm>
            <a:off x="201738" y="448415"/>
            <a:ext cx="113607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7200" dirty="0"/>
              <a:t>4. “ REUSABLE”means:</a:t>
            </a:r>
            <a:endParaRPr sz="7200" dirty="0"/>
          </a:p>
        </p:txBody>
      </p:sp>
      <p:sp>
        <p:nvSpPr>
          <p:cNvPr id="2108" name="Google Shape;2108;p39"/>
          <p:cNvSpPr txBox="1">
            <a:spLocks noGrp="1"/>
          </p:cNvSpPr>
          <p:nvPr>
            <p:ph type="subTitle" idx="1"/>
          </p:nvPr>
        </p:nvSpPr>
        <p:spPr>
          <a:xfrm>
            <a:off x="201738" y="3300282"/>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a</a:t>
            </a:r>
            <a:endParaRPr sz="3600" dirty="0">
              <a:solidFill>
                <a:schemeClr val="tx1"/>
              </a:solidFill>
            </a:endParaRPr>
          </a:p>
        </p:txBody>
      </p:sp>
      <p:sp>
        <p:nvSpPr>
          <p:cNvPr id="2109" name="Google Shape;2109;p39"/>
          <p:cNvSpPr txBox="1">
            <a:spLocks noGrp="1"/>
          </p:cNvSpPr>
          <p:nvPr>
            <p:ph type="body" idx="7"/>
          </p:nvPr>
        </p:nvSpPr>
        <p:spPr>
          <a:xfrm>
            <a:off x="2695691" y="4190148"/>
            <a:ext cx="2149740"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2400" dirty="0">
                <a:solidFill>
                  <a:schemeClr val="tx1"/>
                </a:solidFill>
              </a:rPr>
              <a:t>C</a:t>
            </a:r>
            <a:r>
              <a:rPr lang="en" sz="2400" dirty="0">
                <a:solidFill>
                  <a:schemeClr val="tx1"/>
                </a:solidFill>
              </a:rPr>
              <a:t>an be used again</a:t>
            </a:r>
            <a:endParaRPr sz="2400" dirty="0">
              <a:solidFill>
                <a:schemeClr val="tx1"/>
              </a:solidFill>
            </a:endParaRPr>
          </a:p>
        </p:txBody>
      </p:sp>
      <p:sp>
        <p:nvSpPr>
          <p:cNvPr id="2110" name="Google Shape;2110;p39"/>
          <p:cNvSpPr txBox="1">
            <a:spLocks noGrp="1"/>
          </p:cNvSpPr>
          <p:nvPr>
            <p:ph type="subTitle" idx="2"/>
          </p:nvPr>
        </p:nvSpPr>
        <p:spPr>
          <a:xfrm>
            <a:off x="2669851" y="3287686"/>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b </a:t>
            </a:r>
            <a:endParaRPr sz="3600" dirty="0">
              <a:solidFill>
                <a:schemeClr val="tx1"/>
              </a:solidFill>
            </a:endParaRPr>
          </a:p>
        </p:txBody>
      </p:sp>
      <p:sp>
        <p:nvSpPr>
          <p:cNvPr id="2111" name="Google Shape;2111;p39"/>
          <p:cNvSpPr txBox="1">
            <a:spLocks noGrp="1"/>
          </p:cNvSpPr>
          <p:nvPr>
            <p:ph type="body" idx="8"/>
          </p:nvPr>
        </p:nvSpPr>
        <p:spPr>
          <a:xfrm>
            <a:off x="5032901" y="4189010"/>
            <a:ext cx="2149740"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2400" dirty="0">
                <a:solidFill>
                  <a:schemeClr val="tx1"/>
                </a:solidFill>
              </a:rPr>
              <a:t>C</a:t>
            </a:r>
            <a:r>
              <a:rPr lang="en" sz="2400" dirty="0">
                <a:solidFill>
                  <a:schemeClr val="tx1"/>
                </a:solidFill>
              </a:rPr>
              <a:t>ontaines for things that can be recycled</a:t>
            </a:r>
            <a:endParaRPr sz="2400" dirty="0">
              <a:solidFill>
                <a:schemeClr val="tx1"/>
              </a:solidFill>
            </a:endParaRPr>
          </a:p>
        </p:txBody>
      </p:sp>
      <p:sp>
        <p:nvSpPr>
          <p:cNvPr id="2112" name="Google Shape;2112;p39"/>
          <p:cNvSpPr txBox="1">
            <a:spLocks noGrp="1"/>
          </p:cNvSpPr>
          <p:nvPr>
            <p:ph type="subTitle" idx="3"/>
          </p:nvPr>
        </p:nvSpPr>
        <p:spPr>
          <a:xfrm>
            <a:off x="5029631" y="3297030"/>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c</a:t>
            </a:r>
            <a:endParaRPr sz="3600" dirty="0">
              <a:solidFill>
                <a:schemeClr val="tx1"/>
              </a:solidFill>
            </a:endParaRPr>
          </a:p>
        </p:txBody>
      </p:sp>
      <p:sp>
        <p:nvSpPr>
          <p:cNvPr id="2113" name="Google Shape;2113;p39"/>
          <p:cNvSpPr txBox="1">
            <a:spLocks noGrp="1"/>
          </p:cNvSpPr>
          <p:nvPr>
            <p:ph type="body" idx="9"/>
          </p:nvPr>
        </p:nvSpPr>
        <p:spPr>
          <a:xfrm>
            <a:off x="7392676" y="4189010"/>
            <a:ext cx="2149740"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2400" dirty="0">
                <a:solidFill>
                  <a:schemeClr val="tx1"/>
                </a:solidFill>
              </a:rPr>
              <a:t>G</a:t>
            </a:r>
            <a:r>
              <a:rPr lang="en" sz="2400" dirty="0">
                <a:solidFill>
                  <a:schemeClr val="tx1"/>
                </a:solidFill>
              </a:rPr>
              <a:t>iving things to people in need</a:t>
            </a:r>
            <a:endParaRPr sz="2400" dirty="0">
              <a:solidFill>
                <a:schemeClr val="tx1"/>
              </a:solidFill>
            </a:endParaRPr>
          </a:p>
        </p:txBody>
      </p:sp>
      <p:sp>
        <p:nvSpPr>
          <p:cNvPr id="2114" name="Google Shape;2114;p39"/>
          <p:cNvSpPr txBox="1">
            <a:spLocks noGrp="1"/>
          </p:cNvSpPr>
          <p:nvPr>
            <p:ph type="subTitle" idx="4"/>
          </p:nvPr>
        </p:nvSpPr>
        <p:spPr>
          <a:xfrm>
            <a:off x="7389408" y="3297030"/>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d</a:t>
            </a:r>
            <a:endParaRPr sz="3600" dirty="0">
              <a:solidFill>
                <a:schemeClr val="tx1"/>
              </a:solidFill>
            </a:endParaRPr>
          </a:p>
        </p:txBody>
      </p:sp>
      <p:sp>
        <p:nvSpPr>
          <p:cNvPr id="2115" name="Google Shape;2115;p39"/>
          <p:cNvSpPr txBox="1">
            <a:spLocks noGrp="1"/>
          </p:cNvSpPr>
          <p:nvPr>
            <p:ph type="subTitle" idx="5"/>
          </p:nvPr>
        </p:nvSpPr>
        <p:spPr>
          <a:xfrm>
            <a:off x="9749185" y="3270530"/>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e</a:t>
            </a:r>
            <a:endParaRPr sz="3600" dirty="0">
              <a:solidFill>
                <a:schemeClr val="tx1"/>
              </a:solidFill>
            </a:endParaRPr>
          </a:p>
        </p:txBody>
      </p:sp>
      <p:sp>
        <p:nvSpPr>
          <p:cNvPr id="2116" name="Google Shape;2116;p39"/>
          <p:cNvSpPr txBox="1">
            <a:spLocks noGrp="1"/>
          </p:cNvSpPr>
          <p:nvPr>
            <p:ph type="body" idx="6"/>
          </p:nvPr>
        </p:nvSpPr>
        <p:spPr>
          <a:xfrm>
            <a:off x="201738" y="4162317"/>
            <a:ext cx="2539365"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2400" dirty="0">
                <a:solidFill>
                  <a:schemeClr val="tx1"/>
                </a:solidFill>
              </a:rPr>
              <a:t>G</a:t>
            </a:r>
            <a:r>
              <a:rPr lang="en" sz="2400" dirty="0">
                <a:solidFill>
                  <a:schemeClr val="tx1"/>
                </a:solidFill>
              </a:rPr>
              <a:t>ive something to a person and rec</a:t>
            </a:r>
            <a:r>
              <a:rPr lang="en-US" sz="2400" dirty="0" err="1">
                <a:solidFill>
                  <a:schemeClr val="tx1"/>
                </a:solidFill>
              </a:rPr>
              <a:t>ei</a:t>
            </a:r>
            <a:r>
              <a:rPr lang="en" sz="2400" dirty="0">
                <a:solidFill>
                  <a:schemeClr val="tx1"/>
                </a:solidFill>
              </a:rPr>
              <a:t>ve som</a:t>
            </a:r>
            <a:r>
              <a:rPr lang="en-US" sz="2400" dirty="0">
                <a:solidFill>
                  <a:schemeClr val="tx1"/>
                </a:solidFill>
              </a:rPr>
              <a:t>e</a:t>
            </a:r>
            <a:r>
              <a:rPr lang="en" sz="2400" dirty="0">
                <a:solidFill>
                  <a:schemeClr val="tx1"/>
                </a:solidFill>
              </a:rPr>
              <a:t>thing from him /her</a:t>
            </a:r>
            <a:endParaRPr sz="2400" dirty="0">
              <a:solidFill>
                <a:schemeClr val="tx1"/>
              </a:solidFill>
            </a:endParaRPr>
          </a:p>
        </p:txBody>
      </p:sp>
      <p:sp>
        <p:nvSpPr>
          <p:cNvPr id="2117" name="Google Shape;2117;p39"/>
          <p:cNvSpPr txBox="1">
            <a:spLocks noGrp="1"/>
          </p:cNvSpPr>
          <p:nvPr>
            <p:ph type="body" idx="13"/>
          </p:nvPr>
        </p:nvSpPr>
        <p:spPr>
          <a:xfrm>
            <a:off x="9752451" y="4189010"/>
            <a:ext cx="2149740"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2400" dirty="0">
                <a:solidFill>
                  <a:schemeClr val="tx1"/>
                </a:solidFill>
              </a:rPr>
              <a:t>I</a:t>
            </a:r>
            <a:r>
              <a:rPr lang="en" sz="2400" dirty="0">
                <a:solidFill>
                  <a:schemeClr val="tx1"/>
                </a:solidFill>
              </a:rPr>
              <a:t>n the place of somebody or somthing</a:t>
            </a:r>
            <a:endParaRPr sz="2400" dirty="0">
              <a:solidFill>
                <a:schemeClr val="tx1"/>
              </a:solidFill>
            </a:endParaRPr>
          </a:p>
        </p:txBody>
      </p:sp>
      <p:sp>
        <p:nvSpPr>
          <p:cNvPr id="84" name="Rectangle: Rounded Corners 83">
            <a:extLst>
              <a:ext uri="{FF2B5EF4-FFF2-40B4-BE49-F238E27FC236}">
                <a16:creationId xmlns:a16="http://schemas.microsoft.com/office/drawing/2014/main" id="{BD5032D7-085E-48FF-AA3B-96AA7059E211}"/>
              </a:ext>
            </a:extLst>
          </p:cNvPr>
          <p:cNvSpPr/>
          <p:nvPr/>
        </p:nvSpPr>
        <p:spPr>
          <a:xfrm>
            <a:off x="2777877" y="2330047"/>
            <a:ext cx="2149740" cy="3112153"/>
          </a:xfrm>
          <a:prstGeom prst="roundRect">
            <a:avLst/>
          </a:prstGeom>
          <a:solidFill>
            <a:srgbClr val="00B050">
              <a:alpha val="44000"/>
            </a:srgb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5011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035"/>
        <p:cNvGrpSpPr/>
        <p:nvPr/>
      </p:nvGrpSpPr>
      <p:grpSpPr>
        <a:xfrm>
          <a:off x="0" y="0"/>
          <a:ext cx="0" cy="0"/>
          <a:chOff x="0" y="0"/>
          <a:chExt cx="0" cy="0"/>
        </a:xfrm>
      </p:grpSpPr>
      <p:grpSp>
        <p:nvGrpSpPr>
          <p:cNvPr id="2036" name="Google Shape;2036;p39"/>
          <p:cNvGrpSpPr/>
          <p:nvPr/>
        </p:nvGrpSpPr>
        <p:grpSpPr>
          <a:xfrm rot="-445559">
            <a:off x="10188598" y="1710859"/>
            <a:ext cx="1013862" cy="1395245"/>
            <a:chOff x="6126813" y="4180951"/>
            <a:chExt cx="695894" cy="1040850"/>
          </a:xfrm>
        </p:grpSpPr>
        <p:sp>
          <p:nvSpPr>
            <p:cNvPr id="2037" name="Google Shape;2037;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8" name="Google Shape;2038;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9" name="Google Shape;2039;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0" name="Google Shape;2040;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1" name="Google Shape;2041;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2" name="Google Shape;2042;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3" name="Google Shape;2043;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4" name="Google Shape;2044;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5" name="Google Shape;2045;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6" name="Google Shape;2046;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7" name="Google Shape;2047;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8" name="Google Shape;2048;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9" name="Google Shape;2049;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50" name="Google Shape;2050;p39"/>
          <p:cNvGrpSpPr/>
          <p:nvPr/>
        </p:nvGrpSpPr>
        <p:grpSpPr>
          <a:xfrm rot="-1531692">
            <a:off x="981157" y="2826705"/>
            <a:ext cx="827247" cy="1138398"/>
            <a:chOff x="6126813" y="4180951"/>
            <a:chExt cx="695894" cy="1040850"/>
          </a:xfrm>
        </p:grpSpPr>
        <p:sp>
          <p:nvSpPr>
            <p:cNvPr id="2051" name="Google Shape;2051;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2" name="Google Shape;2052;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3" name="Google Shape;2053;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4" name="Google Shape;2054;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5" name="Google Shape;2055;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6" name="Google Shape;2056;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7" name="Google Shape;2057;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8" name="Google Shape;2058;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9" name="Google Shape;2059;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0" name="Google Shape;2060;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1" name="Google Shape;2061;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2" name="Google Shape;2062;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3" name="Google Shape;2063;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64" name="Google Shape;2064;p39"/>
          <p:cNvGrpSpPr/>
          <p:nvPr/>
        </p:nvGrpSpPr>
        <p:grpSpPr>
          <a:xfrm rot="-1663446">
            <a:off x="3026988" y="2425035"/>
            <a:ext cx="1141782" cy="1476403"/>
            <a:chOff x="6126813" y="4180951"/>
            <a:chExt cx="695894" cy="1040850"/>
          </a:xfrm>
        </p:grpSpPr>
        <p:sp>
          <p:nvSpPr>
            <p:cNvPr id="2065" name="Google Shape;2065;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6" name="Google Shape;2066;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7" name="Google Shape;2067;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8" name="Google Shape;2068;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69" name="Google Shape;2069;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0" name="Google Shape;2070;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1" name="Google Shape;2071;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2" name="Google Shape;2072;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3" name="Google Shape;2073;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4" name="Google Shape;2074;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5" name="Google Shape;2075;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6" name="Google Shape;2076;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7" name="Google Shape;2077;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78" name="Google Shape;2078;p39"/>
          <p:cNvGrpSpPr/>
          <p:nvPr/>
        </p:nvGrpSpPr>
        <p:grpSpPr>
          <a:xfrm rot="-846409">
            <a:off x="5624491" y="2324289"/>
            <a:ext cx="1013874" cy="1395300"/>
            <a:chOff x="6126813" y="4180951"/>
            <a:chExt cx="695894" cy="1040850"/>
          </a:xfrm>
        </p:grpSpPr>
        <p:sp>
          <p:nvSpPr>
            <p:cNvPr id="2079" name="Google Shape;2079;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0" name="Google Shape;2080;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1" name="Google Shape;2081;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2" name="Google Shape;2082;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3" name="Google Shape;2083;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4" name="Google Shape;2084;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5" name="Google Shape;2085;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6" name="Google Shape;2086;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7" name="Google Shape;2087;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8" name="Google Shape;2088;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9" name="Google Shape;2089;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0" name="Google Shape;2090;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1" name="Google Shape;2091;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092" name="Google Shape;2092;p39"/>
          <p:cNvGrpSpPr/>
          <p:nvPr/>
        </p:nvGrpSpPr>
        <p:grpSpPr>
          <a:xfrm rot="-2229702">
            <a:off x="7986926" y="2061117"/>
            <a:ext cx="1013889" cy="1395293"/>
            <a:chOff x="6126813" y="4180951"/>
            <a:chExt cx="695894" cy="1040850"/>
          </a:xfrm>
        </p:grpSpPr>
        <p:sp>
          <p:nvSpPr>
            <p:cNvPr id="2093" name="Google Shape;2093;p39"/>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4" name="Google Shape;2094;p39"/>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5" name="Google Shape;2095;p39"/>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6" name="Google Shape;2096;p39"/>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7" name="Google Shape;2097;p39"/>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8" name="Google Shape;2098;p39"/>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9" name="Google Shape;2099;p39"/>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0" name="Google Shape;2100;p39"/>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1" name="Google Shape;2101;p39"/>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2" name="Google Shape;2102;p39"/>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3" name="Google Shape;2103;p39"/>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4" name="Google Shape;2104;p39"/>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5" name="Google Shape;2105;p39"/>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106" name="Google Shape;2106;p39"/>
          <p:cNvSpPr/>
          <p:nvPr/>
        </p:nvSpPr>
        <p:spPr>
          <a:xfrm>
            <a:off x="0" y="3269626"/>
            <a:ext cx="12186068" cy="3592506"/>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A7CC3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7" name="Google Shape;2107;p39"/>
          <p:cNvSpPr txBox="1">
            <a:spLocks noGrp="1"/>
          </p:cNvSpPr>
          <p:nvPr>
            <p:ph type="title"/>
          </p:nvPr>
        </p:nvSpPr>
        <p:spPr>
          <a:xfrm>
            <a:off x="201738" y="448415"/>
            <a:ext cx="113607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7200" dirty="0"/>
              <a:t>5. “ RECYCLING BINS”means:</a:t>
            </a:r>
            <a:endParaRPr sz="7200" dirty="0"/>
          </a:p>
        </p:txBody>
      </p:sp>
      <p:sp>
        <p:nvSpPr>
          <p:cNvPr id="2108" name="Google Shape;2108;p39"/>
          <p:cNvSpPr txBox="1">
            <a:spLocks noGrp="1"/>
          </p:cNvSpPr>
          <p:nvPr>
            <p:ph type="subTitle" idx="1"/>
          </p:nvPr>
        </p:nvSpPr>
        <p:spPr>
          <a:xfrm>
            <a:off x="201738" y="3300282"/>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a</a:t>
            </a:r>
            <a:endParaRPr sz="3600" dirty="0">
              <a:solidFill>
                <a:schemeClr val="tx1"/>
              </a:solidFill>
            </a:endParaRPr>
          </a:p>
        </p:txBody>
      </p:sp>
      <p:sp>
        <p:nvSpPr>
          <p:cNvPr id="2109" name="Google Shape;2109;p39"/>
          <p:cNvSpPr txBox="1">
            <a:spLocks noGrp="1"/>
          </p:cNvSpPr>
          <p:nvPr>
            <p:ph type="body" idx="7"/>
          </p:nvPr>
        </p:nvSpPr>
        <p:spPr>
          <a:xfrm>
            <a:off x="2695691" y="4190148"/>
            <a:ext cx="2149740"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2400" dirty="0">
                <a:solidFill>
                  <a:schemeClr val="tx1"/>
                </a:solidFill>
              </a:rPr>
              <a:t>C</a:t>
            </a:r>
            <a:r>
              <a:rPr lang="en" sz="2400" dirty="0">
                <a:solidFill>
                  <a:schemeClr val="tx1"/>
                </a:solidFill>
              </a:rPr>
              <a:t>an be used again</a:t>
            </a:r>
            <a:endParaRPr sz="2400" dirty="0">
              <a:solidFill>
                <a:schemeClr val="tx1"/>
              </a:solidFill>
            </a:endParaRPr>
          </a:p>
        </p:txBody>
      </p:sp>
      <p:sp>
        <p:nvSpPr>
          <p:cNvPr id="2110" name="Google Shape;2110;p39"/>
          <p:cNvSpPr txBox="1">
            <a:spLocks noGrp="1"/>
          </p:cNvSpPr>
          <p:nvPr>
            <p:ph type="subTitle" idx="2"/>
          </p:nvPr>
        </p:nvSpPr>
        <p:spPr>
          <a:xfrm>
            <a:off x="2669851" y="3287686"/>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b </a:t>
            </a:r>
            <a:endParaRPr sz="3600" dirty="0">
              <a:solidFill>
                <a:schemeClr val="tx1"/>
              </a:solidFill>
            </a:endParaRPr>
          </a:p>
        </p:txBody>
      </p:sp>
      <p:sp>
        <p:nvSpPr>
          <p:cNvPr id="2111" name="Google Shape;2111;p39"/>
          <p:cNvSpPr txBox="1">
            <a:spLocks noGrp="1"/>
          </p:cNvSpPr>
          <p:nvPr>
            <p:ph type="body" idx="8"/>
          </p:nvPr>
        </p:nvSpPr>
        <p:spPr>
          <a:xfrm>
            <a:off x="5032901" y="4189010"/>
            <a:ext cx="2149740"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2400" dirty="0">
                <a:solidFill>
                  <a:schemeClr val="tx1"/>
                </a:solidFill>
              </a:rPr>
              <a:t>C</a:t>
            </a:r>
            <a:r>
              <a:rPr lang="en" sz="2400" dirty="0">
                <a:solidFill>
                  <a:schemeClr val="tx1"/>
                </a:solidFill>
              </a:rPr>
              <a:t>ontaines for things that can be recycled</a:t>
            </a:r>
            <a:endParaRPr sz="2400" dirty="0">
              <a:solidFill>
                <a:schemeClr val="tx1"/>
              </a:solidFill>
            </a:endParaRPr>
          </a:p>
        </p:txBody>
      </p:sp>
      <p:sp>
        <p:nvSpPr>
          <p:cNvPr id="2112" name="Google Shape;2112;p39"/>
          <p:cNvSpPr txBox="1">
            <a:spLocks noGrp="1"/>
          </p:cNvSpPr>
          <p:nvPr>
            <p:ph type="subTitle" idx="3"/>
          </p:nvPr>
        </p:nvSpPr>
        <p:spPr>
          <a:xfrm>
            <a:off x="5029631" y="3297030"/>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c</a:t>
            </a:r>
            <a:endParaRPr sz="3600" dirty="0">
              <a:solidFill>
                <a:schemeClr val="tx1"/>
              </a:solidFill>
            </a:endParaRPr>
          </a:p>
        </p:txBody>
      </p:sp>
      <p:sp>
        <p:nvSpPr>
          <p:cNvPr id="2113" name="Google Shape;2113;p39"/>
          <p:cNvSpPr txBox="1">
            <a:spLocks noGrp="1"/>
          </p:cNvSpPr>
          <p:nvPr>
            <p:ph type="body" idx="9"/>
          </p:nvPr>
        </p:nvSpPr>
        <p:spPr>
          <a:xfrm>
            <a:off x="7392676" y="4189010"/>
            <a:ext cx="2149740"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2400" dirty="0">
                <a:solidFill>
                  <a:schemeClr val="tx1"/>
                </a:solidFill>
              </a:rPr>
              <a:t>G</a:t>
            </a:r>
            <a:r>
              <a:rPr lang="en" sz="2400" dirty="0">
                <a:solidFill>
                  <a:schemeClr val="tx1"/>
                </a:solidFill>
              </a:rPr>
              <a:t>iving things to people in need</a:t>
            </a:r>
            <a:endParaRPr sz="2400" dirty="0">
              <a:solidFill>
                <a:schemeClr val="tx1"/>
              </a:solidFill>
            </a:endParaRPr>
          </a:p>
        </p:txBody>
      </p:sp>
      <p:sp>
        <p:nvSpPr>
          <p:cNvPr id="2114" name="Google Shape;2114;p39"/>
          <p:cNvSpPr txBox="1">
            <a:spLocks noGrp="1"/>
          </p:cNvSpPr>
          <p:nvPr>
            <p:ph type="subTitle" idx="4"/>
          </p:nvPr>
        </p:nvSpPr>
        <p:spPr>
          <a:xfrm>
            <a:off x="7389408" y="3297030"/>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d</a:t>
            </a:r>
            <a:endParaRPr sz="3600" dirty="0">
              <a:solidFill>
                <a:schemeClr val="tx1"/>
              </a:solidFill>
            </a:endParaRPr>
          </a:p>
        </p:txBody>
      </p:sp>
      <p:sp>
        <p:nvSpPr>
          <p:cNvPr id="2115" name="Google Shape;2115;p39"/>
          <p:cNvSpPr txBox="1">
            <a:spLocks noGrp="1"/>
          </p:cNvSpPr>
          <p:nvPr>
            <p:ph type="subTitle" idx="5"/>
          </p:nvPr>
        </p:nvSpPr>
        <p:spPr>
          <a:xfrm>
            <a:off x="9749185" y="3270530"/>
            <a:ext cx="2149740" cy="606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sz="3600" dirty="0">
                <a:solidFill>
                  <a:schemeClr val="tx1"/>
                </a:solidFill>
              </a:rPr>
              <a:t>e</a:t>
            </a:r>
            <a:endParaRPr sz="3600" dirty="0">
              <a:solidFill>
                <a:schemeClr val="tx1"/>
              </a:solidFill>
            </a:endParaRPr>
          </a:p>
        </p:txBody>
      </p:sp>
      <p:sp>
        <p:nvSpPr>
          <p:cNvPr id="2116" name="Google Shape;2116;p39"/>
          <p:cNvSpPr txBox="1">
            <a:spLocks noGrp="1"/>
          </p:cNvSpPr>
          <p:nvPr>
            <p:ph type="body" idx="6"/>
          </p:nvPr>
        </p:nvSpPr>
        <p:spPr>
          <a:xfrm>
            <a:off x="201738" y="4162317"/>
            <a:ext cx="2539365"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2400" dirty="0">
                <a:solidFill>
                  <a:schemeClr val="tx1"/>
                </a:solidFill>
              </a:rPr>
              <a:t>G</a:t>
            </a:r>
            <a:r>
              <a:rPr lang="en" sz="2400" dirty="0">
                <a:solidFill>
                  <a:schemeClr val="tx1"/>
                </a:solidFill>
              </a:rPr>
              <a:t>ive something to a person and rec</a:t>
            </a:r>
            <a:r>
              <a:rPr lang="en-US" sz="2400" dirty="0" err="1">
                <a:solidFill>
                  <a:schemeClr val="tx1"/>
                </a:solidFill>
              </a:rPr>
              <a:t>ei</a:t>
            </a:r>
            <a:r>
              <a:rPr lang="en" sz="2400" dirty="0">
                <a:solidFill>
                  <a:schemeClr val="tx1"/>
                </a:solidFill>
              </a:rPr>
              <a:t>ve som</a:t>
            </a:r>
            <a:r>
              <a:rPr lang="en-US" sz="2400" dirty="0">
                <a:solidFill>
                  <a:schemeClr val="tx1"/>
                </a:solidFill>
              </a:rPr>
              <a:t>e</a:t>
            </a:r>
            <a:r>
              <a:rPr lang="en" sz="2400" dirty="0">
                <a:solidFill>
                  <a:schemeClr val="tx1"/>
                </a:solidFill>
              </a:rPr>
              <a:t>thing from him /her</a:t>
            </a:r>
            <a:endParaRPr sz="2400" dirty="0">
              <a:solidFill>
                <a:schemeClr val="tx1"/>
              </a:solidFill>
            </a:endParaRPr>
          </a:p>
        </p:txBody>
      </p:sp>
      <p:sp>
        <p:nvSpPr>
          <p:cNvPr id="2117" name="Google Shape;2117;p39"/>
          <p:cNvSpPr txBox="1">
            <a:spLocks noGrp="1"/>
          </p:cNvSpPr>
          <p:nvPr>
            <p:ph type="body" idx="13"/>
          </p:nvPr>
        </p:nvSpPr>
        <p:spPr>
          <a:xfrm>
            <a:off x="9752451" y="4189010"/>
            <a:ext cx="2149740" cy="1368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2400" dirty="0">
                <a:solidFill>
                  <a:schemeClr val="tx1"/>
                </a:solidFill>
              </a:rPr>
              <a:t>I</a:t>
            </a:r>
            <a:r>
              <a:rPr lang="en" sz="2400" dirty="0">
                <a:solidFill>
                  <a:schemeClr val="tx1"/>
                </a:solidFill>
              </a:rPr>
              <a:t>n the place of somebody or somthing</a:t>
            </a:r>
            <a:endParaRPr sz="2400" dirty="0">
              <a:solidFill>
                <a:schemeClr val="tx1"/>
              </a:solidFill>
            </a:endParaRPr>
          </a:p>
        </p:txBody>
      </p:sp>
      <p:sp>
        <p:nvSpPr>
          <p:cNvPr id="84" name="Rectangle: Rounded Corners 83">
            <a:extLst>
              <a:ext uri="{FF2B5EF4-FFF2-40B4-BE49-F238E27FC236}">
                <a16:creationId xmlns:a16="http://schemas.microsoft.com/office/drawing/2014/main" id="{BD5032D7-085E-48FF-AA3B-96AA7059E211}"/>
              </a:ext>
            </a:extLst>
          </p:cNvPr>
          <p:cNvSpPr/>
          <p:nvPr/>
        </p:nvSpPr>
        <p:spPr>
          <a:xfrm>
            <a:off x="5086601" y="2075545"/>
            <a:ext cx="2149740" cy="4100404"/>
          </a:xfrm>
          <a:prstGeom prst="roundRect">
            <a:avLst/>
          </a:prstGeom>
          <a:solidFill>
            <a:srgbClr val="00B050">
              <a:alpha val="44000"/>
            </a:srgb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50601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C793-5089-48A9-8A88-C6FFB79EEF5E}"/>
              </a:ext>
            </a:extLst>
          </p:cNvPr>
          <p:cNvSpPr>
            <a:spLocks noGrp="1"/>
          </p:cNvSpPr>
          <p:nvPr>
            <p:ph type="title"/>
          </p:nvPr>
        </p:nvSpPr>
        <p:spPr/>
        <p:txBody>
          <a:bodyPr/>
          <a:lstStyle/>
          <a:p>
            <a:endParaRPr lang="en-US" dirty="0"/>
          </a:p>
        </p:txBody>
      </p:sp>
      <p:pic>
        <p:nvPicPr>
          <p:cNvPr id="8" name="Picture 7">
            <a:extLst>
              <a:ext uri="{FF2B5EF4-FFF2-40B4-BE49-F238E27FC236}">
                <a16:creationId xmlns:a16="http://schemas.microsoft.com/office/drawing/2014/main" id="{78F918D0-6C4B-48AD-B2CF-550B5DDF91CC}"/>
              </a:ext>
            </a:extLst>
          </p:cNvPr>
          <p:cNvPicPr>
            <a:picLocks noChangeAspect="1"/>
          </p:cNvPicPr>
          <p:nvPr/>
        </p:nvPicPr>
        <p:blipFill>
          <a:blip r:embed="rId2"/>
          <a:stretch>
            <a:fillRect/>
          </a:stretch>
        </p:blipFill>
        <p:spPr>
          <a:xfrm>
            <a:off x="383170" y="118586"/>
            <a:ext cx="11088430" cy="6488484"/>
          </a:xfrm>
          <a:prstGeom prst="rect">
            <a:avLst/>
          </a:prstGeom>
        </p:spPr>
      </p:pic>
      <p:cxnSp>
        <p:nvCxnSpPr>
          <p:cNvPr id="9" name="Straight Arrow Connector 8">
            <a:extLst>
              <a:ext uri="{FF2B5EF4-FFF2-40B4-BE49-F238E27FC236}">
                <a16:creationId xmlns:a16="http://schemas.microsoft.com/office/drawing/2014/main" id="{6C365BD5-1844-46CF-8040-88CF84E87DE5}"/>
              </a:ext>
            </a:extLst>
          </p:cNvPr>
          <p:cNvCxnSpPr>
            <a:cxnSpLocks/>
          </p:cNvCxnSpPr>
          <p:nvPr/>
        </p:nvCxnSpPr>
        <p:spPr>
          <a:xfrm>
            <a:off x="2892626" y="2812143"/>
            <a:ext cx="2159059" cy="330384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114132B-4EDE-4B60-A998-757751F37024}"/>
              </a:ext>
            </a:extLst>
          </p:cNvPr>
          <p:cNvCxnSpPr>
            <a:cxnSpLocks/>
          </p:cNvCxnSpPr>
          <p:nvPr/>
        </p:nvCxnSpPr>
        <p:spPr>
          <a:xfrm>
            <a:off x="2398426" y="3672590"/>
            <a:ext cx="2653259" cy="15281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A2900B9-8DFA-4747-B646-2C0A60D87DE4}"/>
              </a:ext>
            </a:extLst>
          </p:cNvPr>
          <p:cNvCxnSpPr>
            <a:cxnSpLocks/>
          </p:cNvCxnSpPr>
          <p:nvPr/>
        </p:nvCxnSpPr>
        <p:spPr>
          <a:xfrm flipV="1">
            <a:off x="2773180" y="2688321"/>
            <a:ext cx="2278505" cy="177574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238FE15-60C5-4370-AFBC-71EA87EA26BC}"/>
              </a:ext>
            </a:extLst>
          </p:cNvPr>
          <p:cNvCxnSpPr>
            <a:cxnSpLocks/>
          </p:cNvCxnSpPr>
          <p:nvPr/>
        </p:nvCxnSpPr>
        <p:spPr>
          <a:xfrm flipV="1">
            <a:off x="2585802" y="3672590"/>
            <a:ext cx="2465881" cy="167934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BF39B61-7F37-4772-B759-94A82168B865}"/>
              </a:ext>
            </a:extLst>
          </p:cNvPr>
          <p:cNvCxnSpPr>
            <a:cxnSpLocks/>
          </p:cNvCxnSpPr>
          <p:nvPr/>
        </p:nvCxnSpPr>
        <p:spPr>
          <a:xfrm flipV="1">
            <a:off x="3170418" y="4464065"/>
            <a:ext cx="1881265" cy="1651923"/>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0D3B939F-A3AA-4013-A3C2-43EDCB4898DD}"/>
              </a:ext>
            </a:extLst>
          </p:cNvPr>
          <p:cNvPicPr>
            <a:picLocks noChangeAspect="1"/>
          </p:cNvPicPr>
          <p:nvPr/>
        </p:nvPicPr>
        <p:blipFill>
          <a:blip r:embed="rId3"/>
          <a:stretch>
            <a:fillRect/>
          </a:stretch>
        </p:blipFill>
        <p:spPr>
          <a:xfrm>
            <a:off x="10418164" y="-40046"/>
            <a:ext cx="1811363" cy="2244037"/>
          </a:xfrm>
          <a:prstGeom prst="rect">
            <a:avLst/>
          </a:prstGeom>
        </p:spPr>
      </p:pic>
    </p:spTree>
    <p:extLst>
      <p:ext uri="{BB962C8B-B14F-4D97-AF65-F5344CB8AC3E}">
        <p14:creationId xmlns:p14="http://schemas.microsoft.com/office/powerpoint/2010/main" val="14177658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99CCFF">
            <a:alpha val="51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C793-5089-48A9-8A88-C6FFB79EEF5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46B3474A-8560-4AA5-90BF-56B58CCA9770}"/>
              </a:ext>
            </a:extLst>
          </p:cNvPr>
          <p:cNvPicPr>
            <a:picLocks noChangeAspect="1"/>
          </p:cNvPicPr>
          <p:nvPr/>
        </p:nvPicPr>
        <p:blipFill>
          <a:blip r:embed="rId2"/>
          <a:stretch>
            <a:fillRect/>
          </a:stretch>
        </p:blipFill>
        <p:spPr>
          <a:xfrm>
            <a:off x="415700" y="-1"/>
            <a:ext cx="10527120" cy="6880639"/>
          </a:xfrm>
          <a:prstGeom prst="rect">
            <a:avLst/>
          </a:prstGeom>
        </p:spPr>
      </p:pic>
      <p:sp>
        <p:nvSpPr>
          <p:cNvPr id="6" name="TextBox 5">
            <a:extLst>
              <a:ext uri="{FF2B5EF4-FFF2-40B4-BE49-F238E27FC236}">
                <a16:creationId xmlns:a16="http://schemas.microsoft.com/office/drawing/2014/main" id="{E13D9FE4-A22D-4ABC-9D0D-D85D482CB48E}"/>
              </a:ext>
            </a:extLst>
          </p:cNvPr>
          <p:cNvSpPr txBox="1"/>
          <p:nvPr/>
        </p:nvSpPr>
        <p:spPr>
          <a:xfrm>
            <a:off x="1354111" y="2062990"/>
            <a:ext cx="8314545" cy="646331"/>
          </a:xfrm>
          <a:prstGeom prst="rect">
            <a:avLst/>
          </a:prstGeom>
          <a:noFill/>
        </p:spPr>
        <p:txBody>
          <a:bodyPr wrap="square">
            <a:spAutoFit/>
          </a:bodyPr>
          <a:lstStyle/>
          <a:p>
            <a:r>
              <a:rPr lang="en-US" sz="3600" b="1" i="0" dirty="0">
                <a:solidFill>
                  <a:srgbClr val="FF0000"/>
                </a:solidFill>
                <a:effectLst/>
                <a:latin typeface="Pompiere" panose="020B0604020202020204" charset="0"/>
              </a:rPr>
              <a:t>Ways to become greener at school</a:t>
            </a:r>
            <a:endParaRPr lang="en-US" sz="3600" b="1" dirty="0">
              <a:solidFill>
                <a:srgbClr val="FF0000"/>
              </a:solidFill>
              <a:latin typeface="Pompiere" panose="020B0604020202020204" charset="0"/>
            </a:endParaRPr>
          </a:p>
        </p:txBody>
      </p:sp>
      <p:sp>
        <p:nvSpPr>
          <p:cNvPr id="8" name="TextBox 7">
            <a:extLst>
              <a:ext uri="{FF2B5EF4-FFF2-40B4-BE49-F238E27FC236}">
                <a16:creationId xmlns:a16="http://schemas.microsoft.com/office/drawing/2014/main" id="{EA48732C-D0D3-4C30-8A76-C181D41F56E5}"/>
              </a:ext>
            </a:extLst>
          </p:cNvPr>
          <p:cNvSpPr txBox="1"/>
          <p:nvPr/>
        </p:nvSpPr>
        <p:spPr>
          <a:xfrm>
            <a:off x="1354111" y="3128275"/>
            <a:ext cx="8314545" cy="646331"/>
          </a:xfrm>
          <a:prstGeom prst="rect">
            <a:avLst/>
          </a:prstGeom>
          <a:noFill/>
        </p:spPr>
        <p:txBody>
          <a:bodyPr wrap="square">
            <a:spAutoFit/>
          </a:bodyPr>
          <a:lstStyle/>
          <a:p>
            <a:r>
              <a:rPr lang="en-US" sz="3600" b="1" i="0" dirty="0" err="1">
                <a:solidFill>
                  <a:srgbClr val="FF0000"/>
                </a:solidFill>
                <a:effectLst/>
                <a:latin typeface="Pompiere" panose="020B0604020202020204" charset="0"/>
              </a:rPr>
              <a:t>Recycing</a:t>
            </a:r>
            <a:r>
              <a:rPr lang="en-US" sz="3600" b="1" i="0" dirty="0">
                <a:solidFill>
                  <a:srgbClr val="FF0000"/>
                </a:solidFill>
                <a:effectLst/>
                <a:latin typeface="Pompiere" panose="020B0604020202020204" charset="0"/>
              </a:rPr>
              <a:t> bins</a:t>
            </a:r>
            <a:endParaRPr lang="en-US" sz="3600" b="1" dirty="0">
              <a:solidFill>
                <a:srgbClr val="FF0000"/>
              </a:solidFill>
              <a:latin typeface="Pompiere" panose="020B0604020202020204" charset="0"/>
            </a:endParaRPr>
          </a:p>
        </p:txBody>
      </p:sp>
      <p:sp>
        <p:nvSpPr>
          <p:cNvPr id="10" name="TextBox 9">
            <a:extLst>
              <a:ext uri="{FF2B5EF4-FFF2-40B4-BE49-F238E27FC236}">
                <a16:creationId xmlns:a16="http://schemas.microsoft.com/office/drawing/2014/main" id="{AD9E641A-03D6-4FD7-9F04-62D797AB8929}"/>
              </a:ext>
            </a:extLst>
          </p:cNvPr>
          <p:cNvSpPr txBox="1"/>
          <p:nvPr/>
        </p:nvSpPr>
        <p:spPr>
          <a:xfrm>
            <a:off x="1354111" y="4075181"/>
            <a:ext cx="8314545" cy="646331"/>
          </a:xfrm>
          <a:prstGeom prst="rect">
            <a:avLst/>
          </a:prstGeom>
          <a:noFill/>
        </p:spPr>
        <p:txBody>
          <a:bodyPr wrap="square">
            <a:spAutoFit/>
          </a:bodyPr>
          <a:lstStyle/>
          <a:p>
            <a:r>
              <a:rPr lang="en-US" sz="3600" b="1" i="0" dirty="0">
                <a:solidFill>
                  <a:srgbClr val="FF0000"/>
                </a:solidFill>
                <a:effectLst/>
                <a:latin typeface="Pompiere" panose="020B0604020202020204" charset="0"/>
              </a:rPr>
              <a:t>Exchange old uniforms with friends or give them to charity</a:t>
            </a:r>
            <a:endParaRPr lang="en-US" sz="3600" b="1" dirty="0">
              <a:solidFill>
                <a:srgbClr val="FF0000"/>
              </a:solidFill>
              <a:latin typeface="Pompiere" panose="020B0604020202020204" charset="0"/>
            </a:endParaRPr>
          </a:p>
        </p:txBody>
      </p:sp>
      <p:sp>
        <p:nvSpPr>
          <p:cNvPr id="12" name="TextBox 11">
            <a:extLst>
              <a:ext uri="{FF2B5EF4-FFF2-40B4-BE49-F238E27FC236}">
                <a16:creationId xmlns:a16="http://schemas.microsoft.com/office/drawing/2014/main" id="{C85D4396-BB96-414F-B937-93DEB0047516}"/>
              </a:ext>
            </a:extLst>
          </p:cNvPr>
          <p:cNvSpPr txBox="1"/>
          <p:nvPr/>
        </p:nvSpPr>
        <p:spPr>
          <a:xfrm>
            <a:off x="1354110" y="5119694"/>
            <a:ext cx="8314545" cy="646331"/>
          </a:xfrm>
          <a:prstGeom prst="rect">
            <a:avLst/>
          </a:prstGeom>
          <a:noFill/>
        </p:spPr>
        <p:txBody>
          <a:bodyPr wrap="square">
            <a:spAutoFit/>
          </a:bodyPr>
          <a:lstStyle/>
          <a:p>
            <a:r>
              <a:rPr lang="en-US" sz="3600" b="1" i="0" dirty="0">
                <a:solidFill>
                  <a:srgbClr val="FF0000"/>
                </a:solidFill>
                <a:effectLst/>
                <a:latin typeface="Pompiere" panose="020B0604020202020204" charset="0"/>
              </a:rPr>
              <a:t>Borrow books from the library</a:t>
            </a:r>
            <a:endParaRPr lang="en-US" sz="3600" b="1" dirty="0">
              <a:solidFill>
                <a:srgbClr val="FF0000"/>
              </a:solidFill>
              <a:latin typeface="Pompiere" panose="020B0604020202020204" charset="0"/>
            </a:endParaRPr>
          </a:p>
        </p:txBody>
      </p:sp>
      <p:sp>
        <p:nvSpPr>
          <p:cNvPr id="14" name="TextBox 13">
            <a:extLst>
              <a:ext uri="{FF2B5EF4-FFF2-40B4-BE49-F238E27FC236}">
                <a16:creationId xmlns:a16="http://schemas.microsoft.com/office/drawing/2014/main" id="{AA844C41-1405-4A1E-8CE0-B397ADC1F96A}"/>
              </a:ext>
            </a:extLst>
          </p:cNvPr>
          <p:cNvSpPr txBox="1"/>
          <p:nvPr/>
        </p:nvSpPr>
        <p:spPr>
          <a:xfrm>
            <a:off x="1354111" y="6211669"/>
            <a:ext cx="8314545" cy="646331"/>
          </a:xfrm>
          <a:prstGeom prst="rect">
            <a:avLst/>
          </a:prstGeom>
          <a:noFill/>
        </p:spPr>
        <p:txBody>
          <a:bodyPr wrap="square">
            <a:spAutoFit/>
          </a:bodyPr>
          <a:lstStyle/>
          <a:p>
            <a:r>
              <a:rPr lang="en-US" sz="3600" b="1" i="0" dirty="0">
                <a:solidFill>
                  <a:srgbClr val="FF0000"/>
                </a:solidFill>
                <a:effectLst/>
                <a:latin typeface="Pompiere" panose="020B0604020202020204" charset="0"/>
              </a:rPr>
              <a:t>Reusable water bottles</a:t>
            </a:r>
            <a:endParaRPr lang="en-US" sz="3600" b="1" dirty="0">
              <a:solidFill>
                <a:srgbClr val="FF0000"/>
              </a:solidFill>
              <a:latin typeface="Pompiere" panose="020B0604020202020204" charset="0"/>
            </a:endParaRPr>
          </a:p>
        </p:txBody>
      </p:sp>
      <p:sp>
        <p:nvSpPr>
          <p:cNvPr id="17" name="Rectangle: Rounded Corners 16">
            <a:extLst>
              <a:ext uri="{FF2B5EF4-FFF2-40B4-BE49-F238E27FC236}">
                <a16:creationId xmlns:a16="http://schemas.microsoft.com/office/drawing/2014/main" id="{ADE19B50-ED08-477F-8303-42B116B51962}"/>
              </a:ext>
            </a:extLst>
          </p:cNvPr>
          <p:cNvSpPr/>
          <p:nvPr/>
        </p:nvSpPr>
        <p:spPr>
          <a:xfrm>
            <a:off x="6842943" y="354597"/>
            <a:ext cx="5238057" cy="22357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chemeClr val="tx1"/>
                </a:solidFill>
                <a:effectLst/>
                <a:latin typeface="Pompiere" panose="020B0604020202020204" charset="0"/>
              </a:rPr>
              <a:t>Reporter: </a:t>
            </a:r>
            <a:r>
              <a:rPr lang="en-US" sz="3600" b="1" i="0" dirty="0">
                <a:solidFill>
                  <a:schemeClr val="tx1"/>
                </a:solidFill>
                <a:effectLst/>
                <a:latin typeface="Pompiere" panose="020B0604020202020204" charset="0"/>
              </a:rPr>
              <a:t>Can you share with us some tips to make your school greener?</a:t>
            </a:r>
            <a:endParaRPr lang="en-US" sz="3600" dirty="0">
              <a:solidFill>
                <a:schemeClr val="tx1"/>
              </a:solidFill>
              <a:latin typeface="Pompiere" panose="020B0604020202020204" charset="0"/>
            </a:endParaRPr>
          </a:p>
        </p:txBody>
      </p:sp>
      <p:sp>
        <p:nvSpPr>
          <p:cNvPr id="18" name="Rectangle: Rounded Corners 17">
            <a:extLst>
              <a:ext uri="{FF2B5EF4-FFF2-40B4-BE49-F238E27FC236}">
                <a16:creationId xmlns:a16="http://schemas.microsoft.com/office/drawing/2014/main" id="{97A60F72-3B5F-431A-935B-D8E4E68B4178}"/>
              </a:ext>
            </a:extLst>
          </p:cNvPr>
          <p:cNvSpPr/>
          <p:nvPr/>
        </p:nvSpPr>
        <p:spPr>
          <a:xfrm>
            <a:off x="6842943" y="407167"/>
            <a:ext cx="5238057" cy="22357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Pompiere" panose="020B0604020202020204" charset="0"/>
              </a:rPr>
              <a:t>Nam: Sure. Firstly, </a:t>
            </a:r>
            <a:r>
              <a:rPr lang="en-US" sz="3600" b="1" dirty="0">
                <a:solidFill>
                  <a:schemeClr val="tx1"/>
                </a:solidFill>
                <a:latin typeface="Pompiere" panose="020B0604020202020204" charset="0"/>
              </a:rPr>
              <a:t>we put recycling bins in every classroom.</a:t>
            </a:r>
            <a:endParaRPr lang="en-US" sz="3600" dirty="0">
              <a:solidFill>
                <a:schemeClr val="tx1"/>
              </a:solidFill>
              <a:latin typeface="Pompiere" panose="020B0604020202020204" charset="0"/>
            </a:endParaRPr>
          </a:p>
        </p:txBody>
      </p:sp>
      <p:sp>
        <p:nvSpPr>
          <p:cNvPr id="19" name="Rectangle: Rounded Corners 18">
            <a:extLst>
              <a:ext uri="{FF2B5EF4-FFF2-40B4-BE49-F238E27FC236}">
                <a16:creationId xmlns:a16="http://schemas.microsoft.com/office/drawing/2014/main" id="{E6C2D4D1-6798-423F-821F-0B7723200F9F}"/>
              </a:ext>
            </a:extLst>
          </p:cNvPr>
          <p:cNvSpPr/>
          <p:nvPr/>
        </p:nvSpPr>
        <p:spPr>
          <a:xfrm>
            <a:off x="6870911" y="407167"/>
            <a:ext cx="5238057" cy="22357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Pompiere" panose="020B0604020202020204" charset="0"/>
              </a:rPr>
              <a:t>Reporter: </a:t>
            </a:r>
            <a:r>
              <a:rPr lang="en-US" sz="2800" b="1" dirty="0">
                <a:solidFill>
                  <a:schemeClr val="tx1"/>
                </a:solidFill>
                <a:latin typeface="Pompiere" panose="020B0604020202020204" charset="0"/>
              </a:rPr>
              <a:t>What about old books and uniforms?</a:t>
            </a:r>
            <a:br>
              <a:rPr lang="en-US" sz="2800" b="1" dirty="0">
                <a:solidFill>
                  <a:schemeClr val="tx1"/>
                </a:solidFill>
                <a:latin typeface="Pompiere" panose="020B0604020202020204" charset="0"/>
              </a:rPr>
            </a:br>
            <a:r>
              <a:rPr lang="en-US" sz="2800" b="1" dirty="0">
                <a:solidFill>
                  <a:schemeClr val="tx1"/>
                </a:solidFill>
                <a:latin typeface="Pompiere" panose="020B0604020202020204" charset="0"/>
              </a:rPr>
              <a:t>Nam: We exchange them with our friends or give them to charity.</a:t>
            </a:r>
            <a:r>
              <a:rPr lang="en-US" sz="2800" dirty="0">
                <a:solidFill>
                  <a:schemeClr val="tx1"/>
                </a:solidFill>
                <a:latin typeface="Pompiere" panose="020B0604020202020204" charset="0"/>
              </a:rPr>
              <a:t> We don't throw them away.</a:t>
            </a:r>
          </a:p>
        </p:txBody>
      </p:sp>
      <p:sp>
        <p:nvSpPr>
          <p:cNvPr id="20" name="Rectangle: Rounded Corners 19">
            <a:extLst>
              <a:ext uri="{FF2B5EF4-FFF2-40B4-BE49-F238E27FC236}">
                <a16:creationId xmlns:a16="http://schemas.microsoft.com/office/drawing/2014/main" id="{621CD1DC-83FF-4ABB-8FE0-2B8952C764AA}"/>
              </a:ext>
            </a:extLst>
          </p:cNvPr>
          <p:cNvSpPr/>
          <p:nvPr/>
        </p:nvSpPr>
        <p:spPr>
          <a:xfrm>
            <a:off x="6856927" y="407167"/>
            <a:ext cx="5238057" cy="22357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Pompiere" panose="020B0604020202020204" charset="0"/>
              </a:rPr>
              <a:t>Nam: </a:t>
            </a:r>
            <a:r>
              <a:rPr lang="en-US" sz="3600" b="1" dirty="0">
                <a:solidFill>
                  <a:schemeClr val="tx1"/>
                </a:solidFill>
                <a:latin typeface="Pompiere" panose="020B0604020202020204" charset="0"/>
              </a:rPr>
              <a:t>We borrow books from the school library instead of buying new ones.</a:t>
            </a:r>
            <a:endParaRPr lang="en-US" sz="3600" dirty="0">
              <a:solidFill>
                <a:schemeClr val="tx1"/>
              </a:solidFill>
              <a:latin typeface="Pompiere" panose="020B0604020202020204" charset="0"/>
            </a:endParaRPr>
          </a:p>
        </p:txBody>
      </p:sp>
      <p:sp>
        <p:nvSpPr>
          <p:cNvPr id="21" name="Rectangle: Rounded Corners 20">
            <a:extLst>
              <a:ext uri="{FF2B5EF4-FFF2-40B4-BE49-F238E27FC236}">
                <a16:creationId xmlns:a16="http://schemas.microsoft.com/office/drawing/2014/main" id="{284A5951-00F1-4B39-B9B4-43D5FCB39E39}"/>
              </a:ext>
            </a:extLst>
          </p:cNvPr>
          <p:cNvSpPr/>
          <p:nvPr/>
        </p:nvSpPr>
        <p:spPr>
          <a:xfrm>
            <a:off x="6856927" y="440388"/>
            <a:ext cx="5238057" cy="22357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Pompiere" panose="020B0604020202020204" charset="0"/>
              </a:rPr>
              <a:t>Nam: And there's another tip. </a:t>
            </a:r>
            <a:r>
              <a:rPr lang="en-US" sz="3600" b="1" dirty="0">
                <a:solidFill>
                  <a:schemeClr val="tx1"/>
                </a:solidFill>
                <a:latin typeface="Pompiere" panose="020B0604020202020204" charset="0"/>
              </a:rPr>
              <a:t>We bring reusable water bottles to school.</a:t>
            </a:r>
            <a:endParaRPr lang="en-US" sz="3600" dirty="0">
              <a:solidFill>
                <a:schemeClr val="tx1"/>
              </a:solidFill>
              <a:latin typeface="Pompiere" panose="020B0604020202020204" charset="0"/>
            </a:endParaRPr>
          </a:p>
        </p:txBody>
      </p:sp>
    </p:spTree>
    <p:extLst>
      <p:ext uri="{BB962C8B-B14F-4D97-AF65-F5344CB8AC3E}">
        <p14:creationId xmlns:p14="http://schemas.microsoft.com/office/powerpoint/2010/main" val="34416930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grpId="1" nodeType="clickEffect">
                                  <p:stCondLst>
                                    <p:cond delay="0"/>
                                  </p:stCondLst>
                                  <p:childTnLst>
                                    <p:animEffect transition="out" filter="barn(inVertical)">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xit" presetSubtype="21" fill="hold" grpId="1" nodeType="clickEffect">
                                  <p:stCondLst>
                                    <p:cond delay="0"/>
                                  </p:stCondLst>
                                  <p:childTnLst>
                                    <p:animEffect transition="out" filter="barn(inVertical)">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xit" presetSubtype="21" fill="hold" grpId="1" nodeType="clickEffect">
                                  <p:stCondLst>
                                    <p:cond delay="0"/>
                                  </p:stCondLst>
                                  <p:childTnLst>
                                    <p:animEffect transition="out" filter="barn(inVertical)">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187"/>
        <p:cNvGrpSpPr/>
        <p:nvPr/>
      </p:nvGrpSpPr>
      <p:grpSpPr>
        <a:xfrm>
          <a:off x="0" y="0"/>
          <a:ext cx="0" cy="0"/>
          <a:chOff x="0" y="0"/>
          <a:chExt cx="0" cy="0"/>
        </a:xfrm>
      </p:grpSpPr>
      <p:sp>
        <p:nvSpPr>
          <p:cNvPr id="2188" name="Google Shape;2188;p45"/>
          <p:cNvSpPr txBox="1">
            <a:spLocks noGrp="1"/>
          </p:cNvSpPr>
          <p:nvPr>
            <p:ph type="title"/>
          </p:nvPr>
        </p:nvSpPr>
        <p:spPr>
          <a:xfrm>
            <a:off x="1162050" y="1452240"/>
            <a:ext cx="98679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11500" dirty="0"/>
              <a:t>P</a:t>
            </a:r>
            <a:r>
              <a:rPr lang="en" sz="11500" dirty="0"/>
              <a:t>art 2: SPEAKING </a:t>
            </a:r>
            <a:endParaRPr sz="11500" dirty="0"/>
          </a:p>
        </p:txBody>
      </p:sp>
    </p:spTree>
    <p:extLst>
      <p:ext uri="{BB962C8B-B14F-4D97-AF65-F5344CB8AC3E}">
        <p14:creationId xmlns:p14="http://schemas.microsoft.com/office/powerpoint/2010/main" val="32568620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188"/>
                                        </p:tgtEl>
                                        <p:attrNameLst>
                                          <p:attrName>ppt_x</p:attrName>
                                          <p:attrName>ppt_y</p:attrName>
                                        </p:attrNameLst>
                                      </p:cBhvr>
                                    </p:animMotion>
                                    <p:animRot by="1500000">
                                      <p:cBhvr>
                                        <p:cTn id="7" dur="125" fill="hold">
                                          <p:stCondLst>
                                            <p:cond delay="0"/>
                                          </p:stCondLst>
                                        </p:cTn>
                                        <p:tgtEl>
                                          <p:spTgt spid="2188"/>
                                        </p:tgtEl>
                                        <p:attrNameLst>
                                          <p:attrName>r</p:attrName>
                                        </p:attrNameLst>
                                      </p:cBhvr>
                                    </p:animRot>
                                    <p:animRot by="-1500000">
                                      <p:cBhvr>
                                        <p:cTn id="8" dur="125" fill="hold">
                                          <p:stCondLst>
                                            <p:cond delay="125"/>
                                          </p:stCondLst>
                                        </p:cTn>
                                        <p:tgtEl>
                                          <p:spTgt spid="2188"/>
                                        </p:tgtEl>
                                        <p:attrNameLst>
                                          <p:attrName>r</p:attrName>
                                        </p:attrNameLst>
                                      </p:cBhvr>
                                    </p:animRot>
                                    <p:animRot by="-1500000">
                                      <p:cBhvr>
                                        <p:cTn id="9" dur="125" fill="hold">
                                          <p:stCondLst>
                                            <p:cond delay="250"/>
                                          </p:stCondLst>
                                        </p:cTn>
                                        <p:tgtEl>
                                          <p:spTgt spid="2188"/>
                                        </p:tgtEl>
                                        <p:attrNameLst>
                                          <p:attrName>r</p:attrName>
                                        </p:attrNameLst>
                                      </p:cBhvr>
                                    </p:animRot>
                                    <p:animRot by="1500000">
                                      <p:cBhvr>
                                        <p:cTn id="10" dur="125" fill="hold">
                                          <p:stCondLst>
                                            <p:cond delay="375"/>
                                          </p:stCondLst>
                                        </p:cTn>
                                        <p:tgtEl>
                                          <p:spTgt spid="218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8" grpId="0"/>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C793-5089-48A9-8A88-C6FFB79EEF5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20003E0-2FD6-4FBB-BE6E-D007292BFEE4}"/>
              </a:ext>
            </a:extLst>
          </p:cNvPr>
          <p:cNvPicPr>
            <a:picLocks noChangeAspect="1"/>
          </p:cNvPicPr>
          <p:nvPr/>
        </p:nvPicPr>
        <p:blipFill>
          <a:blip r:embed="rId2"/>
          <a:stretch>
            <a:fillRect/>
          </a:stretch>
        </p:blipFill>
        <p:spPr>
          <a:xfrm>
            <a:off x="318422" y="220016"/>
            <a:ext cx="11555155" cy="6417967"/>
          </a:xfrm>
          <a:prstGeom prst="rect">
            <a:avLst/>
          </a:prstGeom>
        </p:spPr>
      </p:pic>
    </p:spTree>
    <p:extLst>
      <p:ext uri="{BB962C8B-B14F-4D97-AF65-F5344CB8AC3E}">
        <p14:creationId xmlns:p14="http://schemas.microsoft.com/office/powerpoint/2010/main" val="41413935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AFF170-9D88-4758-B175-3320F4248921}"/>
              </a:ext>
            </a:extLst>
          </p:cNvPr>
          <p:cNvPicPr>
            <a:picLocks noChangeAspect="1"/>
          </p:cNvPicPr>
          <p:nvPr/>
        </p:nvPicPr>
        <p:blipFill>
          <a:blip r:embed="rId3"/>
          <a:stretch>
            <a:fillRect/>
          </a:stretch>
        </p:blipFill>
        <p:spPr>
          <a:xfrm>
            <a:off x="782788" y="0"/>
            <a:ext cx="10977908" cy="887104"/>
          </a:xfrm>
          <a:prstGeom prst="rect">
            <a:avLst/>
          </a:prstGeom>
        </p:spPr>
      </p:pic>
      <p:pic>
        <p:nvPicPr>
          <p:cNvPr id="3074" name="Picture 2">
            <a:extLst>
              <a:ext uri="{FF2B5EF4-FFF2-40B4-BE49-F238E27FC236}">
                <a16:creationId xmlns:a16="http://schemas.microsoft.com/office/drawing/2014/main" id="{432C567C-8099-4AED-8947-1057E6FDD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843" y="1916213"/>
            <a:ext cx="5440789" cy="36260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820B1AD-35FE-4164-ACEA-B42B1B1181BA}"/>
              </a:ext>
            </a:extLst>
          </p:cNvPr>
          <p:cNvPicPr>
            <a:picLocks noChangeAspect="1"/>
          </p:cNvPicPr>
          <p:nvPr/>
        </p:nvPicPr>
        <p:blipFill rotWithShape="1">
          <a:blip r:embed="rId5"/>
          <a:srcRect r="5246" b="40075"/>
          <a:stretch/>
        </p:blipFill>
        <p:spPr>
          <a:xfrm>
            <a:off x="5936776" y="1718945"/>
            <a:ext cx="2922499" cy="4020609"/>
          </a:xfrm>
          <a:prstGeom prst="rect">
            <a:avLst/>
          </a:prstGeom>
        </p:spPr>
      </p:pic>
      <p:pic>
        <p:nvPicPr>
          <p:cNvPr id="7" name="Picture 6">
            <a:extLst>
              <a:ext uri="{FF2B5EF4-FFF2-40B4-BE49-F238E27FC236}">
                <a16:creationId xmlns:a16="http://schemas.microsoft.com/office/drawing/2014/main" id="{3F585A68-542E-49BC-80E6-E40F737894C2}"/>
              </a:ext>
            </a:extLst>
          </p:cNvPr>
          <p:cNvPicPr>
            <a:picLocks noChangeAspect="1"/>
          </p:cNvPicPr>
          <p:nvPr/>
        </p:nvPicPr>
        <p:blipFill rotWithShape="1">
          <a:blip r:embed="rId5"/>
          <a:srcRect t="59925"/>
          <a:stretch/>
        </p:blipFill>
        <p:spPr>
          <a:xfrm>
            <a:off x="9191487" y="2217616"/>
            <a:ext cx="2779128" cy="2422768"/>
          </a:xfrm>
          <a:prstGeom prst="rect">
            <a:avLst/>
          </a:prstGeom>
        </p:spPr>
      </p:pic>
      <p:pic>
        <p:nvPicPr>
          <p:cNvPr id="8" name="รูปภาพ 25">
            <a:extLst>
              <a:ext uri="{FF2B5EF4-FFF2-40B4-BE49-F238E27FC236}">
                <a16:creationId xmlns:a16="http://schemas.microsoft.com/office/drawing/2014/main" id="{CE7AD3A8-5959-4D0D-99BD-8EC448F33B7A}"/>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5936776" y="4749421"/>
            <a:ext cx="651480" cy="650608"/>
          </a:xfrm>
          <a:prstGeom prst="rect">
            <a:avLst/>
          </a:prstGeom>
        </p:spPr>
      </p:pic>
      <p:pic>
        <p:nvPicPr>
          <p:cNvPr id="9" name="รูปภาพ 29">
            <a:extLst>
              <a:ext uri="{FF2B5EF4-FFF2-40B4-BE49-F238E27FC236}">
                <a16:creationId xmlns:a16="http://schemas.microsoft.com/office/drawing/2014/main" id="{4A4CFDD8-496D-49E4-B6A0-8D5415A46CD5}"/>
              </a:ext>
            </a:extLst>
          </p:cNvPr>
          <p:cNvPicPr>
            <a:picLocks noChangeAspect="1"/>
          </p:cNvPicPr>
          <p:nvPr/>
        </p:nvPicPr>
        <p:blipFill rotWithShape="1">
          <a:blip r:embed="rId6">
            <a:extLst>
              <a:ext uri="{28A0092B-C50C-407E-A947-70E740481C1C}">
                <a14:useLocalDpi xmlns:a14="http://schemas.microsoft.com/office/drawing/2010/main" val="0"/>
              </a:ext>
            </a:extLst>
          </a:blip>
          <a:srcRect l="51285" r="510"/>
          <a:stretch/>
        </p:blipFill>
        <p:spPr>
          <a:xfrm>
            <a:off x="12580453" y="3103967"/>
            <a:ext cx="851941" cy="882475"/>
          </a:xfrm>
          <a:prstGeom prst="rect">
            <a:avLst/>
          </a:prstGeom>
        </p:spPr>
      </p:pic>
    </p:spTree>
    <p:extLst>
      <p:ext uri="{BB962C8B-B14F-4D97-AF65-F5344CB8AC3E}">
        <p14:creationId xmlns:p14="http://schemas.microsoft.com/office/powerpoint/2010/main" val="23854327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C793-5089-48A9-8A88-C6FFB79EEF5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AF7B5EA-9502-4875-8010-B91BD2AD7A67}"/>
              </a:ext>
            </a:extLst>
          </p:cNvPr>
          <p:cNvPicPr>
            <a:picLocks noChangeAspect="1"/>
          </p:cNvPicPr>
          <p:nvPr/>
        </p:nvPicPr>
        <p:blipFill>
          <a:blip r:embed="rId2"/>
          <a:stretch>
            <a:fillRect/>
          </a:stretch>
        </p:blipFill>
        <p:spPr>
          <a:xfrm>
            <a:off x="415700" y="142678"/>
            <a:ext cx="11612666" cy="6063250"/>
          </a:xfrm>
          <a:prstGeom prst="rect">
            <a:avLst/>
          </a:prstGeom>
        </p:spPr>
      </p:pic>
      <p:pic>
        <p:nvPicPr>
          <p:cNvPr id="5" name="Picture 4">
            <a:extLst>
              <a:ext uri="{FF2B5EF4-FFF2-40B4-BE49-F238E27FC236}">
                <a16:creationId xmlns:a16="http://schemas.microsoft.com/office/drawing/2014/main" id="{1C7F10FE-C432-4CBC-97FD-2E6C68EB66BC}"/>
              </a:ext>
            </a:extLst>
          </p:cNvPr>
          <p:cNvPicPr>
            <a:picLocks noChangeAspect="1"/>
          </p:cNvPicPr>
          <p:nvPr/>
        </p:nvPicPr>
        <p:blipFill rotWithShape="1">
          <a:blip r:embed="rId2"/>
          <a:srcRect l="25422" t="56492" r="29914"/>
          <a:stretch/>
        </p:blipFill>
        <p:spPr>
          <a:xfrm>
            <a:off x="2338465" y="2110001"/>
            <a:ext cx="8053047" cy="4095927"/>
          </a:xfrm>
          <a:prstGeom prst="rect">
            <a:avLst/>
          </a:prstGeom>
        </p:spPr>
      </p:pic>
    </p:spTree>
    <p:extLst>
      <p:ext uri="{BB962C8B-B14F-4D97-AF65-F5344CB8AC3E}">
        <p14:creationId xmlns:p14="http://schemas.microsoft.com/office/powerpoint/2010/main" val="39861153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174"/>
        <p:cNvGrpSpPr/>
        <p:nvPr/>
      </p:nvGrpSpPr>
      <p:grpSpPr>
        <a:xfrm>
          <a:off x="0" y="0"/>
          <a:ext cx="0" cy="0"/>
          <a:chOff x="0" y="0"/>
          <a:chExt cx="0" cy="0"/>
        </a:xfrm>
      </p:grpSpPr>
      <p:sp>
        <p:nvSpPr>
          <p:cNvPr id="2175" name="Google Shape;2175;p44"/>
          <p:cNvSpPr txBox="1">
            <a:spLocks noGrp="1"/>
          </p:cNvSpPr>
          <p:nvPr>
            <p:ph type="title"/>
          </p:nvPr>
        </p:nvSpPr>
        <p:spPr>
          <a:xfrm>
            <a:off x="6066010" y="676539"/>
            <a:ext cx="5581500" cy="7635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 dirty="0"/>
              <a:t>SUM UP</a:t>
            </a:r>
            <a:endParaRPr dirty="0"/>
          </a:p>
        </p:txBody>
      </p:sp>
      <p:sp>
        <p:nvSpPr>
          <p:cNvPr id="6" name="Google Shape;2176;p44">
            <a:extLst>
              <a:ext uri="{FF2B5EF4-FFF2-40B4-BE49-F238E27FC236}">
                <a16:creationId xmlns:a16="http://schemas.microsoft.com/office/drawing/2014/main" id="{E343E12F-2318-4AEB-BE66-23AB04CD134B}"/>
              </a:ext>
            </a:extLst>
          </p:cNvPr>
          <p:cNvSpPr txBox="1">
            <a:spLocks noGrp="1"/>
          </p:cNvSpPr>
          <p:nvPr>
            <p:ph type="subTitle" idx="1"/>
          </p:nvPr>
        </p:nvSpPr>
        <p:spPr>
          <a:xfrm>
            <a:off x="5732059" y="1326749"/>
            <a:ext cx="5915451" cy="717900"/>
          </a:xfrm>
          <a:prstGeom prst="rect">
            <a:avLst/>
          </a:prstGeom>
        </p:spPr>
        <p:txBody>
          <a:bodyPr spcFirstLastPara="1" wrap="square" lIns="121900" tIns="121900" rIns="121900" bIns="121900" anchor="t" anchorCtr="0">
            <a:noAutofit/>
          </a:bodyPr>
          <a:lstStyle/>
          <a:p>
            <a:pPr marL="0" lvl="0" indent="0" algn="l" rtl="0">
              <a:lnSpc>
                <a:spcPct val="150000"/>
              </a:lnSpc>
              <a:spcBef>
                <a:spcPts val="0"/>
              </a:spcBef>
              <a:spcAft>
                <a:spcPts val="0"/>
              </a:spcAft>
              <a:buNone/>
            </a:pPr>
            <a:r>
              <a:rPr lang="en-US" sz="2800" b="0" dirty="0"/>
              <a:t>By the end of the lesson, students can be able to:</a:t>
            </a:r>
          </a:p>
          <a:p>
            <a:pPr lvl="0" fontAlgn="base">
              <a:lnSpc>
                <a:spcPct val="150000"/>
              </a:lnSpc>
            </a:pPr>
            <a:r>
              <a:rPr lang="en-US" sz="2400" b="0" dirty="0">
                <a:effectLst>
                  <a:glow>
                    <a:srgbClr val="000000"/>
                  </a:glow>
                  <a:outerShdw sx="0" sy="0">
                    <a:srgbClr val="000000"/>
                  </a:outerShdw>
                  <a:reflection stA="0" endPos="0" fadeDir="0" sx="0" sy="0"/>
                </a:effectLst>
              </a:rPr>
              <a:t>- use the lexical items related to the topic </a:t>
            </a:r>
            <a:r>
              <a:rPr lang="en-US" sz="2400" b="0" i="1" dirty="0">
                <a:effectLst>
                  <a:glow>
                    <a:srgbClr val="000000"/>
                  </a:glow>
                  <a:outerShdw sx="0" sy="0">
                    <a:srgbClr val="000000"/>
                  </a:outerShdw>
                  <a:reflection stA="0" endPos="0" fadeDir="0" sx="0" sy="0"/>
                </a:effectLst>
              </a:rPr>
              <a:t>Our greener world;</a:t>
            </a:r>
            <a:endParaRPr lang="en-US" sz="2400" b="0" dirty="0">
              <a:effectLst>
                <a:glow>
                  <a:srgbClr val="000000"/>
                </a:glow>
                <a:outerShdw sx="0" sy="0">
                  <a:srgbClr val="000000"/>
                </a:outerShdw>
                <a:reflection stA="0" endPos="0" fadeDir="0" sx="0" sy="0"/>
              </a:effectLst>
            </a:endParaRPr>
          </a:p>
          <a:p>
            <a:pPr lvl="0" fontAlgn="base">
              <a:lnSpc>
                <a:spcPct val="150000"/>
              </a:lnSpc>
            </a:pPr>
            <a:r>
              <a:rPr lang="en-US" sz="2400" b="0" dirty="0">
                <a:effectLst>
                  <a:glow>
                    <a:srgbClr val="000000"/>
                  </a:glow>
                  <a:outerShdw sx="0" sy="0">
                    <a:srgbClr val="000000"/>
                  </a:outerShdw>
                  <a:reflection stA="0" endPos="0" fadeDir="0" sx="0" sy="0"/>
                </a:effectLst>
              </a:rPr>
              <a:t>- read for specific information tips to become a green person; </a:t>
            </a:r>
          </a:p>
          <a:p>
            <a:pPr>
              <a:lnSpc>
                <a:spcPct val="150000"/>
              </a:lnSpc>
            </a:pPr>
            <a:r>
              <a:rPr lang="en-US" sz="2400" b="0" dirty="0"/>
              <a:t>- talk about how to become ‘greener’.</a:t>
            </a:r>
            <a:endParaRPr lang="en-US" sz="3600" b="0" dirty="0"/>
          </a:p>
          <a:p>
            <a:pPr marL="0" lvl="0" indent="0" rtl="0">
              <a:spcBef>
                <a:spcPts val="0"/>
              </a:spcBef>
              <a:spcAft>
                <a:spcPts val="2100"/>
              </a:spcAft>
              <a:buNone/>
            </a:pPr>
            <a:r>
              <a:rPr lang="en" sz="2400" b="0" dirty="0"/>
              <a:t>  - Do exercise page ……</a:t>
            </a:r>
            <a:endParaRPr sz="2400" b="0" dirty="0"/>
          </a:p>
        </p:txBody>
      </p:sp>
    </p:spTree>
    <p:extLst>
      <p:ext uri="{BB962C8B-B14F-4D97-AF65-F5344CB8AC3E}">
        <p14:creationId xmlns:p14="http://schemas.microsoft.com/office/powerpoint/2010/main" val="25145237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6540D70-DD60-435F-9E22-08B8291409BE}"/>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82E73C13-5800-4DCB-8BD7-9DB78F91B1BB}"/>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E4D8F651-BD1C-4871-B9E6-0FA77A56DA2D}"/>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42717296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24"/>
          <p:cNvSpPr txBox="1">
            <a:spLocks noGrp="1"/>
          </p:cNvSpPr>
          <p:nvPr>
            <p:ph type="title"/>
          </p:nvPr>
        </p:nvSpPr>
        <p:spPr>
          <a:xfrm>
            <a:off x="387464" y="803218"/>
            <a:ext cx="10838554" cy="1230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8000" dirty="0"/>
              <a:t>U</a:t>
            </a:r>
            <a:r>
              <a:rPr lang="en" sz="8000" dirty="0"/>
              <a:t>nit 11: OUR GREENER WORLD</a:t>
            </a:r>
            <a:br>
              <a:rPr lang="en" sz="8000" dirty="0"/>
            </a:br>
            <a:r>
              <a:rPr lang="en" sz="6600" dirty="0"/>
              <a:t>lesson 6: Skills 2</a:t>
            </a:r>
            <a:endParaRPr sz="8000" dirty="0"/>
          </a:p>
        </p:txBody>
      </p:sp>
      <p:sp>
        <p:nvSpPr>
          <p:cNvPr id="1633" name="Google Shape;1633;p24"/>
          <p:cNvSpPr txBox="1">
            <a:spLocks noGrp="1"/>
          </p:cNvSpPr>
          <p:nvPr>
            <p:ph type="subTitle" idx="1"/>
          </p:nvPr>
        </p:nvSpPr>
        <p:spPr>
          <a:xfrm>
            <a:off x="1707600" y="6140100"/>
            <a:ext cx="8776800" cy="717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4000" dirty="0"/>
              <a:t>G</a:t>
            </a:r>
            <a:r>
              <a:rPr lang="en" sz="4000" dirty="0"/>
              <a:t>rade 6</a:t>
            </a:r>
            <a:endParaRPr sz="4000" dirty="0"/>
          </a:p>
        </p:txBody>
      </p:sp>
    </p:spTree>
    <p:extLst>
      <p:ext uri="{BB962C8B-B14F-4D97-AF65-F5344CB8AC3E}">
        <p14:creationId xmlns:p14="http://schemas.microsoft.com/office/powerpoint/2010/main" val="8078388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08333E-6 -2.96296E-6 L -2.08333E-6 -0.07222 " pathEditMode="relative" rAng="0" ptsTypes="AA">
                                      <p:cBhvr>
                                        <p:cTn id="6" dur="250" accel="50000" decel="50000" autoRev="1" fill="hold">
                                          <p:stCondLst>
                                            <p:cond delay="0"/>
                                          </p:stCondLst>
                                        </p:cTn>
                                        <p:tgtEl>
                                          <p:spTgt spid="1632"/>
                                        </p:tgtEl>
                                        <p:attrNameLst>
                                          <p:attrName>ppt_x</p:attrName>
                                          <p:attrName>ppt_y</p:attrName>
                                        </p:attrNameLst>
                                      </p:cBhvr>
                                      <p:rCtr x="0" y="-3611"/>
                                    </p:animMotion>
                                    <p:animRot by="1500000">
                                      <p:cBhvr>
                                        <p:cTn id="7" dur="125" fill="hold">
                                          <p:stCondLst>
                                            <p:cond delay="0"/>
                                          </p:stCondLst>
                                        </p:cTn>
                                        <p:tgtEl>
                                          <p:spTgt spid="1632"/>
                                        </p:tgtEl>
                                        <p:attrNameLst>
                                          <p:attrName>r</p:attrName>
                                        </p:attrNameLst>
                                      </p:cBhvr>
                                    </p:animRot>
                                    <p:animRot by="-1500000">
                                      <p:cBhvr>
                                        <p:cTn id="8" dur="125" fill="hold">
                                          <p:stCondLst>
                                            <p:cond delay="125"/>
                                          </p:stCondLst>
                                        </p:cTn>
                                        <p:tgtEl>
                                          <p:spTgt spid="1632"/>
                                        </p:tgtEl>
                                        <p:attrNameLst>
                                          <p:attrName>r</p:attrName>
                                        </p:attrNameLst>
                                      </p:cBhvr>
                                    </p:animRot>
                                    <p:animRot by="-1500000">
                                      <p:cBhvr>
                                        <p:cTn id="9" dur="125" fill="hold">
                                          <p:stCondLst>
                                            <p:cond delay="250"/>
                                          </p:stCondLst>
                                        </p:cTn>
                                        <p:tgtEl>
                                          <p:spTgt spid="1632"/>
                                        </p:tgtEl>
                                        <p:attrNameLst>
                                          <p:attrName>r</p:attrName>
                                        </p:attrNameLst>
                                      </p:cBhvr>
                                    </p:animRot>
                                    <p:animRot by="1500000">
                                      <p:cBhvr>
                                        <p:cTn id="10" dur="125" fill="hold">
                                          <p:stCondLst>
                                            <p:cond delay="375"/>
                                          </p:stCondLst>
                                        </p:cTn>
                                        <p:tgtEl>
                                          <p:spTgt spid="16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9" name="Google Shape;1659;p27"/>
          <p:cNvSpPr txBox="1">
            <a:spLocks noGrp="1"/>
          </p:cNvSpPr>
          <p:nvPr>
            <p:ph type="body" idx="1"/>
          </p:nvPr>
        </p:nvSpPr>
        <p:spPr>
          <a:xfrm>
            <a:off x="1561011" y="1336315"/>
            <a:ext cx="9624446" cy="2075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800" dirty="0"/>
              <a:t>By the end of the lesson, students can be able to:</a:t>
            </a:r>
          </a:p>
          <a:p>
            <a:pPr lvl="0" fontAlgn="base"/>
            <a:r>
              <a:rPr lang="en-US" sz="2800" dirty="0">
                <a:effectLst>
                  <a:glow>
                    <a:srgbClr val="000000"/>
                  </a:glow>
                  <a:outerShdw sx="0" sy="0">
                    <a:srgbClr val="000000"/>
                  </a:outerShdw>
                  <a:reflection stA="0" endPos="0" fadeDir="0" sx="0" sy="0"/>
                </a:effectLst>
              </a:rPr>
              <a:t>listen to get specific information about way to make the school a ‘green’ place;</a:t>
            </a:r>
          </a:p>
          <a:p>
            <a:r>
              <a:rPr lang="en-US" sz="2800" dirty="0"/>
              <a:t>write a paragraph about ways to make the school a ‘green’ place.</a:t>
            </a:r>
            <a:endParaRPr lang="en-US" sz="4000" dirty="0"/>
          </a:p>
        </p:txBody>
      </p:sp>
      <p:sp>
        <p:nvSpPr>
          <p:cNvPr id="5" name="Google Shape;1647;p26">
            <a:extLst>
              <a:ext uri="{FF2B5EF4-FFF2-40B4-BE49-F238E27FC236}">
                <a16:creationId xmlns:a16="http://schemas.microsoft.com/office/drawing/2014/main" id="{AADE86D7-6D6D-43C4-BC35-C3A2FF1E03D8}"/>
              </a:ext>
            </a:extLst>
          </p:cNvPr>
          <p:cNvSpPr txBox="1">
            <a:spLocks/>
          </p:cNvSpPr>
          <p:nvPr/>
        </p:nvSpPr>
        <p:spPr>
          <a:xfrm>
            <a:off x="396843" y="0"/>
            <a:ext cx="11055900" cy="763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1pPr>
            <a:lvl2pPr marR="0" lvl="1"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2pPr>
            <a:lvl3pPr marR="0" lvl="2"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3pPr>
            <a:lvl4pPr marR="0" lvl="3"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4pPr>
            <a:lvl5pPr marR="0" lvl="4"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5pPr>
            <a:lvl6pPr marR="0" lvl="5"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6pPr>
            <a:lvl7pPr marR="0" lvl="6"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7pPr>
            <a:lvl8pPr marR="0" lvl="7"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8pPr>
            <a:lvl9pPr marR="0" lvl="8"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9pPr>
          </a:lstStyle>
          <a:p>
            <a:pPr marL="0" marR="0" lvl="0" indent="0" algn="ctr" defTabSz="914400" rtl="0" eaLnBrk="1" fontAlgn="auto" latinLnBrk="0" hangingPunct="1">
              <a:lnSpc>
                <a:spcPct val="100000"/>
              </a:lnSpc>
              <a:spcBef>
                <a:spcPts val="0"/>
              </a:spcBef>
              <a:spcAft>
                <a:spcPts val="0"/>
              </a:spcAft>
              <a:buClr>
                <a:srgbClr val="8BA631"/>
              </a:buClr>
              <a:buSzPts val="15000"/>
              <a:buFont typeface="Pompiere"/>
              <a:buNone/>
              <a:tabLst/>
              <a:defRPr/>
            </a:pPr>
            <a:r>
              <a:rPr kumimoji="0" lang="en-US" sz="7200" b="1" i="0" u="none" strike="noStrike" kern="0" cap="none" spc="0" normalizeH="0" baseline="0" noProof="0" dirty="0">
                <a:ln>
                  <a:noFill/>
                </a:ln>
                <a:solidFill>
                  <a:srgbClr val="8BA631"/>
                </a:solidFill>
                <a:effectLst/>
                <a:uLnTx/>
                <a:uFillTx/>
                <a:latin typeface="Pompiere"/>
                <a:sym typeface="Pompiere"/>
              </a:rPr>
              <a:t>Objectives</a:t>
            </a:r>
          </a:p>
        </p:txBody>
      </p:sp>
    </p:spTree>
    <p:extLst>
      <p:ext uri="{BB962C8B-B14F-4D97-AF65-F5344CB8AC3E}">
        <p14:creationId xmlns:p14="http://schemas.microsoft.com/office/powerpoint/2010/main" val="13053907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xEl>
                                              <p:pRg st="0" end="0"/>
                                            </p:txEl>
                                          </p:spTgt>
                                        </p:tgtEl>
                                        <p:attrNameLst>
                                          <p:attrName>ppt_x</p:attrName>
                                          <p:attrName>ppt_y</p:attrName>
                                        </p:attrNameLst>
                                      </p:cBhvr>
                                    </p:animMotion>
                                    <p:animRot by="1500000">
                                      <p:cBhvr>
                                        <p:cTn id="7" dur="125" fill="hold">
                                          <p:stCondLst>
                                            <p:cond delay="0"/>
                                          </p:stCondLst>
                                        </p:cTn>
                                        <p:tgtEl>
                                          <p:spTgt spid="5">
                                            <p:txEl>
                                              <p:pRg st="0" end="0"/>
                                            </p:txEl>
                                          </p:spTgt>
                                        </p:tgtEl>
                                        <p:attrNameLst>
                                          <p:attrName>r</p:attrName>
                                        </p:attrNameLst>
                                      </p:cBhvr>
                                    </p:animRot>
                                    <p:animRot by="-1500000">
                                      <p:cBhvr>
                                        <p:cTn id="8" dur="125" fill="hold">
                                          <p:stCondLst>
                                            <p:cond delay="125"/>
                                          </p:stCondLst>
                                        </p:cTn>
                                        <p:tgtEl>
                                          <p:spTgt spid="5">
                                            <p:txEl>
                                              <p:pRg st="0" end="0"/>
                                            </p:txEl>
                                          </p:spTgt>
                                        </p:tgtEl>
                                        <p:attrNameLst>
                                          <p:attrName>r</p:attrName>
                                        </p:attrNameLst>
                                      </p:cBhvr>
                                    </p:animRot>
                                    <p:animRot by="-1500000">
                                      <p:cBhvr>
                                        <p:cTn id="9" dur="125" fill="hold">
                                          <p:stCondLst>
                                            <p:cond delay="250"/>
                                          </p:stCondLst>
                                        </p:cTn>
                                        <p:tgtEl>
                                          <p:spTgt spid="5">
                                            <p:txEl>
                                              <p:pRg st="0" end="0"/>
                                            </p:txEl>
                                          </p:spTgt>
                                        </p:tgtEl>
                                        <p:attrNameLst>
                                          <p:attrName>r</p:attrName>
                                        </p:attrNameLst>
                                      </p:cBhvr>
                                    </p:animRot>
                                    <p:animRot by="1500000">
                                      <p:cBhvr>
                                        <p:cTn id="10" dur="125" fill="hold">
                                          <p:stCondLst>
                                            <p:cond delay="375"/>
                                          </p:stCondLst>
                                        </p:cTn>
                                        <p:tgtEl>
                                          <p:spTgt spid="5">
                                            <p:txEl>
                                              <p:pRg st="0" end="0"/>
                                            </p:txEl>
                                          </p:spTgt>
                                        </p:tgtEl>
                                        <p:attrNameLst>
                                          <p:attrName>r</p:attrName>
                                        </p:attrNameLst>
                                      </p:cBhvr>
                                    </p:animRot>
                                  </p:childTnLst>
                                </p:cTn>
                              </p:par>
                            </p:childTnLst>
                          </p:cTn>
                        </p:par>
                        <p:par>
                          <p:cTn id="11" fill="hold">
                            <p:stCondLst>
                              <p:cond delay="950"/>
                            </p:stCondLst>
                            <p:childTnLst>
                              <p:par>
                                <p:cTn id="12" presetID="34" presetClass="emph" presetSubtype="0" fill="hold" nodeType="afterEffect">
                                  <p:stCondLst>
                                    <p:cond delay="0"/>
                                  </p:stCondLst>
                                  <p:iterate type="lt">
                                    <p:tmPct val="10000"/>
                                  </p:iterate>
                                  <p:childTnLst>
                                    <p:animMotion origin="layout" path="M 6.25E-7 3.7037E-7 L 6.25E-7 -0.07222 " pathEditMode="relative" rAng="0" ptsTypes="AA">
                                      <p:cBhvr>
                                        <p:cTn id="13" dur="250" accel="50000" decel="50000" autoRev="1" fill="hold">
                                          <p:stCondLst>
                                            <p:cond delay="0"/>
                                          </p:stCondLst>
                                        </p:cTn>
                                        <p:tgtEl>
                                          <p:spTgt spid="1659">
                                            <p:txEl>
                                              <p:pRg st="0" end="0"/>
                                            </p:txEl>
                                          </p:spTgt>
                                        </p:tgtEl>
                                        <p:attrNameLst>
                                          <p:attrName>ppt_x</p:attrName>
                                          <p:attrName>ppt_y</p:attrName>
                                        </p:attrNameLst>
                                      </p:cBhvr>
                                      <p:rCtr x="0" y="-3611"/>
                                    </p:animMotion>
                                    <p:animRot by="1500000">
                                      <p:cBhvr>
                                        <p:cTn id="14" dur="125" fill="hold">
                                          <p:stCondLst>
                                            <p:cond delay="0"/>
                                          </p:stCondLst>
                                        </p:cTn>
                                        <p:tgtEl>
                                          <p:spTgt spid="1659">
                                            <p:txEl>
                                              <p:pRg st="0" end="0"/>
                                            </p:txEl>
                                          </p:spTgt>
                                        </p:tgtEl>
                                        <p:attrNameLst>
                                          <p:attrName>r</p:attrName>
                                        </p:attrNameLst>
                                      </p:cBhvr>
                                    </p:animRot>
                                    <p:animRot by="-1500000">
                                      <p:cBhvr>
                                        <p:cTn id="15" dur="125" fill="hold">
                                          <p:stCondLst>
                                            <p:cond delay="125"/>
                                          </p:stCondLst>
                                        </p:cTn>
                                        <p:tgtEl>
                                          <p:spTgt spid="1659">
                                            <p:txEl>
                                              <p:pRg st="0" end="0"/>
                                            </p:txEl>
                                          </p:spTgt>
                                        </p:tgtEl>
                                        <p:attrNameLst>
                                          <p:attrName>r</p:attrName>
                                        </p:attrNameLst>
                                      </p:cBhvr>
                                    </p:animRot>
                                    <p:animRot by="-1500000">
                                      <p:cBhvr>
                                        <p:cTn id="16" dur="125" fill="hold">
                                          <p:stCondLst>
                                            <p:cond delay="250"/>
                                          </p:stCondLst>
                                        </p:cTn>
                                        <p:tgtEl>
                                          <p:spTgt spid="1659">
                                            <p:txEl>
                                              <p:pRg st="0" end="0"/>
                                            </p:txEl>
                                          </p:spTgt>
                                        </p:tgtEl>
                                        <p:attrNameLst>
                                          <p:attrName>r</p:attrName>
                                        </p:attrNameLst>
                                      </p:cBhvr>
                                    </p:animRot>
                                    <p:animRot by="1500000">
                                      <p:cBhvr>
                                        <p:cTn id="17" dur="125" fill="hold">
                                          <p:stCondLst>
                                            <p:cond delay="375"/>
                                          </p:stCondLst>
                                        </p:cTn>
                                        <p:tgtEl>
                                          <p:spTgt spid="1659">
                                            <p:txEl>
                                              <p:pRg st="0" end="0"/>
                                            </p:txEl>
                                          </p:spTgt>
                                        </p:tgtEl>
                                        <p:attrNameLst>
                                          <p:attrName>r</p:attrName>
                                        </p:attrNameLst>
                                      </p:cBhvr>
                                    </p:animRot>
                                  </p:childTnLst>
                                </p:cTn>
                              </p:par>
                            </p:childTnLst>
                          </p:cTn>
                        </p:par>
                        <p:par>
                          <p:cTn id="18" fill="hold">
                            <p:stCondLst>
                              <p:cond delay="3400"/>
                            </p:stCondLst>
                            <p:childTnLst>
                              <p:par>
                                <p:cTn id="19" presetID="34" presetClass="emph" presetSubtype="0" fill="hold" nodeType="afterEffect">
                                  <p:stCondLst>
                                    <p:cond delay="0"/>
                                  </p:stCondLst>
                                  <p:iterate type="lt">
                                    <p:tmPct val="10000"/>
                                  </p:iterate>
                                  <p:childTnLst>
                                    <p:animMotion origin="layout" path="M 6.25E-7 3.7037E-7 L 6.25E-7 -0.07222 " pathEditMode="relative" rAng="0" ptsTypes="AA">
                                      <p:cBhvr>
                                        <p:cTn id="20" dur="250" accel="50000" decel="50000" autoRev="1" fill="hold">
                                          <p:stCondLst>
                                            <p:cond delay="0"/>
                                          </p:stCondLst>
                                        </p:cTn>
                                        <p:tgtEl>
                                          <p:spTgt spid="1659">
                                            <p:txEl>
                                              <p:pRg st="2" end="2"/>
                                            </p:txEl>
                                          </p:spTgt>
                                        </p:tgtEl>
                                        <p:attrNameLst>
                                          <p:attrName>ppt_x</p:attrName>
                                          <p:attrName>ppt_y</p:attrName>
                                        </p:attrNameLst>
                                      </p:cBhvr>
                                      <p:rCtr x="0" y="-3611"/>
                                    </p:animMotion>
                                    <p:animRot by="1500000">
                                      <p:cBhvr>
                                        <p:cTn id="21" dur="125" fill="hold">
                                          <p:stCondLst>
                                            <p:cond delay="0"/>
                                          </p:stCondLst>
                                        </p:cTn>
                                        <p:tgtEl>
                                          <p:spTgt spid="1659">
                                            <p:txEl>
                                              <p:pRg st="2" end="2"/>
                                            </p:txEl>
                                          </p:spTgt>
                                        </p:tgtEl>
                                        <p:attrNameLst>
                                          <p:attrName>r</p:attrName>
                                        </p:attrNameLst>
                                      </p:cBhvr>
                                    </p:animRot>
                                    <p:animRot by="-1500000">
                                      <p:cBhvr>
                                        <p:cTn id="22" dur="125" fill="hold">
                                          <p:stCondLst>
                                            <p:cond delay="125"/>
                                          </p:stCondLst>
                                        </p:cTn>
                                        <p:tgtEl>
                                          <p:spTgt spid="1659">
                                            <p:txEl>
                                              <p:pRg st="2" end="2"/>
                                            </p:txEl>
                                          </p:spTgt>
                                        </p:tgtEl>
                                        <p:attrNameLst>
                                          <p:attrName>r</p:attrName>
                                        </p:attrNameLst>
                                      </p:cBhvr>
                                    </p:animRot>
                                    <p:animRot by="-1500000">
                                      <p:cBhvr>
                                        <p:cTn id="23" dur="125" fill="hold">
                                          <p:stCondLst>
                                            <p:cond delay="250"/>
                                          </p:stCondLst>
                                        </p:cTn>
                                        <p:tgtEl>
                                          <p:spTgt spid="1659">
                                            <p:txEl>
                                              <p:pRg st="2" end="2"/>
                                            </p:txEl>
                                          </p:spTgt>
                                        </p:tgtEl>
                                        <p:attrNameLst>
                                          <p:attrName>r</p:attrName>
                                        </p:attrNameLst>
                                      </p:cBhvr>
                                    </p:animRot>
                                    <p:animRot by="1500000">
                                      <p:cBhvr>
                                        <p:cTn id="24" dur="125" fill="hold">
                                          <p:stCondLst>
                                            <p:cond delay="375"/>
                                          </p:stCondLst>
                                        </p:cTn>
                                        <p:tgtEl>
                                          <p:spTgt spid="1659">
                                            <p:txEl>
                                              <p:pRg st="2" end="2"/>
                                            </p:txEl>
                                          </p:spTgt>
                                        </p:tgtEl>
                                        <p:attrNameLst>
                                          <p:attrName>r</p:attrName>
                                        </p:attrNameLst>
                                      </p:cBhvr>
                                    </p:animRot>
                                  </p:childTnLst>
                                </p:cTn>
                              </p:par>
                            </p:childTnLst>
                          </p:cTn>
                        </p:par>
                        <p:par>
                          <p:cTn id="25" fill="hold">
                            <p:stCondLst>
                              <p:cond delay="6500"/>
                            </p:stCondLst>
                            <p:childTnLst>
                              <p:par>
                                <p:cTn id="26" presetID="34" presetClass="emph" presetSubtype="0" fill="hold" nodeType="afterEffect">
                                  <p:stCondLst>
                                    <p:cond delay="0"/>
                                  </p:stCondLst>
                                  <p:iterate type="lt">
                                    <p:tmPct val="10000"/>
                                  </p:iterate>
                                  <p:childTnLst>
                                    <p:animMotion origin="layout" path="M 6.25E-7 3.7037E-7 L 6.25E-7 -0.07222 " pathEditMode="relative" rAng="0" ptsTypes="AA">
                                      <p:cBhvr>
                                        <p:cTn id="27" dur="250" accel="50000" decel="50000" autoRev="1" fill="hold">
                                          <p:stCondLst>
                                            <p:cond delay="0"/>
                                          </p:stCondLst>
                                        </p:cTn>
                                        <p:tgtEl>
                                          <p:spTgt spid="1659">
                                            <p:txEl>
                                              <p:pRg st="1" end="1"/>
                                            </p:txEl>
                                          </p:spTgt>
                                        </p:tgtEl>
                                        <p:attrNameLst>
                                          <p:attrName>ppt_x</p:attrName>
                                          <p:attrName>ppt_y</p:attrName>
                                        </p:attrNameLst>
                                      </p:cBhvr>
                                      <p:rCtr x="0" y="-3611"/>
                                    </p:animMotion>
                                    <p:animRot by="1500000">
                                      <p:cBhvr>
                                        <p:cTn id="28" dur="125" fill="hold">
                                          <p:stCondLst>
                                            <p:cond delay="0"/>
                                          </p:stCondLst>
                                        </p:cTn>
                                        <p:tgtEl>
                                          <p:spTgt spid="1659">
                                            <p:txEl>
                                              <p:pRg st="1" end="1"/>
                                            </p:txEl>
                                          </p:spTgt>
                                        </p:tgtEl>
                                        <p:attrNameLst>
                                          <p:attrName>r</p:attrName>
                                        </p:attrNameLst>
                                      </p:cBhvr>
                                    </p:animRot>
                                    <p:animRot by="-1500000">
                                      <p:cBhvr>
                                        <p:cTn id="29" dur="125" fill="hold">
                                          <p:stCondLst>
                                            <p:cond delay="125"/>
                                          </p:stCondLst>
                                        </p:cTn>
                                        <p:tgtEl>
                                          <p:spTgt spid="1659">
                                            <p:txEl>
                                              <p:pRg st="1" end="1"/>
                                            </p:txEl>
                                          </p:spTgt>
                                        </p:tgtEl>
                                        <p:attrNameLst>
                                          <p:attrName>r</p:attrName>
                                        </p:attrNameLst>
                                      </p:cBhvr>
                                    </p:animRot>
                                    <p:animRot by="-1500000">
                                      <p:cBhvr>
                                        <p:cTn id="30" dur="125" fill="hold">
                                          <p:stCondLst>
                                            <p:cond delay="250"/>
                                          </p:stCondLst>
                                        </p:cTn>
                                        <p:tgtEl>
                                          <p:spTgt spid="1659">
                                            <p:txEl>
                                              <p:pRg st="1" end="1"/>
                                            </p:txEl>
                                          </p:spTgt>
                                        </p:tgtEl>
                                        <p:attrNameLst>
                                          <p:attrName>r</p:attrName>
                                        </p:attrNameLst>
                                      </p:cBhvr>
                                    </p:animRot>
                                    <p:animRot by="1500000">
                                      <p:cBhvr>
                                        <p:cTn id="31" dur="125" fill="hold">
                                          <p:stCondLst>
                                            <p:cond delay="375"/>
                                          </p:stCondLst>
                                        </p:cTn>
                                        <p:tgtEl>
                                          <p:spTgt spid="1659">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7" name="Google Shape;1647;p26"/>
          <p:cNvSpPr txBox="1">
            <a:spLocks noGrp="1"/>
          </p:cNvSpPr>
          <p:nvPr>
            <p:ph type="title"/>
          </p:nvPr>
        </p:nvSpPr>
        <p:spPr>
          <a:xfrm>
            <a:off x="410910" y="-90387"/>
            <a:ext cx="110559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7200" dirty="0">
                <a:solidFill>
                  <a:srgbClr val="FF0000"/>
                </a:solidFill>
              </a:rPr>
              <a:t>E</a:t>
            </a:r>
            <a:r>
              <a:rPr lang="en" sz="7200" dirty="0">
                <a:solidFill>
                  <a:srgbClr val="FF0000"/>
                </a:solidFill>
              </a:rPr>
              <a:t>xplore vocabulary </a:t>
            </a:r>
            <a:endParaRPr sz="7200" dirty="0">
              <a:solidFill>
                <a:srgbClr val="FF0000"/>
              </a:solidFill>
            </a:endParaRPr>
          </a:p>
        </p:txBody>
      </p:sp>
      <p:sp>
        <p:nvSpPr>
          <p:cNvPr id="3" name="Google Shape;1647;p26">
            <a:extLst>
              <a:ext uri="{FF2B5EF4-FFF2-40B4-BE49-F238E27FC236}">
                <a16:creationId xmlns:a16="http://schemas.microsoft.com/office/drawing/2014/main" id="{6E7BA358-361A-4B61-8B7E-4BCE0049376A}"/>
              </a:ext>
            </a:extLst>
          </p:cNvPr>
          <p:cNvSpPr txBox="1">
            <a:spLocks/>
          </p:cNvSpPr>
          <p:nvPr/>
        </p:nvSpPr>
        <p:spPr>
          <a:xfrm>
            <a:off x="2295980" y="911864"/>
            <a:ext cx="6088363" cy="763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accent2"/>
                </a:solidFill>
                <a:latin typeface="Pompiere"/>
                <a:ea typeface="Pompiere"/>
                <a:cs typeface="Pompiere"/>
                <a:sym typeface="Pompiere"/>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pPr>
              <a:lnSpc>
                <a:spcPct val="150000"/>
              </a:lnSpc>
            </a:pPr>
            <a:r>
              <a:rPr lang="en-US" b="0" dirty="0">
                <a:latin typeface="Cambria" panose="02040503050406030204" pitchFamily="18" charset="0"/>
                <a:ea typeface="Cambria" panose="02040503050406030204" pitchFamily="18" charset="0"/>
              </a:rPr>
              <a:t>Encourage (v)</a:t>
            </a:r>
            <a:r>
              <a:rPr lang="en-US" b="0" i="0" dirty="0">
                <a:solidFill>
                  <a:srgbClr val="1D2A57"/>
                </a:solidFill>
                <a:effectLst/>
                <a:latin typeface="Cambria" panose="02040503050406030204" pitchFamily="18" charset="0"/>
                <a:ea typeface="Cambria" panose="02040503050406030204" pitchFamily="18" charset="0"/>
              </a:rPr>
              <a:t> </a:t>
            </a:r>
            <a:r>
              <a:rPr lang="en-US" sz="2000" b="0" i="0" dirty="0">
                <a:solidFill>
                  <a:srgbClr val="1D2A57"/>
                </a:solidFill>
                <a:effectLst/>
                <a:latin typeface="Cambria" panose="02040503050406030204" pitchFamily="18" charset="0"/>
                <a:ea typeface="Cambria" panose="02040503050406030204" pitchFamily="18" charset="0"/>
              </a:rPr>
              <a:t>/</a:t>
            </a:r>
            <a:r>
              <a:rPr lang="en-US" sz="2000" b="0" i="0" dirty="0" err="1">
                <a:solidFill>
                  <a:srgbClr val="1D2A57"/>
                </a:solidFill>
                <a:effectLst/>
                <a:latin typeface="Cambria" panose="02040503050406030204" pitchFamily="18" charset="0"/>
                <a:ea typeface="Cambria" panose="02040503050406030204" pitchFamily="18" charset="0"/>
              </a:rPr>
              <a:t>ɪnˈkʌr.ɪdʒ</a:t>
            </a:r>
            <a:r>
              <a:rPr lang="en-US" sz="2000" b="0" i="0" dirty="0">
                <a:solidFill>
                  <a:srgbClr val="1D2A57"/>
                </a:solidFill>
                <a:effectLst/>
                <a:latin typeface="Cambria" panose="02040503050406030204" pitchFamily="18" charset="0"/>
                <a:ea typeface="Cambria" panose="02040503050406030204" pitchFamily="18" charset="0"/>
              </a:rPr>
              <a:t>/</a:t>
            </a:r>
            <a:endParaRPr lang="en-US" sz="2000" b="0" dirty="0">
              <a:latin typeface="Cambria" panose="02040503050406030204" pitchFamily="18" charset="0"/>
              <a:ea typeface="Cambria" panose="02040503050406030204" pitchFamily="18" charset="0"/>
            </a:endParaRPr>
          </a:p>
          <a:p>
            <a:pPr>
              <a:lnSpc>
                <a:spcPct val="150000"/>
              </a:lnSpc>
            </a:pPr>
            <a:r>
              <a:rPr lang="en-US" b="0" dirty="0">
                <a:latin typeface="Cambria" panose="02040503050406030204" pitchFamily="18" charset="0"/>
                <a:ea typeface="Cambria" panose="02040503050406030204" pitchFamily="18" charset="0"/>
              </a:rPr>
              <a:t>Organize (v)</a:t>
            </a:r>
            <a:r>
              <a:rPr lang="en-US" b="0" i="0" dirty="0">
                <a:solidFill>
                  <a:srgbClr val="1D2A57"/>
                </a:solidFill>
                <a:effectLst/>
                <a:latin typeface="Cambria" panose="02040503050406030204" pitchFamily="18" charset="0"/>
                <a:ea typeface="Cambria" panose="02040503050406030204" pitchFamily="18" charset="0"/>
              </a:rPr>
              <a:t> </a:t>
            </a:r>
            <a:r>
              <a:rPr lang="en-US" sz="2000" b="0" i="0" dirty="0">
                <a:solidFill>
                  <a:srgbClr val="1D2A57"/>
                </a:solidFill>
                <a:effectLst/>
                <a:latin typeface="Cambria" panose="02040503050406030204" pitchFamily="18" charset="0"/>
                <a:ea typeface="Cambria" panose="02040503050406030204" pitchFamily="18" charset="0"/>
              </a:rPr>
              <a:t>/ˈɔː.</a:t>
            </a:r>
            <a:r>
              <a:rPr lang="en-US" sz="2000" b="0" i="0" dirty="0" err="1">
                <a:solidFill>
                  <a:srgbClr val="1D2A57"/>
                </a:solidFill>
                <a:effectLst/>
                <a:latin typeface="Cambria" panose="02040503050406030204" pitchFamily="18" charset="0"/>
                <a:ea typeface="Cambria" panose="02040503050406030204" pitchFamily="18" charset="0"/>
              </a:rPr>
              <a:t>ɡən.aɪz</a:t>
            </a:r>
            <a:r>
              <a:rPr lang="en-US" sz="2000" b="0" i="0" dirty="0">
                <a:solidFill>
                  <a:srgbClr val="1D2A57"/>
                </a:solidFill>
                <a:effectLst/>
                <a:latin typeface="Cambria" panose="02040503050406030204" pitchFamily="18" charset="0"/>
                <a:ea typeface="Cambria" panose="02040503050406030204" pitchFamily="18" charset="0"/>
              </a:rPr>
              <a:t>/</a:t>
            </a:r>
            <a:endParaRPr lang="en-US" sz="2000" b="0" dirty="0">
              <a:latin typeface="Cambria" panose="02040503050406030204" pitchFamily="18" charset="0"/>
              <a:ea typeface="Cambria" panose="02040503050406030204" pitchFamily="18" charset="0"/>
            </a:endParaRPr>
          </a:p>
          <a:p>
            <a:pPr>
              <a:lnSpc>
                <a:spcPct val="150000"/>
              </a:lnSpc>
            </a:pPr>
            <a:r>
              <a:rPr lang="en-US" b="0" dirty="0">
                <a:latin typeface="Cambria" panose="02040503050406030204" pitchFamily="18" charset="0"/>
                <a:ea typeface="Cambria" panose="02040503050406030204" pitchFamily="18" charset="0"/>
              </a:rPr>
              <a:t>Save (v)</a:t>
            </a:r>
            <a:r>
              <a:rPr lang="en-US" b="0" i="0" dirty="0">
                <a:solidFill>
                  <a:srgbClr val="1D2A57"/>
                </a:solidFill>
                <a:effectLst/>
                <a:latin typeface="Cambria" panose="02040503050406030204" pitchFamily="18" charset="0"/>
                <a:ea typeface="Cambria" panose="02040503050406030204" pitchFamily="18" charset="0"/>
              </a:rPr>
              <a:t> </a:t>
            </a:r>
            <a:r>
              <a:rPr lang="en-US" sz="2400" b="0" i="0" dirty="0">
                <a:solidFill>
                  <a:srgbClr val="1D2A57"/>
                </a:solidFill>
                <a:effectLst/>
                <a:latin typeface="Cambria" panose="02040503050406030204" pitchFamily="18" charset="0"/>
                <a:ea typeface="Cambria" panose="02040503050406030204" pitchFamily="18" charset="0"/>
              </a:rPr>
              <a:t>/</a:t>
            </a:r>
            <a:r>
              <a:rPr lang="en-US" sz="2400" b="0" i="0" dirty="0" err="1">
                <a:solidFill>
                  <a:srgbClr val="1D2A57"/>
                </a:solidFill>
                <a:effectLst/>
                <a:latin typeface="Cambria" panose="02040503050406030204" pitchFamily="18" charset="0"/>
                <a:ea typeface="Cambria" panose="02040503050406030204" pitchFamily="18" charset="0"/>
              </a:rPr>
              <a:t>seɪv</a:t>
            </a:r>
            <a:r>
              <a:rPr lang="en-US" sz="2400" b="0" i="0" dirty="0">
                <a:solidFill>
                  <a:srgbClr val="1D2A57"/>
                </a:solidFill>
                <a:effectLst/>
                <a:latin typeface="Cambria" panose="02040503050406030204" pitchFamily="18" charset="0"/>
                <a:ea typeface="Cambria" panose="02040503050406030204" pitchFamily="18" charset="0"/>
              </a:rPr>
              <a:t>/</a:t>
            </a:r>
            <a:endParaRPr lang="en-US" sz="2400" b="0" dirty="0">
              <a:latin typeface="Cambria" panose="02040503050406030204" pitchFamily="18" charset="0"/>
              <a:ea typeface="Cambria" panose="02040503050406030204" pitchFamily="18" charset="0"/>
            </a:endParaRPr>
          </a:p>
          <a:p>
            <a:pPr>
              <a:lnSpc>
                <a:spcPct val="150000"/>
              </a:lnSpc>
            </a:pPr>
            <a:r>
              <a:rPr lang="en-US" b="0" dirty="0">
                <a:latin typeface="Cambria" panose="02040503050406030204" pitchFamily="18" charset="0"/>
                <a:ea typeface="Cambria" panose="02040503050406030204" pitchFamily="18" charset="0"/>
              </a:rPr>
              <a:t>Fair (n)</a:t>
            </a:r>
            <a:r>
              <a:rPr lang="en-US" b="0" i="0" dirty="0">
                <a:solidFill>
                  <a:srgbClr val="1D2A57"/>
                </a:solidFill>
                <a:effectLst/>
                <a:latin typeface="Cambria" panose="02040503050406030204" pitchFamily="18" charset="0"/>
                <a:ea typeface="Cambria" panose="02040503050406030204" pitchFamily="18" charset="0"/>
              </a:rPr>
              <a:t> </a:t>
            </a:r>
            <a:r>
              <a:rPr lang="en-US" sz="2400" b="0" i="0" dirty="0">
                <a:solidFill>
                  <a:srgbClr val="1D2A57"/>
                </a:solidFill>
                <a:effectLst/>
                <a:latin typeface="Cambria" panose="02040503050406030204" pitchFamily="18" charset="0"/>
                <a:ea typeface="Cambria" panose="02040503050406030204" pitchFamily="18" charset="0"/>
              </a:rPr>
              <a:t>/</a:t>
            </a:r>
            <a:r>
              <a:rPr lang="en-US" sz="2400" b="0" i="0" dirty="0" err="1">
                <a:solidFill>
                  <a:srgbClr val="1D2A57"/>
                </a:solidFill>
                <a:effectLst/>
                <a:latin typeface="Cambria" panose="02040503050406030204" pitchFamily="18" charset="0"/>
                <a:ea typeface="Cambria" panose="02040503050406030204" pitchFamily="18" charset="0"/>
              </a:rPr>
              <a:t>feər</a:t>
            </a:r>
            <a:r>
              <a:rPr lang="en-US" sz="2400" b="0" i="0" dirty="0">
                <a:solidFill>
                  <a:srgbClr val="1D2A57"/>
                </a:solidFill>
                <a:effectLst/>
                <a:latin typeface="Cambria" panose="02040503050406030204" pitchFamily="18" charset="0"/>
                <a:ea typeface="Cambria" panose="02040503050406030204" pitchFamily="18" charset="0"/>
              </a:rPr>
              <a:t>/</a:t>
            </a:r>
            <a:endParaRPr lang="en-US" sz="2400" b="0" dirty="0">
              <a:latin typeface="Cambria" panose="02040503050406030204" pitchFamily="18" charset="0"/>
              <a:ea typeface="Cambria" panose="02040503050406030204" pitchFamily="18" charset="0"/>
            </a:endParaRPr>
          </a:p>
          <a:p>
            <a:pPr algn="ctr">
              <a:lnSpc>
                <a:spcPct val="150000"/>
              </a:lnSpc>
            </a:pPr>
            <a:endParaRPr lang="en-US" b="0" dirty="0">
              <a:latin typeface="Cambria" panose="02040503050406030204" pitchFamily="18" charset="0"/>
              <a:ea typeface="Cambria" panose="02040503050406030204" pitchFamily="18" charset="0"/>
            </a:endParaRPr>
          </a:p>
          <a:p>
            <a:pPr algn="ctr">
              <a:lnSpc>
                <a:spcPct val="150000"/>
              </a:lnSpc>
            </a:pPr>
            <a:endParaRPr lang="en-US" b="0" dirty="0">
              <a:latin typeface="Cambria" panose="02040503050406030204" pitchFamily="18" charset="0"/>
              <a:ea typeface="Cambria" panose="02040503050406030204" pitchFamily="18" charset="0"/>
            </a:endParaRPr>
          </a:p>
        </p:txBody>
      </p:sp>
      <p:sp>
        <p:nvSpPr>
          <p:cNvPr id="4" name="Google Shape;1647;p26">
            <a:extLst>
              <a:ext uri="{FF2B5EF4-FFF2-40B4-BE49-F238E27FC236}">
                <a16:creationId xmlns:a16="http://schemas.microsoft.com/office/drawing/2014/main" id="{F29E98E1-08B7-47E4-80F6-4AB7F8F9CC33}"/>
              </a:ext>
            </a:extLst>
          </p:cNvPr>
          <p:cNvSpPr txBox="1">
            <a:spLocks/>
          </p:cNvSpPr>
          <p:nvPr/>
        </p:nvSpPr>
        <p:spPr>
          <a:xfrm>
            <a:off x="6883690" y="911864"/>
            <a:ext cx="6088363" cy="763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accent2"/>
                </a:solidFill>
                <a:latin typeface="Pompiere"/>
                <a:ea typeface="Pompiere"/>
                <a:cs typeface="Pompiere"/>
                <a:sym typeface="Pompiere"/>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pPr>
              <a:lnSpc>
                <a:spcPct val="150000"/>
              </a:lnSpc>
            </a:pPr>
            <a:r>
              <a:rPr lang="en-US" b="0" dirty="0" err="1">
                <a:latin typeface="Cambria" panose="02040503050406030204" pitchFamily="18" charset="0"/>
                <a:ea typeface="Cambria" panose="02040503050406030204" pitchFamily="18" charset="0"/>
                <a:cs typeface="Times New Roman" panose="02020603050405020304" pitchFamily="18" charset="0"/>
              </a:rPr>
              <a:t>Khuyến</a:t>
            </a:r>
            <a:r>
              <a:rPr lang="en-US" b="0" dirty="0">
                <a:latin typeface="Cambria" panose="02040503050406030204" pitchFamily="18" charset="0"/>
                <a:ea typeface="Cambria" panose="02040503050406030204" pitchFamily="18" charset="0"/>
                <a:cs typeface="Times New Roman" panose="02020603050405020304" pitchFamily="18" charset="0"/>
              </a:rPr>
              <a:t> </a:t>
            </a:r>
            <a:r>
              <a:rPr lang="en-US" b="0" dirty="0" err="1">
                <a:latin typeface="Cambria" panose="02040503050406030204" pitchFamily="18" charset="0"/>
                <a:ea typeface="Cambria" panose="02040503050406030204" pitchFamily="18" charset="0"/>
                <a:cs typeface="Times New Roman" panose="02020603050405020304" pitchFamily="18" charset="0"/>
              </a:rPr>
              <a:t>khích</a:t>
            </a:r>
            <a:endParaRPr lang="en-US" b="0" dirty="0">
              <a:latin typeface="Cambria" panose="02040503050406030204" pitchFamily="18" charset="0"/>
              <a:ea typeface="Cambria" panose="02040503050406030204" pitchFamily="18" charset="0"/>
              <a:cs typeface="Times New Roman" panose="02020603050405020304" pitchFamily="18" charset="0"/>
            </a:endParaRPr>
          </a:p>
          <a:p>
            <a:pPr>
              <a:lnSpc>
                <a:spcPct val="150000"/>
              </a:lnSpc>
            </a:pPr>
            <a:r>
              <a:rPr lang="en-US" b="0" dirty="0" err="1">
                <a:latin typeface="Cambria" panose="02040503050406030204" pitchFamily="18" charset="0"/>
                <a:ea typeface="Cambria" panose="02040503050406030204" pitchFamily="18" charset="0"/>
                <a:cs typeface="Times New Roman" panose="02020603050405020304" pitchFamily="18" charset="0"/>
              </a:rPr>
              <a:t>Sắp</a:t>
            </a:r>
            <a:r>
              <a:rPr lang="en-US" b="0" dirty="0">
                <a:latin typeface="Cambria" panose="02040503050406030204" pitchFamily="18" charset="0"/>
                <a:ea typeface="Cambria" panose="02040503050406030204" pitchFamily="18" charset="0"/>
                <a:cs typeface="Times New Roman" panose="02020603050405020304" pitchFamily="18" charset="0"/>
              </a:rPr>
              <a:t> </a:t>
            </a:r>
            <a:r>
              <a:rPr lang="en-US" b="0" dirty="0" err="1">
                <a:latin typeface="Cambria" panose="02040503050406030204" pitchFamily="18" charset="0"/>
                <a:ea typeface="Cambria" panose="02040503050406030204" pitchFamily="18" charset="0"/>
                <a:cs typeface="Times New Roman" panose="02020603050405020304" pitchFamily="18" charset="0"/>
              </a:rPr>
              <a:t>xếp</a:t>
            </a:r>
            <a:endParaRPr lang="en-US" b="0" dirty="0">
              <a:latin typeface="Cambria" panose="02040503050406030204" pitchFamily="18" charset="0"/>
              <a:ea typeface="Cambria" panose="02040503050406030204" pitchFamily="18" charset="0"/>
              <a:cs typeface="Times New Roman" panose="02020603050405020304" pitchFamily="18" charset="0"/>
            </a:endParaRPr>
          </a:p>
          <a:p>
            <a:pPr>
              <a:lnSpc>
                <a:spcPct val="150000"/>
              </a:lnSpc>
            </a:pPr>
            <a:r>
              <a:rPr lang="en-US" b="0" dirty="0" err="1">
                <a:latin typeface="Cambria" panose="02040503050406030204" pitchFamily="18" charset="0"/>
                <a:ea typeface="Cambria" panose="02040503050406030204" pitchFamily="18" charset="0"/>
                <a:cs typeface="Times New Roman" panose="02020603050405020304" pitchFamily="18" charset="0"/>
              </a:rPr>
              <a:t>Cứu</a:t>
            </a:r>
            <a:r>
              <a:rPr lang="en-US" b="0" dirty="0">
                <a:latin typeface="Cambria" panose="02040503050406030204" pitchFamily="18" charset="0"/>
                <a:ea typeface="Cambria" panose="02040503050406030204" pitchFamily="18" charset="0"/>
                <a:cs typeface="Times New Roman" panose="02020603050405020304" pitchFamily="18" charset="0"/>
              </a:rPr>
              <a:t>, </a:t>
            </a:r>
            <a:r>
              <a:rPr lang="en-US" b="0" dirty="0" err="1">
                <a:latin typeface="Cambria" panose="02040503050406030204" pitchFamily="18" charset="0"/>
                <a:ea typeface="Cambria" panose="02040503050406030204" pitchFamily="18" charset="0"/>
                <a:cs typeface="Times New Roman" panose="02020603050405020304" pitchFamily="18" charset="0"/>
              </a:rPr>
              <a:t>giúp</a:t>
            </a:r>
            <a:endParaRPr lang="en-US" b="0" dirty="0">
              <a:latin typeface="Cambria" panose="02040503050406030204" pitchFamily="18" charset="0"/>
              <a:ea typeface="Cambria" panose="02040503050406030204" pitchFamily="18" charset="0"/>
              <a:cs typeface="Times New Roman" panose="02020603050405020304" pitchFamily="18" charset="0"/>
            </a:endParaRPr>
          </a:p>
          <a:p>
            <a:pPr>
              <a:lnSpc>
                <a:spcPct val="150000"/>
              </a:lnSpc>
            </a:pPr>
            <a:r>
              <a:rPr lang="en-US" b="0" dirty="0" err="1">
                <a:latin typeface="Cambria" panose="02040503050406030204" pitchFamily="18" charset="0"/>
                <a:ea typeface="Cambria" panose="02040503050406030204" pitchFamily="18" charset="0"/>
                <a:cs typeface="Times New Roman" panose="02020603050405020304" pitchFamily="18" charset="0"/>
              </a:rPr>
              <a:t>Hội</a:t>
            </a:r>
            <a:r>
              <a:rPr lang="en-US" b="0" dirty="0">
                <a:latin typeface="Cambria" panose="02040503050406030204" pitchFamily="18" charset="0"/>
                <a:ea typeface="Cambria" panose="02040503050406030204" pitchFamily="18" charset="0"/>
                <a:cs typeface="Times New Roman" panose="02020603050405020304" pitchFamily="18" charset="0"/>
              </a:rPr>
              <a:t> </a:t>
            </a:r>
            <a:r>
              <a:rPr lang="en-US" b="0" dirty="0" err="1">
                <a:latin typeface="Cambria" panose="02040503050406030204" pitchFamily="18" charset="0"/>
                <a:ea typeface="Cambria" panose="02040503050406030204" pitchFamily="18" charset="0"/>
                <a:cs typeface="Times New Roman" panose="02020603050405020304" pitchFamily="18" charset="0"/>
              </a:rPr>
              <a:t>chợ</a:t>
            </a:r>
            <a:endParaRPr lang="en-US" b="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2" name="fair">
            <a:hlinkClick r:id="" action="ppaction://media"/>
            <a:extLst>
              <a:ext uri="{FF2B5EF4-FFF2-40B4-BE49-F238E27FC236}">
                <a16:creationId xmlns:a16="http://schemas.microsoft.com/office/drawing/2014/main" id="{DA624384-E889-495E-9914-8438DF014C8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83816" y="4054588"/>
            <a:ext cx="510476" cy="510476"/>
          </a:xfrm>
          <a:prstGeom prst="rect">
            <a:avLst/>
          </a:prstGeom>
        </p:spPr>
      </p:pic>
      <p:pic>
        <p:nvPicPr>
          <p:cNvPr id="5" name="ORGANIZE - meaning in the Cambridge English Dictionary">
            <a:hlinkClick r:id="" action="ppaction://media"/>
            <a:extLst>
              <a:ext uri="{FF2B5EF4-FFF2-40B4-BE49-F238E27FC236}">
                <a16:creationId xmlns:a16="http://schemas.microsoft.com/office/drawing/2014/main" id="{A0E22CD2-8FCA-449C-970A-C93B5FEAF45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4842" y="2180112"/>
            <a:ext cx="510476" cy="510476"/>
          </a:xfrm>
          <a:prstGeom prst="rect">
            <a:avLst/>
          </a:prstGeom>
        </p:spPr>
      </p:pic>
      <p:pic>
        <p:nvPicPr>
          <p:cNvPr id="6" name="save">
            <a:hlinkClick r:id="" action="ppaction://media"/>
            <a:extLst>
              <a:ext uri="{FF2B5EF4-FFF2-40B4-BE49-F238E27FC236}">
                <a16:creationId xmlns:a16="http://schemas.microsoft.com/office/drawing/2014/main" id="{8329BD5A-72BB-4E25-9A6F-CDEEA94E2FD7}"/>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683816" y="3066610"/>
            <a:ext cx="510476" cy="510476"/>
          </a:xfrm>
          <a:prstGeom prst="rect">
            <a:avLst/>
          </a:prstGeom>
        </p:spPr>
      </p:pic>
      <p:pic>
        <p:nvPicPr>
          <p:cNvPr id="7" name="ENCOURAGE - meaning in the Cambridge English Dictionary">
            <a:hlinkClick r:id="" action="ppaction://media"/>
            <a:extLst>
              <a:ext uri="{FF2B5EF4-FFF2-40B4-BE49-F238E27FC236}">
                <a16:creationId xmlns:a16="http://schemas.microsoft.com/office/drawing/2014/main" id="{02B4FCCB-1A3E-48F5-BEB1-1A9CB0D8A99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738165" y="1293614"/>
            <a:ext cx="510476" cy="510476"/>
          </a:xfrm>
          <a:prstGeom prst="rect">
            <a:avLst/>
          </a:prstGeom>
        </p:spPr>
      </p:pic>
    </p:spTree>
    <p:extLst>
      <p:ext uri="{BB962C8B-B14F-4D97-AF65-F5344CB8AC3E}">
        <p14:creationId xmlns:p14="http://schemas.microsoft.com/office/powerpoint/2010/main" val="1802373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down)">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816" fill="hold"/>
                                        <p:tgtEl>
                                          <p:spTgt spid="5"/>
                                        </p:tgtEl>
                                      </p:cBhvr>
                                    </p:cmd>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down)">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864" fill="hold"/>
                                        <p:tgtEl>
                                          <p:spTgt spid="6"/>
                                        </p:tgtEl>
                                      </p:cBhvr>
                                    </p:cmd>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down)">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2"/>
                </p:tgtEl>
              </p:cMediaNode>
            </p:audio>
            <p:audio>
              <p:cMediaNode vol="80000">
                <p:cTn id="45" fill="hold" display="0">
                  <p:stCondLst>
                    <p:cond delay="indefinite"/>
                  </p:stCondLst>
                  <p:endCondLst>
                    <p:cond evt="onStopAudio" delay="0">
                      <p:tgtEl>
                        <p:sldTgt/>
                      </p:tgtEl>
                    </p:cond>
                  </p:endCondLst>
                </p:cTn>
                <p:tgtEl>
                  <p:spTgt spid="5"/>
                </p:tgtEl>
              </p:cMediaNode>
            </p:audio>
            <p:audio>
              <p:cMediaNode vol="80000">
                <p:cTn id="46" fill="hold" display="0">
                  <p:stCondLst>
                    <p:cond delay="indefinite"/>
                  </p:stCondLst>
                  <p:endCondLst>
                    <p:cond evt="onStopAudio" delay="0">
                      <p:tgtEl>
                        <p:sldTgt/>
                      </p:tgtEl>
                    </p:cond>
                  </p:endCondLst>
                </p:cTn>
                <p:tgtEl>
                  <p:spTgt spid="6"/>
                </p:tgtEl>
              </p:cMediaNode>
            </p:audio>
            <p:audio>
              <p:cMediaNode vol="80000">
                <p:cTn id="47" fill="hold" display="0">
                  <p:stCondLst>
                    <p:cond delay="indefinite"/>
                  </p:stCondLst>
                  <p:endCondLst>
                    <p:cond evt="onStopAudio" delay="0">
                      <p:tgtEl>
                        <p:sldTgt/>
                      </p:tgtEl>
                    </p:cond>
                  </p:endCondLst>
                </p:cTn>
                <p:tgtEl>
                  <p:spTgt spid="7"/>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187"/>
        <p:cNvGrpSpPr/>
        <p:nvPr/>
      </p:nvGrpSpPr>
      <p:grpSpPr>
        <a:xfrm>
          <a:off x="0" y="0"/>
          <a:ext cx="0" cy="0"/>
          <a:chOff x="0" y="0"/>
          <a:chExt cx="0" cy="0"/>
        </a:xfrm>
      </p:grpSpPr>
      <p:sp>
        <p:nvSpPr>
          <p:cNvPr id="2188" name="Google Shape;2188;p45"/>
          <p:cNvSpPr txBox="1">
            <a:spLocks noGrp="1"/>
          </p:cNvSpPr>
          <p:nvPr>
            <p:ph type="title"/>
          </p:nvPr>
        </p:nvSpPr>
        <p:spPr>
          <a:xfrm>
            <a:off x="1162050" y="1452240"/>
            <a:ext cx="98679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11500" dirty="0"/>
              <a:t>P</a:t>
            </a:r>
            <a:r>
              <a:rPr lang="en" sz="11500" dirty="0"/>
              <a:t>art 1: LISTENING </a:t>
            </a:r>
            <a:endParaRPr sz="11500" dirty="0"/>
          </a:p>
        </p:txBody>
      </p:sp>
    </p:spTree>
    <p:extLst>
      <p:ext uri="{BB962C8B-B14F-4D97-AF65-F5344CB8AC3E}">
        <p14:creationId xmlns:p14="http://schemas.microsoft.com/office/powerpoint/2010/main" val="1729968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188"/>
                                        </p:tgtEl>
                                        <p:attrNameLst>
                                          <p:attrName>ppt_x</p:attrName>
                                          <p:attrName>ppt_y</p:attrName>
                                        </p:attrNameLst>
                                      </p:cBhvr>
                                    </p:animMotion>
                                    <p:animRot by="1500000">
                                      <p:cBhvr>
                                        <p:cTn id="7" dur="125" fill="hold">
                                          <p:stCondLst>
                                            <p:cond delay="0"/>
                                          </p:stCondLst>
                                        </p:cTn>
                                        <p:tgtEl>
                                          <p:spTgt spid="2188"/>
                                        </p:tgtEl>
                                        <p:attrNameLst>
                                          <p:attrName>r</p:attrName>
                                        </p:attrNameLst>
                                      </p:cBhvr>
                                    </p:animRot>
                                    <p:animRot by="-1500000">
                                      <p:cBhvr>
                                        <p:cTn id="8" dur="125" fill="hold">
                                          <p:stCondLst>
                                            <p:cond delay="125"/>
                                          </p:stCondLst>
                                        </p:cTn>
                                        <p:tgtEl>
                                          <p:spTgt spid="2188"/>
                                        </p:tgtEl>
                                        <p:attrNameLst>
                                          <p:attrName>r</p:attrName>
                                        </p:attrNameLst>
                                      </p:cBhvr>
                                    </p:animRot>
                                    <p:animRot by="-1500000">
                                      <p:cBhvr>
                                        <p:cTn id="9" dur="125" fill="hold">
                                          <p:stCondLst>
                                            <p:cond delay="250"/>
                                          </p:stCondLst>
                                        </p:cTn>
                                        <p:tgtEl>
                                          <p:spTgt spid="2188"/>
                                        </p:tgtEl>
                                        <p:attrNameLst>
                                          <p:attrName>r</p:attrName>
                                        </p:attrNameLst>
                                      </p:cBhvr>
                                    </p:animRot>
                                    <p:animRot by="1500000">
                                      <p:cBhvr>
                                        <p:cTn id="10" dur="125" fill="hold">
                                          <p:stCondLst>
                                            <p:cond delay="375"/>
                                          </p:stCondLst>
                                        </p:cTn>
                                        <p:tgtEl>
                                          <p:spTgt spid="218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8" grpId="0"/>
    </p:bld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C793-5089-48A9-8A88-C6FFB79EEF5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46E9B1E-EDB8-44D6-B16E-75606CA14C11}"/>
              </a:ext>
            </a:extLst>
          </p:cNvPr>
          <p:cNvPicPr>
            <a:picLocks noChangeAspect="1"/>
          </p:cNvPicPr>
          <p:nvPr/>
        </p:nvPicPr>
        <p:blipFill>
          <a:blip r:embed="rId2"/>
          <a:stretch>
            <a:fillRect/>
          </a:stretch>
        </p:blipFill>
        <p:spPr>
          <a:xfrm>
            <a:off x="1834530" y="0"/>
            <a:ext cx="8717541" cy="6710289"/>
          </a:xfrm>
          <a:prstGeom prst="rect">
            <a:avLst/>
          </a:prstGeom>
        </p:spPr>
      </p:pic>
    </p:spTree>
    <p:extLst>
      <p:ext uri="{BB962C8B-B14F-4D97-AF65-F5344CB8AC3E}">
        <p14:creationId xmlns:p14="http://schemas.microsoft.com/office/powerpoint/2010/main" val="5257558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C793-5089-48A9-8A88-C6FFB79EEF5E}"/>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7D4292C2-6F89-4ABF-B6E1-2C67CF7D8774}"/>
              </a:ext>
            </a:extLst>
          </p:cNvPr>
          <p:cNvPicPr>
            <a:picLocks noChangeAspect="1"/>
          </p:cNvPicPr>
          <p:nvPr/>
        </p:nvPicPr>
        <p:blipFill>
          <a:blip r:embed="rId5"/>
          <a:stretch>
            <a:fillRect/>
          </a:stretch>
        </p:blipFill>
        <p:spPr>
          <a:xfrm>
            <a:off x="415700" y="100054"/>
            <a:ext cx="11055900" cy="6768638"/>
          </a:xfrm>
          <a:prstGeom prst="rect">
            <a:avLst/>
          </a:prstGeom>
        </p:spPr>
      </p:pic>
      <p:sp>
        <p:nvSpPr>
          <p:cNvPr id="3" name="Rectangle: Rounded Corners 2">
            <a:extLst>
              <a:ext uri="{FF2B5EF4-FFF2-40B4-BE49-F238E27FC236}">
                <a16:creationId xmlns:a16="http://schemas.microsoft.com/office/drawing/2014/main" id="{7E1D00A0-4541-4716-B435-429CFC6BC770}"/>
              </a:ext>
            </a:extLst>
          </p:cNvPr>
          <p:cNvSpPr/>
          <p:nvPr/>
        </p:nvSpPr>
        <p:spPr>
          <a:xfrm>
            <a:off x="2923082" y="4077325"/>
            <a:ext cx="734518" cy="43471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8F61855C-DDB3-4B23-8CC8-30FD7EE5BBEC}"/>
              </a:ext>
            </a:extLst>
          </p:cNvPr>
          <p:cNvSpPr/>
          <p:nvPr/>
        </p:nvSpPr>
        <p:spPr>
          <a:xfrm>
            <a:off x="4482059" y="4676932"/>
            <a:ext cx="1499016" cy="43471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D4CF6C9-94A8-4C83-9747-7ABEFD6704E4}"/>
              </a:ext>
            </a:extLst>
          </p:cNvPr>
          <p:cNvSpPr/>
          <p:nvPr/>
        </p:nvSpPr>
        <p:spPr>
          <a:xfrm>
            <a:off x="4220336" y="5772812"/>
            <a:ext cx="899409" cy="43471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BC55F6B-5AE5-4073-B553-DA0435E3EFF1}"/>
              </a:ext>
            </a:extLst>
          </p:cNvPr>
          <p:cNvSpPr/>
          <p:nvPr/>
        </p:nvSpPr>
        <p:spPr>
          <a:xfrm>
            <a:off x="7634993" y="4077325"/>
            <a:ext cx="734519" cy="43471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8F11EAA-850D-4742-AF25-05C2D0B88951}"/>
              </a:ext>
            </a:extLst>
          </p:cNvPr>
          <p:cNvSpPr/>
          <p:nvPr/>
        </p:nvSpPr>
        <p:spPr>
          <a:xfrm>
            <a:off x="8369512" y="5156616"/>
            <a:ext cx="734519" cy="43471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7A6C368-771D-4194-8472-66DCAE1A6EB0}"/>
              </a:ext>
            </a:extLst>
          </p:cNvPr>
          <p:cNvSpPr/>
          <p:nvPr/>
        </p:nvSpPr>
        <p:spPr>
          <a:xfrm>
            <a:off x="9503033" y="5770144"/>
            <a:ext cx="1329090" cy="43471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 (35)">
            <a:hlinkClick r:id="" action="ppaction://media"/>
            <a:extLst>
              <a:ext uri="{FF2B5EF4-FFF2-40B4-BE49-F238E27FC236}">
                <a16:creationId xmlns:a16="http://schemas.microsoft.com/office/drawing/2014/main" id="{14272D9F-B2DD-4D06-BCB8-1AF30A511B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6700" y="1088196"/>
            <a:ext cx="609600" cy="609600"/>
          </a:xfrm>
          <a:prstGeom prst="rect">
            <a:avLst/>
          </a:prstGeom>
        </p:spPr>
      </p:pic>
      <p:pic>
        <p:nvPicPr>
          <p:cNvPr id="11" name="Track (35)">
            <a:hlinkClick r:id="" action="ppaction://media"/>
            <a:extLst>
              <a:ext uri="{FF2B5EF4-FFF2-40B4-BE49-F238E27FC236}">
                <a16:creationId xmlns:a16="http://schemas.microsoft.com/office/drawing/2014/main" id="{8C632658-6A45-4AE9-A24F-366E45793AE8}"/>
              </a:ext>
            </a:extLst>
          </p:cNvPr>
          <p:cNvPicPr>
            <a:picLocks noChangeAspect="1"/>
          </p:cNvPicPr>
          <p:nvPr>
            <a:audioFile r:link="rId3"/>
            <p:extLst>
              <p:ext uri="{DAA4B4D4-6D71-4841-9C94-3DE7FCFB9230}">
                <p14:media xmlns:p14="http://schemas.microsoft.com/office/powerpoint/2010/main" r:embed="rId1">
                  <p14:trim st="24938" end="53820.068"/>
                </p14:media>
              </p:ext>
            </p:extLst>
          </p:nvPr>
        </p:nvPicPr>
        <p:blipFill>
          <a:blip r:embed="rId6"/>
          <a:stretch>
            <a:fillRect/>
          </a:stretch>
        </p:blipFill>
        <p:spPr>
          <a:xfrm>
            <a:off x="4122294" y="4015766"/>
            <a:ext cx="434714" cy="434714"/>
          </a:xfrm>
          <a:prstGeom prst="rect">
            <a:avLst/>
          </a:prstGeom>
        </p:spPr>
      </p:pic>
      <p:pic>
        <p:nvPicPr>
          <p:cNvPr id="12" name="Track (35)">
            <a:hlinkClick r:id="" action="ppaction://media"/>
            <a:extLst>
              <a:ext uri="{FF2B5EF4-FFF2-40B4-BE49-F238E27FC236}">
                <a16:creationId xmlns:a16="http://schemas.microsoft.com/office/drawing/2014/main" id="{4B32C34F-2B05-43F9-9A1C-839A318D0910}"/>
              </a:ext>
            </a:extLst>
          </p:cNvPr>
          <p:cNvPicPr>
            <a:picLocks noChangeAspect="1"/>
          </p:cNvPicPr>
          <p:nvPr>
            <a:audioFile r:link="rId3"/>
            <p:extLst>
              <p:ext uri="{DAA4B4D4-6D71-4841-9C94-3DE7FCFB9230}">
                <p14:media xmlns:p14="http://schemas.microsoft.com/office/powerpoint/2010/main" r:embed="rId1">
                  <p14:trim st="29000" end="42820.068"/>
                </p14:media>
              </p:ext>
            </p:extLst>
          </p:nvPr>
        </p:nvPicPr>
        <p:blipFill>
          <a:blip r:embed="rId6"/>
          <a:stretch>
            <a:fillRect/>
          </a:stretch>
        </p:blipFill>
        <p:spPr>
          <a:xfrm>
            <a:off x="5981075" y="5111646"/>
            <a:ext cx="434714" cy="434714"/>
          </a:xfrm>
          <a:prstGeom prst="rect">
            <a:avLst/>
          </a:prstGeom>
        </p:spPr>
      </p:pic>
      <p:pic>
        <p:nvPicPr>
          <p:cNvPr id="15" name="Track (35)">
            <a:hlinkClick r:id="" action="ppaction://media"/>
            <a:extLst>
              <a:ext uri="{FF2B5EF4-FFF2-40B4-BE49-F238E27FC236}">
                <a16:creationId xmlns:a16="http://schemas.microsoft.com/office/drawing/2014/main" id="{405B4EA2-C47F-426C-ABE0-9B8A943EB64A}"/>
              </a:ext>
            </a:extLst>
          </p:cNvPr>
          <p:cNvPicPr>
            <a:picLocks noChangeAspect="1"/>
          </p:cNvPicPr>
          <p:nvPr>
            <a:audioFile r:link="rId3"/>
            <p:extLst>
              <p:ext uri="{DAA4B4D4-6D71-4841-9C94-3DE7FCFB9230}">
                <p14:media xmlns:p14="http://schemas.microsoft.com/office/powerpoint/2010/main" r:embed="rId1">
                  <p14:trim st="44000" end="27820.068"/>
                </p14:media>
              </p:ext>
            </p:extLst>
          </p:nvPr>
        </p:nvPicPr>
        <p:blipFill>
          <a:blip r:embed="rId6"/>
          <a:stretch>
            <a:fillRect/>
          </a:stretch>
        </p:blipFill>
        <p:spPr>
          <a:xfrm>
            <a:off x="6271065" y="5772812"/>
            <a:ext cx="434714" cy="434714"/>
          </a:xfrm>
          <a:prstGeom prst="rect">
            <a:avLst/>
          </a:prstGeom>
        </p:spPr>
      </p:pic>
      <p:pic>
        <p:nvPicPr>
          <p:cNvPr id="16" name="Track (35)">
            <a:hlinkClick r:id="" action="ppaction://media"/>
            <a:extLst>
              <a:ext uri="{FF2B5EF4-FFF2-40B4-BE49-F238E27FC236}">
                <a16:creationId xmlns:a16="http://schemas.microsoft.com/office/drawing/2014/main" id="{727F78D4-0EBE-48E1-B404-93D6F9299F9D}"/>
              </a:ext>
            </a:extLst>
          </p:cNvPr>
          <p:cNvPicPr>
            <a:picLocks noChangeAspect="1"/>
          </p:cNvPicPr>
          <p:nvPr>
            <a:audioFile r:link="rId3"/>
            <p:extLst>
              <p:ext uri="{DAA4B4D4-6D71-4841-9C94-3DE7FCFB9230}">
                <p14:media xmlns:p14="http://schemas.microsoft.com/office/powerpoint/2010/main" r:embed="rId1">
                  <p14:trim st="55000" end="23820.068"/>
                </p14:media>
              </p:ext>
            </p:extLst>
          </p:nvPr>
        </p:nvPicPr>
        <p:blipFill>
          <a:blip r:embed="rId6"/>
          <a:stretch>
            <a:fillRect/>
          </a:stretch>
        </p:blipFill>
        <p:spPr>
          <a:xfrm>
            <a:off x="8905364" y="4015766"/>
            <a:ext cx="434714" cy="434714"/>
          </a:xfrm>
          <a:prstGeom prst="rect">
            <a:avLst/>
          </a:prstGeom>
        </p:spPr>
      </p:pic>
      <p:pic>
        <p:nvPicPr>
          <p:cNvPr id="17" name="Track (35)">
            <a:hlinkClick r:id="" action="ppaction://media"/>
            <a:extLst>
              <a:ext uri="{FF2B5EF4-FFF2-40B4-BE49-F238E27FC236}">
                <a16:creationId xmlns:a16="http://schemas.microsoft.com/office/drawing/2014/main" id="{565B0B3A-A8DA-4809-9D0B-3A9DE16F796A}"/>
              </a:ext>
            </a:extLst>
          </p:cNvPr>
          <p:cNvPicPr>
            <a:picLocks noChangeAspect="1"/>
          </p:cNvPicPr>
          <p:nvPr>
            <a:audioFile r:link="rId3"/>
            <p:extLst>
              <p:ext uri="{DAA4B4D4-6D71-4841-9C94-3DE7FCFB9230}">
                <p14:media xmlns:p14="http://schemas.microsoft.com/office/powerpoint/2010/main" r:embed="rId1">
                  <p14:trim st="59000" end="15820.068"/>
                </p14:media>
              </p:ext>
            </p:extLst>
          </p:nvPr>
        </p:nvPicPr>
        <p:blipFill>
          <a:blip r:embed="rId6"/>
          <a:stretch>
            <a:fillRect/>
          </a:stretch>
        </p:blipFill>
        <p:spPr>
          <a:xfrm>
            <a:off x="9591495" y="5174720"/>
            <a:ext cx="434714" cy="434714"/>
          </a:xfrm>
          <a:prstGeom prst="rect">
            <a:avLst/>
          </a:prstGeom>
        </p:spPr>
      </p:pic>
      <p:pic>
        <p:nvPicPr>
          <p:cNvPr id="18" name="Track (35)">
            <a:hlinkClick r:id="" action="ppaction://media"/>
            <a:extLst>
              <a:ext uri="{FF2B5EF4-FFF2-40B4-BE49-F238E27FC236}">
                <a16:creationId xmlns:a16="http://schemas.microsoft.com/office/drawing/2014/main" id="{2830F661-787B-49CA-9151-771D2C9E63C5}"/>
              </a:ext>
            </a:extLst>
          </p:cNvPr>
          <p:cNvPicPr>
            <a:picLocks noChangeAspect="1"/>
          </p:cNvPicPr>
          <p:nvPr>
            <a:audioFile r:link="rId3"/>
            <p:extLst>
              <p:ext uri="{DAA4B4D4-6D71-4841-9C94-3DE7FCFB9230}">
                <p14:media xmlns:p14="http://schemas.microsoft.com/office/powerpoint/2010/main" r:embed="rId1">
                  <p14:trim st="70000" end="0.068"/>
                </p14:media>
              </p:ext>
            </p:extLst>
          </p:nvPr>
        </p:nvPicPr>
        <p:blipFill>
          <a:blip r:embed="rId6"/>
          <a:stretch>
            <a:fillRect/>
          </a:stretch>
        </p:blipFill>
        <p:spPr>
          <a:xfrm>
            <a:off x="11254143" y="5782020"/>
            <a:ext cx="434714" cy="434714"/>
          </a:xfrm>
          <a:prstGeom prst="rect">
            <a:avLst/>
          </a:prstGeom>
        </p:spPr>
      </p:pic>
    </p:spTree>
    <p:extLst>
      <p:ext uri="{BB962C8B-B14F-4D97-AF65-F5344CB8AC3E}">
        <p14:creationId xmlns:p14="http://schemas.microsoft.com/office/powerpoint/2010/main" val="28491398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
                </p:tgtEl>
              </p:cMediaNode>
            </p:audio>
            <p:audio>
              <p:cMediaNode vol="80000">
                <p:cTn id="34" fill="hold" display="0">
                  <p:stCondLst>
                    <p:cond delay="indefinite"/>
                  </p:stCondLst>
                  <p:endCondLst>
                    <p:cond evt="onStopAudio" delay="0">
                      <p:tgtEl>
                        <p:sldTgt/>
                      </p:tgtEl>
                    </p:cond>
                  </p:endCondLst>
                </p:cTn>
                <p:tgtEl>
                  <p:spTgt spid="11"/>
                </p:tgtEl>
              </p:cMediaNode>
            </p:audio>
            <p:audio>
              <p:cMediaNode vol="80000">
                <p:cTn id="35" fill="hold" display="0">
                  <p:stCondLst>
                    <p:cond delay="indefinite"/>
                  </p:stCondLst>
                  <p:endCondLst>
                    <p:cond evt="onStopAudio" delay="0">
                      <p:tgtEl>
                        <p:sldTgt/>
                      </p:tgtEl>
                    </p:cond>
                  </p:endCondLst>
                </p:cTn>
                <p:tgtEl>
                  <p:spTgt spid="12"/>
                </p:tgtEl>
              </p:cMediaNode>
            </p:audio>
            <p:audio>
              <p:cMediaNode vol="80000">
                <p:cTn id="36" fill="hold" display="0">
                  <p:stCondLst>
                    <p:cond delay="indefinite"/>
                  </p:stCondLst>
                  <p:endCondLst>
                    <p:cond evt="onStopAudio" delay="0">
                      <p:tgtEl>
                        <p:sldTgt/>
                      </p:tgtEl>
                    </p:cond>
                  </p:endCondLst>
                </p:cTn>
                <p:tgtEl>
                  <p:spTgt spid="15"/>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7"/>
                </p:tgtEl>
              </p:cMediaNode>
            </p:audio>
            <p:audio>
              <p:cMediaNode vol="80000">
                <p:cTn id="39" fill="hold" display="0">
                  <p:stCondLst>
                    <p:cond delay="indefinite"/>
                  </p:stCondLst>
                  <p:endCondLst>
                    <p:cond evt="onStopAudio" delay="0">
                      <p:tgtEl>
                        <p:sldTgt/>
                      </p:tgtEl>
                    </p:cond>
                  </p:endCondLst>
                </p:cTn>
                <p:tgtEl>
                  <p:spTgt spid="18"/>
                </p:tgtEl>
              </p:cMediaNode>
            </p:audio>
          </p:childTnLst>
        </p:cTn>
      </p:par>
    </p:tnLst>
    <p:bldLst>
      <p:bldP spid="3" grpId="0" animBg="1"/>
      <p:bldP spid="6" grpId="0" animBg="1"/>
      <p:bldP spid="7" grpId="0" animBg="1"/>
      <p:bldP spid="8" grpId="0" animBg="1"/>
      <p:bldP spid="9" grpId="0" animBg="1"/>
      <p:bldP spid="10"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C793-5089-48A9-8A88-C6FFB79EEF5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A92DCD0-9E3D-4271-B7E4-6A790EFF520F}"/>
              </a:ext>
            </a:extLst>
          </p:cNvPr>
          <p:cNvPicPr>
            <a:picLocks noChangeAspect="1"/>
          </p:cNvPicPr>
          <p:nvPr/>
        </p:nvPicPr>
        <p:blipFill>
          <a:blip r:embed="rId5"/>
          <a:stretch>
            <a:fillRect/>
          </a:stretch>
        </p:blipFill>
        <p:spPr>
          <a:xfrm>
            <a:off x="720400" y="121109"/>
            <a:ext cx="10335550" cy="6615781"/>
          </a:xfrm>
          <a:prstGeom prst="rect">
            <a:avLst/>
          </a:prstGeom>
        </p:spPr>
      </p:pic>
      <p:pic>
        <p:nvPicPr>
          <p:cNvPr id="3" name="Track (36)">
            <a:hlinkClick r:id="" action="ppaction://media"/>
            <a:extLst>
              <a:ext uri="{FF2B5EF4-FFF2-40B4-BE49-F238E27FC236}">
                <a16:creationId xmlns:a16="http://schemas.microsoft.com/office/drawing/2014/main" id="{F026D050-F6BB-4E02-8DF3-C3018F901B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648" y="517175"/>
            <a:ext cx="609600" cy="609600"/>
          </a:xfrm>
          <a:prstGeom prst="rect">
            <a:avLst/>
          </a:prstGeom>
        </p:spPr>
      </p:pic>
      <p:pic>
        <p:nvPicPr>
          <p:cNvPr id="7" name="รูปภาพ 25">
            <a:extLst>
              <a:ext uri="{FF2B5EF4-FFF2-40B4-BE49-F238E27FC236}">
                <a16:creationId xmlns:a16="http://schemas.microsoft.com/office/drawing/2014/main" id="{46229026-9192-4E49-AE13-E55CC8527F90}"/>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10157716" y="2581545"/>
            <a:ext cx="595007" cy="594210"/>
          </a:xfrm>
          <a:prstGeom prst="rect">
            <a:avLst/>
          </a:prstGeom>
        </p:spPr>
      </p:pic>
      <p:pic>
        <p:nvPicPr>
          <p:cNvPr id="8" name="Track (36)">
            <a:hlinkClick r:id="" action="ppaction://media"/>
            <a:extLst>
              <a:ext uri="{FF2B5EF4-FFF2-40B4-BE49-F238E27FC236}">
                <a16:creationId xmlns:a16="http://schemas.microsoft.com/office/drawing/2014/main" id="{75ED3E94-0367-4B39-B455-39CC7947DDBB}"/>
              </a:ext>
            </a:extLst>
          </p:cNvPr>
          <p:cNvPicPr>
            <a:picLocks noChangeAspect="1"/>
          </p:cNvPicPr>
          <p:nvPr>
            <a:audioFile r:link="rId3"/>
            <p:extLst>
              <p:ext uri="{DAA4B4D4-6D71-4841-9C94-3DE7FCFB9230}">
                <p14:media xmlns:p14="http://schemas.microsoft.com/office/powerpoint/2010/main" r:embed="rId1">
                  <p14:trim st="24152" end="38988.526"/>
                </p14:media>
              </p:ext>
            </p:extLst>
          </p:nvPr>
        </p:nvPicPr>
        <p:blipFill>
          <a:blip r:embed="rId6"/>
          <a:stretch>
            <a:fillRect/>
          </a:stretch>
        </p:blipFill>
        <p:spPr>
          <a:xfrm>
            <a:off x="526450" y="2525273"/>
            <a:ext cx="609600" cy="609600"/>
          </a:xfrm>
          <a:prstGeom prst="rect">
            <a:avLst/>
          </a:prstGeom>
        </p:spPr>
      </p:pic>
      <p:pic>
        <p:nvPicPr>
          <p:cNvPr id="9" name="รูปภาพ 25">
            <a:extLst>
              <a:ext uri="{FF2B5EF4-FFF2-40B4-BE49-F238E27FC236}">
                <a16:creationId xmlns:a16="http://schemas.microsoft.com/office/drawing/2014/main" id="{FFF9328A-B517-4F02-BFB7-F3458A4B7F25}"/>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9215181" y="3428999"/>
            <a:ext cx="595007" cy="594210"/>
          </a:xfrm>
          <a:prstGeom prst="rect">
            <a:avLst/>
          </a:prstGeom>
        </p:spPr>
      </p:pic>
      <p:pic>
        <p:nvPicPr>
          <p:cNvPr id="10" name="รูปภาพ 25">
            <a:extLst>
              <a:ext uri="{FF2B5EF4-FFF2-40B4-BE49-F238E27FC236}">
                <a16:creationId xmlns:a16="http://schemas.microsoft.com/office/drawing/2014/main" id="{47FF935B-0D11-49AB-B209-0A7EA354910C}"/>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10160640" y="4629247"/>
            <a:ext cx="595007" cy="594210"/>
          </a:xfrm>
          <a:prstGeom prst="rect">
            <a:avLst/>
          </a:prstGeom>
        </p:spPr>
      </p:pic>
      <p:pic>
        <p:nvPicPr>
          <p:cNvPr id="11" name="รูปภาพ 25">
            <a:extLst>
              <a:ext uri="{FF2B5EF4-FFF2-40B4-BE49-F238E27FC236}">
                <a16:creationId xmlns:a16="http://schemas.microsoft.com/office/drawing/2014/main" id="{99886B6C-3045-40C8-BDD7-5FB092234F4A}"/>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9218105" y="5746615"/>
            <a:ext cx="595007" cy="594210"/>
          </a:xfrm>
          <a:prstGeom prst="rect">
            <a:avLst/>
          </a:prstGeom>
        </p:spPr>
      </p:pic>
      <p:pic>
        <p:nvPicPr>
          <p:cNvPr id="12" name="Track (36)">
            <a:hlinkClick r:id="" action="ppaction://media"/>
            <a:extLst>
              <a:ext uri="{FF2B5EF4-FFF2-40B4-BE49-F238E27FC236}">
                <a16:creationId xmlns:a16="http://schemas.microsoft.com/office/drawing/2014/main" id="{D4BC6B2C-A238-4A2A-B160-529EB9E5C514}"/>
              </a:ext>
            </a:extLst>
          </p:cNvPr>
          <p:cNvPicPr>
            <a:picLocks noChangeAspect="1"/>
          </p:cNvPicPr>
          <p:nvPr>
            <a:audioFile r:link="rId3"/>
            <p:extLst>
              <p:ext uri="{DAA4B4D4-6D71-4841-9C94-3DE7FCFB9230}">
                <p14:media xmlns:p14="http://schemas.microsoft.com/office/powerpoint/2010/main" r:embed="rId1">
                  <p14:trim st="36000" end="27988.526"/>
                </p14:media>
              </p:ext>
            </p:extLst>
          </p:nvPr>
        </p:nvPicPr>
        <p:blipFill>
          <a:blip r:embed="rId6"/>
          <a:stretch>
            <a:fillRect/>
          </a:stretch>
        </p:blipFill>
        <p:spPr>
          <a:xfrm>
            <a:off x="526450" y="3451907"/>
            <a:ext cx="609600" cy="609600"/>
          </a:xfrm>
          <a:prstGeom prst="rect">
            <a:avLst/>
          </a:prstGeom>
        </p:spPr>
      </p:pic>
      <p:pic>
        <p:nvPicPr>
          <p:cNvPr id="13" name="Track (36)">
            <a:hlinkClick r:id="" action="ppaction://media"/>
            <a:extLst>
              <a:ext uri="{FF2B5EF4-FFF2-40B4-BE49-F238E27FC236}">
                <a16:creationId xmlns:a16="http://schemas.microsoft.com/office/drawing/2014/main" id="{D1D147A4-5F9D-4A67-A54A-F9E953B29568}"/>
              </a:ext>
            </a:extLst>
          </p:cNvPr>
          <p:cNvPicPr>
            <a:picLocks noChangeAspect="1"/>
          </p:cNvPicPr>
          <p:nvPr>
            <a:audioFile r:link="rId3"/>
            <p:extLst>
              <p:ext uri="{DAA4B4D4-6D71-4841-9C94-3DE7FCFB9230}">
                <p14:media xmlns:p14="http://schemas.microsoft.com/office/powerpoint/2010/main" r:embed="rId1">
                  <p14:trim st="54000" end="11988.526"/>
                </p14:media>
              </p:ext>
            </p:extLst>
          </p:nvPr>
        </p:nvPicPr>
        <p:blipFill>
          <a:blip r:embed="rId6"/>
          <a:stretch>
            <a:fillRect/>
          </a:stretch>
        </p:blipFill>
        <p:spPr>
          <a:xfrm>
            <a:off x="526450" y="4393585"/>
            <a:ext cx="609600" cy="609600"/>
          </a:xfrm>
          <a:prstGeom prst="rect">
            <a:avLst/>
          </a:prstGeom>
        </p:spPr>
      </p:pic>
      <p:pic>
        <p:nvPicPr>
          <p:cNvPr id="14" name="Track (36)">
            <a:hlinkClick r:id="" action="ppaction://media"/>
            <a:extLst>
              <a:ext uri="{FF2B5EF4-FFF2-40B4-BE49-F238E27FC236}">
                <a16:creationId xmlns:a16="http://schemas.microsoft.com/office/drawing/2014/main" id="{69DAC49C-0B84-4A30-ABC9-36ABB3100EA5}"/>
              </a:ext>
            </a:extLst>
          </p:cNvPr>
          <p:cNvPicPr>
            <a:picLocks noChangeAspect="1"/>
          </p:cNvPicPr>
          <p:nvPr>
            <a:audioFile r:link="rId3"/>
            <p:extLst>
              <p:ext uri="{DAA4B4D4-6D71-4841-9C94-3DE7FCFB9230}">
                <p14:media xmlns:p14="http://schemas.microsoft.com/office/powerpoint/2010/main" r:embed="rId1">
                  <p14:trim st="62274" end="0.526"/>
                </p14:media>
              </p:ext>
            </p:extLst>
          </p:nvPr>
        </p:nvPicPr>
        <p:blipFill>
          <a:blip r:embed="rId6"/>
          <a:stretch>
            <a:fillRect/>
          </a:stretch>
        </p:blipFill>
        <p:spPr>
          <a:xfrm>
            <a:off x="526450" y="5565237"/>
            <a:ext cx="609600" cy="609600"/>
          </a:xfrm>
          <a:prstGeom prst="rect">
            <a:avLst/>
          </a:prstGeom>
        </p:spPr>
      </p:pic>
    </p:spTree>
    <p:extLst>
      <p:ext uri="{BB962C8B-B14F-4D97-AF65-F5344CB8AC3E}">
        <p14:creationId xmlns:p14="http://schemas.microsoft.com/office/powerpoint/2010/main" val="15081931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audio>
              <p:cMediaNode vol="80000">
                <p:cTn id="24" fill="hold" display="0">
                  <p:stCondLst>
                    <p:cond delay="indefinite"/>
                  </p:stCondLst>
                  <p:endCondLst>
                    <p:cond evt="onStopAudio" delay="0">
                      <p:tgtEl>
                        <p:sldTgt/>
                      </p:tgtEl>
                    </p:cond>
                  </p:endCondLst>
                </p:cTn>
                <p:tgtEl>
                  <p:spTgt spid="8"/>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audio>
              <p:cMediaNode vol="80000">
                <p:cTn id="2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AC42FA-230D-4C93-BFE2-D05F4D137AE8}"/>
              </a:ext>
            </a:extLst>
          </p:cNvPr>
          <p:cNvPicPr>
            <a:picLocks noChangeAspect="1"/>
          </p:cNvPicPr>
          <p:nvPr/>
        </p:nvPicPr>
        <p:blipFill>
          <a:blip r:embed="rId3"/>
          <a:stretch>
            <a:fillRect/>
          </a:stretch>
        </p:blipFill>
        <p:spPr>
          <a:xfrm>
            <a:off x="782788" y="0"/>
            <a:ext cx="10977908" cy="887104"/>
          </a:xfrm>
          <a:prstGeom prst="rect">
            <a:avLst/>
          </a:prstGeom>
        </p:spPr>
      </p:pic>
      <p:pic>
        <p:nvPicPr>
          <p:cNvPr id="3" name="Picture 2">
            <a:extLst>
              <a:ext uri="{FF2B5EF4-FFF2-40B4-BE49-F238E27FC236}">
                <a16:creationId xmlns:a16="http://schemas.microsoft.com/office/drawing/2014/main" id="{F0E02313-3DA4-43AD-ABEB-B97217125BAD}"/>
              </a:ext>
            </a:extLst>
          </p:cNvPr>
          <p:cNvPicPr>
            <a:picLocks noChangeAspect="1"/>
          </p:cNvPicPr>
          <p:nvPr/>
        </p:nvPicPr>
        <p:blipFill rotWithShape="1">
          <a:blip r:embed="rId4"/>
          <a:srcRect r="5246" b="40075"/>
          <a:stretch/>
        </p:blipFill>
        <p:spPr>
          <a:xfrm>
            <a:off x="5936776" y="1718945"/>
            <a:ext cx="2922499" cy="4020609"/>
          </a:xfrm>
          <a:prstGeom prst="rect">
            <a:avLst/>
          </a:prstGeom>
        </p:spPr>
      </p:pic>
      <p:pic>
        <p:nvPicPr>
          <p:cNvPr id="4" name="Picture 3">
            <a:extLst>
              <a:ext uri="{FF2B5EF4-FFF2-40B4-BE49-F238E27FC236}">
                <a16:creationId xmlns:a16="http://schemas.microsoft.com/office/drawing/2014/main" id="{C0E36BBB-4211-4A71-B660-E17BB0FC1803}"/>
              </a:ext>
            </a:extLst>
          </p:cNvPr>
          <p:cNvPicPr>
            <a:picLocks noChangeAspect="1"/>
          </p:cNvPicPr>
          <p:nvPr/>
        </p:nvPicPr>
        <p:blipFill rotWithShape="1">
          <a:blip r:embed="rId4"/>
          <a:srcRect t="59925"/>
          <a:stretch/>
        </p:blipFill>
        <p:spPr>
          <a:xfrm>
            <a:off x="9191487" y="2217616"/>
            <a:ext cx="2779128" cy="2422768"/>
          </a:xfrm>
          <a:prstGeom prst="rect">
            <a:avLst/>
          </a:prstGeom>
        </p:spPr>
      </p:pic>
      <p:pic>
        <p:nvPicPr>
          <p:cNvPr id="7170" name="Picture 2">
            <a:extLst>
              <a:ext uri="{FF2B5EF4-FFF2-40B4-BE49-F238E27FC236}">
                <a16:creationId xmlns:a16="http://schemas.microsoft.com/office/drawing/2014/main" id="{679B8A29-6F2D-42E3-ADD4-9B0AA870B7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384" y="1714500"/>
            <a:ext cx="5680705" cy="3785968"/>
          </a:xfrm>
          <a:prstGeom prst="rect">
            <a:avLst/>
          </a:prstGeom>
          <a:noFill/>
          <a:extLst>
            <a:ext uri="{909E8E84-426E-40DD-AFC4-6F175D3DCCD1}">
              <a14:hiddenFill xmlns:a14="http://schemas.microsoft.com/office/drawing/2010/main">
                <a:solidFill>
                  <a:srgbClr val="FFFFFF"/>
                </a:solidFill>
              </a14:hiddenFill>
            </a:ext>
          </a:extLst>
        </p:spPr>
      </p:pic>
      <p:pic>
        <p:nvPicPr>
          <p:cNvPr id="6" name="รูปภาพ 25">
            <a:extLst>
              <a:ext uri="{FF2B5EF4-FFF2-40B4-BE49-F238E27FC236}">
                <a16:creationId xmlns:a16="http://schemas.microsoft.com/office/drawing/2014/main" id="{68C1CF75-82B4-41B3-A250-B545BA7816DE}"/>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5769852" y="2217616"/>
            <a:ext cx="651480" cy="650608"/>
          </a:xfrm>
          <a:prstGeom prst="rect">
            <a:avLst/>
          </a:prstGeom>
        </p:spPr>
      </p:pic>
    </p:spTree>
    <p:extLst>
      <p:ext uri="{BB962C8B-B14F-4D97-AF65-F5344CB8AC3E}">
        <p14:creationId xmlns:p14="http://schemas.microsoft.com/office/powerpoint/2010/main" val="28682256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187"/>
        <p:cNvGrpSpPr/>
        <p:nvPr/>
      </p:nvGrpSpPr>
      <p:grpSpPr>
        <a:xfrm>
          <a:off x="0" y="0"/>
          <a:ext cx="0" cy="0"/>
          <a:chOff x="0" y="0"/>
          <a:chExt cx="0" cy="0"/>
        </a:xfrm>
      </p:grpSpPr>
      <p:sp>
        <p:nvSpPr>
          <p:cNvPr id="2188" name="Google Shape;2188;p45"/>
          <p:cNvSpPr txBox="1">
            <a:spLocks noGrp="1"/>
          </p:cNvSpPr>
          <p:nvPr>
            <p:ph type="title"/>
          </p:nvPr>
        </p:nvSpPr>
        <p:spPr>
          <a:xfrm>
            <a:off x="1162050" y="1452240"/>
            <a:ext cx="98679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13800" dirty="0"/>
              <a:t>P</a:t>
            </a:r>
            <a:r>
              <a:rPr lang="en" sz="13800" dirty="0"/>
              <a:t>art 2: WRITING </a:t>
            </a:r>
            <a:endParaRPr sz="13800" dirty="0"/>
          </a:p>
        </p:txBody>
      </p:sp>
    </p:spTree>
    <p:extLst>
      <p:ext uri="{BB962C8B-B14F-4D97-AF65-F5344CB8AC3E}">
        <p14:creationId xmlns:p14="http://schemas.microsoft.com/office/powerpoint/2010/main" val="26345170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188"/>
                                        </p:tgtEl>
                                        <p:attrNameLst>
                                          <p:attrName>ppt_x</p:attrName>
                                          <p:attrName>ppt_y</p:attrName>
                                        </p:attrNameLst>
                                      </p:cBhvr>
                                    </p:animMotion>
                                    <p:animRot by="1500000">
                                      <p:cBhvr>
                                        <p:cTn id="7" dur="125" fill="hold">
                                          <p:stCondLst>
                                            <p:cond delay="0"/>
                                          </p:stCondLst>
                                        </p:cTn>
                                        <p:tgtEl>
                                          <p:spTgt spid="2188"/>
                                        </p:tgtEl>
                                        <p:attrNameLst>
                                          <p:attrName>r</p:attrName>
                                        </p:attrNameLst>
                                      </p:cBhvr>
                                    </p:animRot>
                                    <p:animRot by="-1500000">
                                      <p:cBhvr>
                                        <p:cTn id="8" dur="125" fill="hold">
                                          <p:stCondLst>
                                            <p:cond delay="125"/>
                                          </p:stCondLst>
                                        </p:cTn>
                                        <p:tgtEl>
                                          <p:spTgt spid="2188"/>
                                        </p:tgtEl>
                                        <p:attrNameLst>
                                          <p:attrName>r</p:attrName>
                                        </p:attrNameLst>
                                      </p:cBhvr>
                                    </p:animRot>
                                    <p:animRot by="-1500000">
                                      <p:cBhvr>
                                        <p:cTn id="9" dur="125" fill="hold">
                                          <p:stCondLst>
                                            <p:cond delay="250"/>
                                          </p:stCondLst>
                                        </p:cTn>
                                        <p:tgtEl>
                                          <p:spTgt spid="2188"/>
                                        </p:tgtEl>
                                        <p:attrNameLst>
                                          <p:attrName>r</p:attrName>
                                        </p:attrNameLst>
                                      </p:cBhvr>
                                    </p:animRot>
                                    <p:animRot by="1500000">
                                      <p:cBhvr>
                                        <p:cTn id="10" dur="125" fill="hold">
                                          <p:stCondLst>
                                            <p:cond delay="375"/>
                                          </p:stCondLst>
                                        </p:cTn>
                                        <p:tgtEl>
                                          <p:spTgt spid="218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8" grpId="0"/>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9A5C38-8938-4525-8BF5-D43AF5A66743}"/>
              </a:ext>
            </a:extLst>
          </p:cNvPr>
          <p:cNvPicPr>
            <a:picLocks noChangeAspect="1"/>
          </p:cNvPicPr>
          <p:nvPr/>
        </p:nvPicPr>
        <p:blipFill>
          <a:blip r:embed="rId2"/>
          <a:stretch>
            <a:fillRect/>
          </a:stretch>
        </p:blipFill>
        <p:spPr>
          <a:xfrm>
            <a:off x="611333" y="242287"/>
            <a:ext cx="10935113" cy="5926038"/>
          </a:xfrm>
          <a:prstGeom prst="rect">
            <a:avLst/>
          </a:prstGeom>
        </p:spPr>
      </p:pic>
      <p:sp>
        <p:nvSpPr>
          <p:cNvPr id="5" name="Title 1">
            <a:extLst>
              <a:ext uri="{FF2B5EF4-FFF2-40B4-BE49-F238E27FC236}">
                <a16:creationId xmlns:a16="http://schemas.microsoft.com/office/drawing/2014/main" id="{99205CE4-D398-41A2-AAC7-D93BF009066E}"/>
              </a:ext>
            </a:extLst>
          </p:cNvPr>
          <p:cNvSpPr>
            <a:spLocks noGrp="1"/>
          </p:cNvSpPr>
          <p:nvPr>
            <p:ph type="title"/>
          </p:nvPr>
        </p:nvSpPr>
        <p:spPr>
          <a:xfrm>
            <a:off x="3211184" y="3761577"/>
            <a:ext cx="8369483" cy="763500"/>
          </a:xfrm>
        </p:spPr>
        <p:txBody>
          <a:bodyPr/>
          <a:lstStyle/>
          <a:p>
            <a:r>
              <a:rPr lang="en-US" dirty="0">
                <a:solidFill>
                  <a:srgbClr val="FF0000"/>
                </a:solidFill>
              </a:rPr>
              <a:t>Mai </a:t>
            </a:r>
          </a:p>
        </p:txBody>
      </p:sp>
      <p:sp>
        <p:nvSpPr>
          <p:cNvPr id="6" name="Title 1">
            <a:extLst>
              <a:ext uri="{FF2B5EF4-FFF2-40B4-BE49-F238E27FC236}">
                <a16:creationId xmlns:a16="http://schemas.microsoft.com/office/drawing/2014/main" id="{B44A027D-0760-4DD4-90F1-AC900FB81A43}"/>
              </a:ext>
            </a:extLst>
          </p:cNvPr>
          <p:cNvSpPr txBox="1">
            <a:spLocks/>
          </p:cNvSpPr>
          <p:nvPr/>
        </p:nvSpPr>
        <p:spPr>
          <a:xfrm>
            <a:off x="3211184" y="4525077"/>
            <a:ext cx="6697314" cy="763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accent2"/>
                </a:solidFill>
                <a:latin typeface="Pompiere"/>
                <a:ea typeface="Pompiere"/>
                <a:cs typeface="Pompiere"/>
                <a:sym typeface="Pompiere"/>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r>
              <a:rPr lang="en-US" dirty="0">
                <a:solidFill>
                  <a:srgbClr val="2B1198"/>
                </a:solidFill>
                <a:latin typeface="Pompiere" panose="020B0604020202020204" charset="0"/>
              </a:rPr>
              <a:t>growing vegetables in the school garden</a:t>
            </a:r>
            <a:endParaRPr lang="en-US" dirty="0">
              <a:solidFill>
                <a:srgbClr val="FF0000"/>
              </a:solidFill>
            </a:endParaRPr>
          </a:p>
        </p:txBody>
      </p:sp>
      <p:sp>
        <p:nvSpPr>
          <p:cNvPr id="7" name="Title 1">
            <a:extLst>
              <a:ext uri="{FF2B5EF4-FFF2-40B4-BE49-F238E27FC236}">
                <a16:creationId xmlns:a16="http://schemas.microsoft.com/office/drawing/2014/main" id="{46446F6B-214E-4136-8EF3-D5AA85082698}"/>
              </a:ext>
            </a:extLst>
          </p:cNvPr>
          <p:cNvSpPr txBox="1">
            <a:spLocks/>
          </p:cNvSpPr>
          <p:nvPr/>
        </p:nvSpPr>
        <p:spPr>
          <a:xfrm>
            <a:off x="3151222" y="5198637"/>
            <a:ext cx="8020689" cy="763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accent2"/>
                </a:solidFill>
                <a:latin typeface="Pompiere"/>
                <a:ea typeface="Pompiere"/>
                <a:cs typeface="Pompiere"/>
                <a:sym typeface="Pompiere"/>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r>
              <a:rPr lang="en-US" dirty="0">
                <a:solidFill>
                  <a:srgbClr val="2B1198"/>
                </a:solidFill>
                <a:latin typeface="Pompiere" panose="020B0604020202020204" charset="0"/>
              </a:rPr>
              <a:t>hold uniform fairs and exchange used uniforms</a:t>
            </a:r>
            <a:endParaRPr lang="en-US" dirty="0">
              <a:solidFill>
                <a:srgbClr val="FF0000"/>
              </a:solidFill>
              <a:latin typeface="Pompiere" panose="020B0604020202020204" charset="0"/>
            </a:endParaRPr>
          </a:p>
        </p:txBody>
      </p:sp>
    </p:spTree>
    <p:extLst>
      <p:ext uri="{BB962C8B-B14F-4D97-AF65-F5344CB8AC3E}">
        <p14:creationId xmlns:p14="http://schemas.microsoft.com/office/powerpoint/2010/main" val="38132489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C793-5089-48A9-8A88-C6FFB79EEF5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6BF4D8C-B153-4400-B536-75AEC4CEAC83}"/>
              </a:ext>
            </a:extLst>
          </p:cNvPr>
          <p:cNvPicPr>
            <a:picLocks noChangeAspect="1"/>
          </p:cNvPicPr>
          <p:nvPr/>
        </p:nvPicPr>
        <p:blipFill>
          <a:blip r:embed="rId2"/>
          <a:stretch>
            <a:fillRect/>
          </a:stretch>
        </p:blipFill>
        <p:spPr>
          <a:xfrm>
            <a:off x="927517" y="126124"/>
            <a:ext cx="9673324" cy="6706347"/>
          </a:xfrm>
          <a:prstGeom prst="rect">
            <a:avLst/>
          </a:prstGeom>
        </p:spPr>
      </p:pic>
    </p:spTree>
    <p:extLst>
      <p:ext uri="{BB962C8B-B14F-4D97-AF65-F5344CB8AC3E}">
        <p14:creationId xmlns:p14="http://schemas.microsoft.com/office/powerpoint/2010/main" val="16377960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C793-5089-48A9-8A88-C6FFB79EEF5E}"/>
              </a:ext>
            </a:extLst>
          </p:cNvPr>
          <p:cNvSpPr>
            <a:spLocks noGrp="1"/>
          </p:cNvSpPr>
          <p:nvPr>
            <p:ph type="title"/>
          </p:nvPr>
        </p:nvSpPr>
        <p:spPr>
          <a:xfrm>
            <a:off x="738532" y="362192"/>
            <a:ext cx="11055900" cy="763500"/>
          </a:xfrm>
        </p:spPr>
        <p:txBody>
          <a:bodyPr/>
          <a:lstStyle/>
          <a:p>
            <a:r>
              <a:rPr lang="en-US" sz="4800" dirty="0">
                <a:solidFill>
                  <a:srgbClr val="333333"/>
                </a:solidFill>
                <a:effectLst/>
                <a:latin typeface="Pompiere" panose="020B0604020202020204" charset="0"/>
              </a:rPr>
              <a:t>                               </a:t>
            </a:r>
            <a:r>
              <a:rPr lang="en-US" sz="6000" dirty="0">
                <a:solidFill>
                  <a:srgbClr val="FF0000"/>
                </a:solidFill>
                <a:effectLst/>
                <a:latin typeface="Pompiere" panose="020B0604020202020204" charset="0"/>
              </a:rPr>
              <a:t>WRITING SAMPLE </a:t>
            </a:r>
            <a:br>
              <a:rPr lang="en-US" sz="4800" dirty="0">
                <a:solidFill>
                  <a:srgbClr val="333333"/>
                </a:solidFill>
                <a:effectLst/>
                <a:latin typeface="Pompiere" panose="020B0604020202020204" charset="0"/>
              </a:rPr>
            </a:br>
            <a:r>
              <a:rPr lang="en-US" sz="4800" dirty="0">
                <a:solidFill>
                  <a:srgbClr val="333333"/>
                </a:solidFill>
                <a:effectLst/>
                <a:latin typeface="Pompiere" panose="020B0604020202020204" charset="0"/>
              </a:rPr>
              <a:t>My classmate is </a:t>
            </a:r>
            <a:r>
              <a:rPr lang="en-US" sz="4800" dirty="0">
                <a:solidFill>
                  <a:srgbClr val="2B1198"/>
                </a:solidFill>
                <a:effectLst/>
                <a:latin typeface="Pompiere" panose="020B0604020202020204" charset="0"/>
              </a:rPr>
              <a:t>Mai</a:t>
            </a:r>
            <a:r>
              <a:rPr lang="en-US" sz="4800" dirty="0">
                <a:solidFill>
                  <a:srgbClr val="333333"/>
                </a:solidFill>
                <a:effectLst/>
                <a:latin typeface="Pompiere" panose="020B0604020202020204" charset="0"/>
              </a:rPr>
              <a:t>. If </a:t>
            </a:r>
            <a:r>
              <a:rPr lang="en-US" sz="4800" dirty="0">
                <a:solidFill>
                  <a:srgbClr val="2B1198"/>
                </a:solidFill>
                <a:effectLst/>
                <a:latin typeface="Pompiere" panose="020B0604020202020204" charset="0"/>
              </a:rPr>
              <a:t>she</a:t>
            </a:r>
            <a:r>
              <a:rPr lang="en-US" sz="4800" dirty="0">
                <a:solidFill>
                  <a:srgbClr val="333333"/>
                </a:solidFill>
                <a:effectLst/>
                <a:latin typeface="Pompiere" panose="020B0604020202020204" charset="0"/>
              </a:rPr>
              <a:t> becomes the president of the 3Rs Club, </a:t>
            </a:r>
            <a:r>
              <a:rPr lang="en-US" sz="4800" dirty="0">
                <a:solidFill>
                  <a:srgbClr val="2B1198"/>
                </a:solidFill>
                <a:effectLst/>
                <a:latin typeface="Pompiere" panose="020B0604020202020204" charset="0"/>
              </a:rPr>
              <a:t>she</a:t>
            </a:r>
            <a:r>
              <a:rPr lang="en-US" sz="4800" dirty="0">
                <a:solidFill>
                  <a:srgbClr val="333333"/>
                </a:solidFill>
                <a:effectLst/>
                <a:latin typeface="Pompiere" panose="020B0604020202020204" charset="0"/>
              </a:rPr>
              <a:t> will do two things. </a:t>
            </a:r>
            <a:r>
              <a:rPr lang="en-US" sz="4800" b="0" i="0" dirty="0">
                <a:solidFill>
                  <a:srgbClr val="333333"/>
                </a:solidFill>
                <a:effectLst/>
                <a:latin typeface="Pompiere" panose="020B0604020202020204" charset="0"/>
              </a:rPr>
              <a:t>Firstly, </a:t>
            </a:r>
            <a:r>
              <a:rPr lang="en-US" sz="4800" b="0" i="0" dirty="0">
                <a:solidFill>
                  <a:srgbClr val="2B1198"/>
                </a:solidFill>
                <a:effectLst/>
                <a:latin typeface="Pompiere" panose="020B0604020202020204" charset="0"/>
              </a:rPr>
              <a:t>she will talk to her friends about growing vegetables in the school garden. The school will become greener. Secondly, she will hold uniform fairs. We can exchange our used uniforms. We can save money and the environment. I think she will be a good president.</a:t>
            </a:r>
            <a:br>
              <a:rPr lang="en-US" sz="4800" dirty="0">
                <a:effectLst/>
                <a:latin typeface="Pompiere" panose="020B0604020202020204" charset="0"/>
              </a:rPr>
            </a:br>
            <a:br>
              <a:rPr lang="en-US" sz="4800" b="0" i="0" dirty="0">
                <a:solidFill>
                  <a:srgbClr val="2B1198"/>
                </a:solidFill>
                <a:effectLst/>
                <a:latin typeface="Pompiere" panose="020B0604020202020204" charset="0"/>
              </a:rPr>
            </a:br>
            <a:endParaRPr lang="en-US" sz="4800" dirty="0">
              <a:latin typeface="Pompiere" panose="020B0604020202020204" charset="0"/>
            </a:endParaRPr>
          </a:p>
        </p:txBody>
      </p:sp>
    </p:spTree>
    <p:extLst>
      <p:ext uri="{BB962C8B-B14F-4D97-AF65-F5344CB8AC3E}">
        <p14:creationId xmlns:p14="http://schemas.microsoft.com/office/powerpoint/2010/main" val="20139320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174"/>
        <p:cNvGrpSpPr/>
        <p:nvPr/>
      </p:nvGrpSpPr>
      <p:grpSpPr>
        <a:xfrm>
          <a:off x="0" y="0"/>
          <a:ext cx="0" cy="0"/>
          <a:chOff x="0" y="0"/>
          <a:chExt cx="0" cy="0"/>
        </a:xfrm>
      </p:grpSpPr>
      <p:sp>
        <p:nvSpPr>
          <p:cNvPr id="2175" name="Google Shape;2175;p44"/>
          <p:cNvSpPr txBox="1">
            <a:spLocks noGrp="1"/>
          </p:cNvSpPr>
          <p:nvPr>
            <p:ph type="title"/>
          </p:nvPr>
        </p:nvSpPr>
        <p:spPr>
          <a:xfrm>
            <a:off x="6096000" y="676540"/>
            <a:ext cx="5581500" cy="7635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 dirty="0"/>
              <a:t>SUM UP</a:t>
            </a:r>
            <a:endParaRPr dirty="0"/>
          </a:p>
        </p:txBody>
      </p:sp>
      <p:sp>
        <p:nvSpPr>
          <p:cNvPr id="6" name="Google Shape;2176;p44">
            <a:extLst>
              <a:ext uri="{FF2B5EF4-FFF2-40B4-BE49-F238E27FC236}">
                <a16:creationId xmlns:a16="http://schemas.microsoft.com/office/drawing/2014/main" id="{A4EF9FD3-134E-4078-854B-6A85D035BC31}"/>
              </a:ext>
            </a:extLst>
          </p:cNvPr>
          <p:cNvSpPr txBox="1">
            <a:spLocks/>
          </p:cNvSpPr>
          <p:nvPr/>
        </p:nvSpPr>
        <p:spPr>
          <a:xfrm>
            <a:off x="5650172" y="1340061"/>
            <a:ext cx="6100549" cy="7179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dk2"/>
              </a:buClr>
              <a:buSzPts val="2100"/>
              <a:buFont typeface="DM Sans"/>
              <a:buNone/>
              <a:defRPr sz="2100" b="1" i="0" u="none" strike="noStrike" cap="none">
                <a:solidFill>
                  <a:schemeClr val="dk2"/>
                </a:solidFill>
                <a:latin typeface="DM Sans"/>
                <a:ea typeface="DM Sans"/>
                <a:cs typeface="DM Sans"/>
                <a:sym typeface="DM Sans"/>
              </a:defRPr>
            </a:lvl1pPr>
            <a:lvl2pPr marL="914400" marR="0" lvl="1" indent="-349250" algn="l" rtl="0">
              <a:lnSpc>
                <a:spcPct val="115000"/>
              </a:lnSpc>
              <a:spcBef>
                <a:spcPts val="2100"/>
              </a:spcBef>
              <a:spcAft>
                <a:spcPts val="0"/>
              </a:spcAft>
              <a:buClr>
                <a:schemeClr val="dk2"/>
              </a:buClr>
              <a:buSzPts val="2100"/>
              <a:buFont typeface="DM Sans"/>
              <a:buNone/>
              <a:defRPr sz="2100" b="1" i="0" u="none" strike="noStrike" cap="none">
                <a:solidFill>
                  <a:schemeClr val="dk2"/>
                </a:solidFill>
                <a:latin typeface="DM Sans"/>
                <a:ea typeface="DM Sans"/>
                <a:cs typeface="DM Sans"/>
                <a:sym typeface="DM Sans"/>
              </a:defRPr>
            </a:lvl2pPr>
            <a:lvl3pPr marL="1371600" marR="0" lvl="2" indent="-349250" algn="l" rtl="0">
              <a:lnSpc>
                <a:spcPct val="115000"/>
              </a:lnSpc>
              <a:spcBef>
                <a:spcPts val="2100"/>
              </a:spcBef>
              <a:spcAft>
                <a:spcPts val="0"/>
              </a:spcAft>
              <a:buClr>
                <a:schemeClr val="dk2"/>
              </a:buClr>
              <a:buSzPts val="2100"/>
              <a:buFont typeface="DM Sans"/>
              <a:buNone/>
              <a:defRPr sz="2100" b="1" i="0" u="none" strike="noStrike" cap="none">
                <a:solidFill>
                  <a:schemeClr val="dk2"/>
                </a:solidFill>
                <a:latin typeface="DM Sans"/>
                <a:ea typeface="DM Sans"/>
                <a:cs typeface="DM Sans"/>
                <a:sym typeface="DM Sans"/>
              </a:defRPr>
            </a:lvl3pPr>
            <a:lvl4pPr marL="1828800" marR="0" lvl="3" indent="-349250" algn="l" rtl="0">
              <a:lnSpc>
                <a:spcPct val="115000"/>
              </a:lnSpc>
              <a:spcBef>
                <a:spcPts val="2100"/>
              </a:spcBef>
              <a:spcAft>
                <a:spcPts val="0"/>
              </a:spcAft>
              <a:buClr>
                <a:schemeClr val="dk2"/>
              </a:buClr>
              <a:buSzPts val="2100"/>
              <a:buFont typeface="DM Sans"/>
              <a:buNone/>
              <a:defRPr sz="2100" b="1" i="0" u="none" strike="noStrike" cap="none">
                <a:solidFill>
                  <a:schemeClr val="dk2"/>
                </a:solidFill>
                <a:latin typeface="DM Sans"/>
                <a:ea typeface="DM Sans"/>
                <a:cs typeface="DM Sans"/>
                <a:sym typeface="DM Sans"/>
              </a:defRPr>
            </a:lvl4pPr>
            <a:lvl5pPr marL="2286000" marR="0" lvl="4" indent="-349250" algn="l" rtl="0">
              <a:lnSpc>
                <a:spcPct val="115000"/>
              </a:lnSpc>
              <a:spcBef>
                <a:spcPts val="2100"/>
              </a:spcBef>
              <a:spcAft>
                <a:spcPts val="0"/>
              </a:spcAft>
              <a:buClr>
                <a:schemeClr val="dk2"/>
              </a:buClr>
              <a:buSzPts val="2100"/>
              <a:buFont typeface="DM Sans"/>
              <a:buNone/>
              <a:defRPr sz="2100" b="1" i="0" u="none" strike="noStrike" cap="none">
                <a:solidFill>
                  <a:schemeClr val="dk2"/>
                </a:solidFill>
                <a:latin typeface="DM Sans"/>
                <a:ea typeface="DM Sans"/>
                <a:cs typeface="DM Sans"/>
                <a:sym typeface="DM Sans"/>
              </a:defRPr>
            </a:lvl5pPr>
            <a:lvl6pPr marL="2743200" marR="0" lvl="5" indent="-349250" algn="l" rtl="0">
              <a:lnSpc>
                <a:spcPct val="115000"/>
              </a:lnSpc>
              <a:spcBef>
                <a:spcPts val="2100"/>
              </a:spcBef>
              <a:spcAft>
                <a:spcPts val="0"/>
              </a:spcAft>
              <a:buClr>
                <a:schemeClr val="dk2"/>
              </a:buClr>
              <a:buSzPts val="2100"/>
              <a:buFont typeface="DM Sans"/>
              <a:buNone/>
              <a:defRPr sz="2100" b="1" i="0" u="none" strike="noStrike" cap="none">
                <a:solidFill>
                  <a:schemeClr val="dk2"/>
                </a:solidFill>
                <a:latin typeface="DM Sans"/>
                <a:ea typeface="DM Sans"/>
                <a:cs typeface="DM Sans"/>
                <a:sym typeface="DM Sans"/>
              </a:defRPr>
            </a:lvl6pPr>
            <a:lvl7pPr marL="3200400" marR="0" lvl="6" indent="-349250" algn="l" rtl="0">
              <a:lnSpc>
                <a:spcPct val="115000"/>
              </a:lnSpc>
              <a:spcBef>
                <a:spcPts val="2100"/>
              </a:spcBef>
              <a:spcAft>
                <a:spcPts val="0"/>
              </a:spcAft>
              <a:buClr>
                <a:schemeClr val="dk2"/>
              </a:buClr>
              <a:buSzPts val="2100"/>
              <a:buFont typeface="DM Sans"/>
              <a:buNone/>
              <a:defRPr sz="2100" b="1" i="0" u="none" strike="noStrike" cap="none">
                <a:solidFill>
                  <a:schemeClr val="dk2"/>
                </a:solidFill>
                <a:latin typeface="DM Sans"/>
                <a:ea typeface="DM Sans"/>
                <a:cs typeface="DM Sans"/>
                <a:sym typeface="DM Sans"/>
              </a:defRPr>
            </a:lvl7pPr>
            <a:lvl8pPr marL="3657600" marR="0" lvl="7" indent="-349250" algn="l" rtl="0">
              <a:lnSpc>
                <a:spcPct val="115000"/>
              </a:lnSpc>
              <a:spcBef>
                <a:spcPts val="2100"/>
              </a:spcBef>
              <a:spcAft>
                <a:spcPts val="0"/>
              </a:spcAft>
              <a:buClr>
                <a:schemeClr val="dk2"/>
              </a:buClr>
              <a:buSzPts val="2100"/>
              <a:buFont typeface="DM Sans"/>
              <a:buNone/>
              <a:defRPr sz="2100" b="1" i="0" u="none" strike="noStrike" cap="none">
                <a:solidFill>
                  <a:schemeClr val="dk2"/>
                </a:solidFill>
                <a:latin typeface="DM Sans"/>
                <a:ea typeface="DM Sans"/>
                <a:cs typeface="DM Sans"/>
                <a:sym typeface="DM Sans"/>
              </a:defRPr>
            </a:lvl8pPr>
            <a:lvl9pPr marL="4114800" marR="0" lvl="8" indent="-349250" algn="l" rtl="0">
              <a:lnSpc>
                <a:spcPct val="115000"/>
              </a:lnSpc>
              <a:spcBef>
                <a:spcPts val="2100"/>
              </a:spcBef>
              <a:spcAft>
                <a:spcPts val="2100"/>
              </a:spcAft>
              <a:buClr>
                <a:schemeClr val="dk2"/>
              </a:buClr>
              <a:buSzPts val="2100"/>
              <a:buFont typeface="DM Sans"/>
              <a:buNone/>
              <a:defRPr sz="2100" b="1" i="0" u="none" strike="noStrike" cap="none">
                <a:solidFill>
                  <a:schemeClr val="dk2"/>
                </a:solidFill>
                <a:latin typeface="DM Sans"/>
                <a:ea typeface="DM Sans"/>
                <a:cs typeface="DM Sans"/>
                <a:sym typeface="DM Sans"/>
              </a:defRPr>
            </a:lvl9pPr>
          </a:lstStyle>
          <a:p>
            <a:pPr marL="0" lvl="0" indent="0" algn="l" rtl="0">
              <a:spcBef>
                <a:spcPts val="0"/>
              </a:spcBef>
              <a:spcAft>
                <a:spcPts val="0"/>
              </a:spcAft>
              <a:buNone/>
            </a:pPr>
            <a:r>
              <a:rPr lang="en-US" sz="2400" b="0" dirty="0"/>
              <a:t>By the end of the lesson, students can be able to:</a:t>
            </a:r>
          </a:p>
          <a:p>
            <a:pPr lvl="0" fontAlgn="base"/>
            <a:r>
              <a:rPr lang="en-US" sz="2400" b="0" dirty="0">
                <a:effectLst>
                  <a:glow>
                    <a:srgbClr val="000000"/>
                  </a:glow>
                  <a:outerShdw sx="0" sy="0">
                    <a:srgbClr val="000000"/>
                  </a:outerShdw>
                  <a:reflection stA="0" endPos="0" fadeDir="0" sx="0" sy="0"/>
                </a:effectLst>
              </a:rPr>
              <a:t>- listen to get specific information about way to make the school a ‘green’ place;</a:t>
            </a:r>
          </a:p>
          <a:p>
            <a:r>
              <a:rPr lang="en-US" sz="2400" b="0" dirty="0"/>
              <a:t>- write a paragraph about ways to make the school a ‘green’ place.</a:t>
            </a:r>
            <a:endParaRPr lang="en-US" sz="3600" b="0" dirty="0"/>
          </a:p>
          <a:p>
            <a:pPr marL="0" indent="0">
              <a:spcAft>
                <a:spcPts val="2100"/>
              </a:spcAft>
            </a:pPr>
            <a:r>
              <a:rPr lang="en-US" sz="2400" b="0" dirty="0"/>
              <a:t> - Do exercise page ……</a:t>
            </a:r>
          </a:p>
        </p:txBody>
      </p:sp>
    </p:spTree>
    <p:extLst>
      <p:ext uri="{BB962C8B-B14F-4D97-AF65-F5344CB8AC3E}">
        <p14:creationId xmlns:p14="http://schemas.microsoft.com/office/powerpoint/2010/main" val="15635992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3978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24"/>
          <p:cNvSpPr txBox="1">
            <a:spLocks noGrp="1"/>
          </p:cNvSpPr>
          <p:nvPr>
            <p:ph type="title"/>
          </p:nvPr>
        </p:nvSpPr>
        <p:spPr>
          <a:xfrm>
            <a:off x="387464" y="803218"/>
            <a:ext cx="10838554" cy="1230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8000" dirty="0"/>
              <a:t>U</a:t>
            </a:r>
            <a:r>
              <a:rPr lang="en" sz="8000" dirty="0"/>
              <a:t>nit 11: OUR GREENER WORLD</a:t>
            </a:r>
            <a:br>
              <a:rPr lang="en" sz="8000" dirty="0"/>
            </a:br>
            <a:r>
              <a:rPr lang="en" sz="6000" dirty="0"/>
              <a:t>lesson 7: Looking back and project</a:t>
            </a:r>
            <a:endParaRPr sz="8000" dirty="0"/>
          </a:p>
        </p:txBody>
      </p:sp>
      <p:sp>
        <p:nvSpPr>
          <p:cNvPr id="1633" name="Google Shape;1633;p24"/>
          <p:cNvSpPr txBox="1">
            <a:spLocks noGrp="1"/>
          </p:cNvSpPr>
          <p:nvPr>
            <p:ph type="subTitle" idx="1"/>
          </p:nvPr>
        </p:nvSpPr>
        <p:spPr>
          <a:xfrm>
            <a:off x="1707600" y="6140100"/>
            <a:ext cx="8776800" cy="7179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US" sz="4000" dirty="0"/>
              <a:t>G</a:t>
            </a:r>
            <a:r>
              <a:rPr lang="en" sz="4000" dirty="0"/>
              <a:t>rade 6</a:t>
            </a:r>
            <a:endParaRPr sz="4000" dirty="0"/>
          </a:p>
        </p:txBody>
      </p:sp>
    </p:spTree>
    <p:extLst>
      <p:ext uri="{BB962C8B-B14F-4D97-AF65-F5344CB8AC3E}">
        <p14:creationId xmlns:p14="http://schemas.microsoft.com/office/powerpoint/2010/main" val="8359574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08333E-6 -2.96296E-6 L -2.08333E-6 -0.07222 " pathEditMode="relative" rAng="0" ptsTypes="AA">
                                      <p:cBhvr>
                                        <p:cTn id="6" dur="250" accel="50000" decel="50000" autoRev="1" fill="hold">
                                          <p:stCondLst>
                                            <p:cond delay="0"/>
                                          </p:stCondLst>
                                        </p:cTn>
                                        <p:tgtEl>
                                          <p:spTgt spid="1632"/>
                                        </p:tgtEl>
                                        <p:attrNameLst>
                                          <p:attrName>ppt_x</p:attrName>
                                          <p:attrName>ppt_y</p:attrName>
                                        </p:attrNameLst>
                                      </p:cBhvr>
                                      <p:rCtr x="0" y="-3611"/>
                                    </p:animMotion>
                                    <p:animRot by="1500000">
                                      <p:cBhvr>
                                        <p:cTn id="7" dur="125" fill="hold">
                                          <p:stCondLst>
                                            <p:cond delay="0"/>
                                          </p:stCondLst>
                                        </p:cTn>
                                        <p:tgtEl>
                                          <p:spTgt spid="1632"/>
                                        </p:tgtEl>
                                        <p:attrNameLst>
                                          <p:attrName>r</p:attrName>
                                        </p:attrNameLst>
                                      </p:cBhvr>
                                    </p:animRot>
                                    <p:animRot by="-1500000">
                                      <p:cBhvr>
                                        <p:cTn id="8" dur="125" fill="hold">
                                          <p:stCondLst>
                                            <p:cond delay="125"/>
                                          </p:stCondLst>
                                        </p:cTn>
                                        <p:tgtEl>
                                          <p:spTgt spid="1632"/>
                                        </p:tgtEl>
                                        <p:attrNameLst>
                                          <p:attrName>r</p:attrName>
                                        </p:attrNameLst>
                                      </p:cBhvr>
                                    </p:animRot>
                                    <p:animRot by="-1500000">
                                      <p:cBhvr>
                                        <p:cTn id="9" dur="125" fill="hold">
                                          <p:stCondLst>
                                            <p:cond delay="250"/>
                                          </p:stCondLst>
                                        </p:cTn>
                                        <p:tgtEl>
                                          <p:spTgt spid="1632"/>
                                        </p:tgtEl>
                                        <p:attrNameLst>
                                          <p:attrName>r</p:attrName>
                                        </p:attrNameLst>
                                      </p:cBhvr>
                                    </p:animRot>
                                    <p:animRot by="1500000">
                                      <p:cBhvr>
                                        <p:cTn id="10" dur="125" fill="hold">
                                          <p:stCondLst>
                                            <p:cond delay="375"/>
                                          </p:stCondLst>
                                        </p:cTn>
                                        <p:tgtEl>
                                          <p:spTgt spid="16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9" name="Google Shape;1659;p27"/>
          <p:cNvSpPr txBox="1">
            <a:spLocks noGrp="1"/>
          </p:cNvSpPr>
          <p:nvPr>
            <p:ph type="body" idx="1"/>
          </p:nvPr>
        </p:nvSpPr>
        <p:spPr>
          <a:xfrm>
            <a:off x="1561011" y="1336315"/>
            <a:ext cx="9624446" cy="2075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800" dirty="0"/>
              <a:t>By the end of the lesson, students can be able to:</a:t>
            </a:r>
          </a:p>
          <a:p>
            <a:pPr lvl="0" fontAlgn="base"/>
            <a:r>
              <a:rPr lang="en-US" sz="2800" dirty="0">
                <a:effectLst>
                  <a:glow>
                    <a:srgbClr val="000000"/>
                  </a:glow>
                  <a:outerShdw sx="0" sy="0">
                    <a:srgbClr val="000000"/>
                  </a:outerShdw>
                  <a:reflection stA="0" endPos="0" fadeDir="0" sx="0" sy="0"/>
                </a:effectLst>
              </a:rPr>
              <a:t>review the vocabulary and grammar of Unit 11;</a:t>
            </a:r>
          </a:p>
          <a:p>
            <a:r>
              <a:rPr lang="en-US" sz="2800" dirty="0"/>
              <a:t>apply what they have learnt (vocabulary and grammar) into practice through a project.</a:t>
            </a:r>
            <a:endParaRPr lang="en-US" sz="4000" dirty="0"/>
          </a:p>
        </p:txBody>
      </p:sp>
      <p:sp>
        <p:nvSpPr>
          <p:cNvPr id="5" name="Google Shape;1647;p26">
            <a:extLst>
              <a:ext uri="{FF2B5EF4-FFF2-40B4-BE49-F238E27FC236}">
                <a16:creationId xmlns:a16="http://schemas.microsoft.com/office/drawing/2014/main" id="{AADE86D7-6D6D-43C4-BC35-C3A2FF1E03D8}"/>
              </a:ext>
            </a:extLst>
          </p:cNvPr>
          <p:cNvSpPr txBox="1">
            <a:spLocks/>
          </p:cNvSpPr>
          <p:nvPr/>
        </p:nvSpPr>
        <p:spPr>
          <a:xfrm>
            <a:off x="396843" y="0"/>
            <a:ext cx="11055900" cy="763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1pPr>
            <a:lvl2pPr marR="0" lvl="1"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2pPr>
            <a:lvl3pPr marR="0" lvl="2"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3pPr>
            <a:lvl4pPr marR="0" lvl="3"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4pPr>
            <a:lvl5pPr marR="0" lvl="4"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5pPr>
            <a:lvl6pPr marR="0" lvl="5"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6pPr>
            <a:lvl7pPr marR="0" lvl="6"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7pPr>
            <a:lvl8pPr marR="0" lvl="7"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8pPr>
            <a:lvl9pPr marR="0" lvl="8" algn="r" rtl="0">
              <a:lnSpc>
                <a:spcPct val="100000"/>
              </a:lnSpc>
              <a:spcBef>
                <a:spcPts val="0"/>
              </a:spcBef>
              <a:spcAft>
                <a:spcPts val="0"/>
              </a:spcAft>
              <a:buClr>
                <a:schemeClr val="accent2"/>
              </a:buClr>
              <a:buSzPts val="15000"/>
              <a:buFont typeface="Pompiere"/>
              <a:buNone/>
              <a:defRPr sz="15000" b="1" i="0" u="none" strike="noStrike" cap="none">
                <a:solidFill>
                  <a:schemeClr val="accent2"/>
                </a:solidFill>
                <a:latin typeface="Pompiere"/>
                <a:ea typeface="Pompiere"/>
                <a:cs typeface="Pompiere"/>
                <a:sym typeface="Pompiere"/>
              </a:defRPr>
            </a:lvl9pPr>
          </a:lstStyle>
          <a:p>
            <a:pPr marL="0" marR="0" lvl="0" indent="0" algn="ctr" defTabSz="914400" rtl="0" eaLnBrk="1" fontAlgn="auto" latinLnBrk="0" hangingPunct="1">
              <a:lnSpc>
                <a:spcPct val="100000"/>
              </a:lnSpc>
              <a:spcBef>
                <a:spcPts val="0"/>
              </a:spcBef>
              <a:spcAft>
                <a:spcPts val="0"/>
              </a:spcAft>
              <a:buClr>
                <a:srgbClr val="8BA631"/>
              </a:buClr>
              <a:buSzPts val="15000"/>
              <a:buFont typeface="Pompiere"/>
              <a:buNone/>
              <a:tabLst/>
              <a:defRPr/>
            </a:pPr>
            <a:r>
              <a:rPr kumimoji="0" lang="en-US" sz="7200" b="1" i="0" u="none" strike="noStrike" kern="0" cap="none" spc="0" normalizeH="0" baseline="0" noProof="0" dirty="0">
                <a:ln>
                  <a:noFill/>
                </a:ln>
                <a:solidFill>
                  <a:srgbClr val="8BA631"/>
                </a:solidFill>
                <a:effectLst/>
                <a:uLnTx/>
                <a:uFillTx/>
                <a:latin typeface="Pompiere"/>
                <a:sym typeface="Pompiere"/>
              </a:rPr>
              <a:t>Objectives</a:t>
            </a:r>
          </a:p>
        </p:txBody>
      </p:sp>
    </p:spTree>
    <p:extLst>
      <p:ext uri="{BB962C8B-B14F-4D97-AF65-F5344CB8AC3E}">
        <p14:creationId xmlns:p14="http://schemas.microsoft.com/office/powerpoint/2010/main" val="22360986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xEl>
                                              <p:pRg st="0" end="0"/>
                                            </p:txEl>
                                          </p:spTgt>
                                        </p:tgtEl>
                                        <p:attrNameLst>
                                          <p:attrName>ppt_x</p:attrName>
                                          <p:attrName>ppt_y</p:attrName>
                                        </p:attrNameLst>
                                      </p:cBhvr>
                                    </p:animMotion>
                                    <p:animRot by="1500000">
                                      <p:cBhvr>
                                        <p:cTn id="7" dur="125" fill="hold">
                                          <p:stCondLst>
                                            <p:cond delay="0"/>
                                          </p:stCondLst>
                                        </p:cTn>
                                        <p:tgtEl>
                                          <p:spTgt spid="5">
                                            <p:txEl>
                                              <p:pRg st="0" end="0"/>
                                            </p:txEl>
                                          </p:spTgt>
                                        </p:tgtEl>
                                        <p:attrNameLst>
                                          <p:attrName>r</p:attrName>
                                        </p:attrNameLst>
                                      </p:cBhvr>
                                    </p:animRot>
                                    <p:animRot by="-1500000">
                                      <p:cBhvr>
                                        <p:cTn id="8" dur="125" fill="hold">
                                          <p:stCondLst>
                                            <p:cond delay="125"/>
                                          </p:stCondLst>
                                        </p:cTn>
                                        <p:tgtEl>
                                          <p:spTgt spid="5">
                                            <p:txEl>
                                              <p:pRg st="0" end="0"/>
                                            </p:txEl>
                                          </p:spTgt>
                                        </p:tgtEl>
                                        <p:attrNameLst>
                                          <p:attrName>r</p:attrName>
                                        </p:attrNameLst>
                                      </p:cBhvr>
                                    </p:animRot>
                                    <p:animRot by="-1500000">
                                      <p:cBhvr>
                                        <p:cTn id="9" dur="125" fill="hold">
                                          <p:stCondLst>
                                            <p:cond delay="250"/>
                                          </p:stCondLst>
                                        </p:cTn>
                                        <p:tgtEl>
                                          <p:spTgt spid="5">
                                            <p:txEl>
                                              <p:pRg st="0" end="0"/>
                                            </p:txEl>
                                          </p:spTgt>
                                        </p:tgtEl>
                                        <p:attrNameLst>
                                          <p:attrName>r</p:attrName>
                                        </p:attrNameLst>
                                      </p:cBhvr>
                                    </p:animRot>
                                    <p:animRot by="1500000">
                                      <p:cBhvr>
                                        <p:cTn id="10" dur="125" fill="hold">
                                          <p:stCondLst>
                                            <p:cond delay="375"/>
                                          </p:stCondLst>
                                        </p:cTn>
                                        <p:tgtEl>
                                          <p:spTgt spid="5">
                                            <p:txEl>
                                              <p:pRg st="0" end="0"/>
                                            </p:txEl>
                                          </p:spTgt>
                                        </p:tgtEl>
                                        <p:attrNameLst>
                                          <p:attrName>r</p:attrName>
                                        </p:attrNameLst>
                                      </p:cBhvr>
                                    </p:animRot>
                                  </p:childTnLst>
                                </p:cTn>
                              </p:par>
                            </p:childTnLst>
                          </p:cTn>
                        </p:par>
                        <p:par>
                          <p:cTn id="11" fill="hold">
                            <p:stCondLst>
                              <p:cond delay="950"/>
                            </p:stCondLst>
                            <p:childTnLst>
                              <p:par>
                                <p:cTn id="12" presetID="34" presetClass="emph" presetSubtype="0" fill="hold" nodeType="afterEffect">
                                  <p:stCondLst>
                                    <p:cond delay="0"/>
                                  </p:stCondLst>
                                  <p:iterate type="lt">
                                    <p:tmPct val="10000"/>
                                  </p:iterate>
                                  <p:childTnLst>
                                    <p:animMotion origin="layout" path="M 6.25E-7 3.7037E-7 L 6.25E-7 -0.07222 " pathEditMode="relative" rAng="0" ptsTypes="AA">
                                      <p:cBhvr>
                                        <p:cTn id="13" dur="250" accel="50000" decel="50000" autoRev="1" fill="hold">
                                          <p:stCondLst>
                                            <p:cond delay="0"/>
                                          </p:stCondLst>
                                        </p:cTn>
                                        <p:tgtEl>
                                          <p:spTgt spid="1659">
                                            <p:txEl>
                                              <p:pRg st="0" end="0"/>
                                            </p:txEl>
                                          </p:spTgt>
                                        </p:tgtEl>
                                        <p:attrNameLst>
                                          <p:attrName>ppt_x</p:attrName>
                                          <p:attrName>ppt_y</p:attrName>
                                        </p:attrNameLst>
                                      </p:cBhvr>
                                      <p:rCtr x="0" y="-3611"/>
                                    </p:animMotion>
                                    <p:animRot by="1500000">
                                      <p:cBhvr>
                                        <p:cTn id="14" dur="125" fill="hold">
                                          <p:stCondLst>
                                            <p:cond delay="0"/>
                                          </p:stCondLst>
                                        </p:cTn>
                                        <p:tgtEl>
                                          <p:spTgt spid="1659">
                                            <p:txEl>
                                              <p:pRg st="0" end="0"/>
                                            </p:txEl>
                                          </p:spTgt>
                                        </p:tgtEl>
                                        <p:attrNameLst>
                                          <p:attrName>r</p:attrName>
                                        </p:attrNameLst>
                                      </p:cBhvr>
                                    </p:animRot>
                                    <p:animRot by="-1500000">
                                      <p:cBhvr>
                                        <p:cTn id="15" dur="125" fill="hold">
                                          <p:stCondLst>
                                            <p:cond delay="125"/>
                                          </p:stCondLst>
                                        </p:cTn>
                                        <p:tgtEl>
                                          <p:spTgt spid="1659">
                                            <p:txEl>
                                              <p:pRg st="0" end="0"/>
                                            </p:txEl>
                                          </p:spTgt>
                                        </p:tgtEl>
                                        <p:attrNameLst>
                                          <p:attrName>r</p:attrName>
                                        </p:attrNameLst>
                                      </p:cBhvr>
                                    </p:animRot>
                                    <p:animRot by="-1500000">
                                      <p:cBhvr>
                                        <p:cTn id="16" dur="125" fill="hold">
                                          <p:stCondLst>
                                            <p:cond delay="250"/>
                                          </p:stCondLst>
                                        </p:cTn>
                                        <p:tgtEl>
                                          <p:spTgt spid="1659">
                                            <p:txEl>
                                              <p:pRg st="0" end="0"/>
                                            </p:txEl>
                                          </p:spTgt>
                                        </p:tgtEl>
                                        <p:attrNameLst>
                                          <p:attrName>r</p:attrName>
                                        </p:attrNameLst>
                                      </p:cBhvr>
                                    </p:animRot>
                                    <p:animRot by="1500000">
                                      <p:cBhvr>
                                        <p:cTn id="17" dur="125" fill="hold">
                                          <p:stCondLst>
                                            <p:cond delay="375"/>
                                          </p:stCondLst>
                                        </p:cTn>
                                        <p:tgtEl>
                                          <p:spTgt spid="1659">
                                            <p:txEl>
                                              <p:pRg st="0" end="0"/>
                                            </p:txEl>
                                          </p:spTgt>
                                        </p:tgtEl>
                                        <p:attrNameLst>
                                          <p:attrName>r</p:attrName>
                                        </p:attrNameLst>
                                      </p:cBhvr>
                                    </p:animRot>
                                  </p:childTnLst>
                                </p:cTn>
                              </p:par>
                            </p:childTnLst>
                          </p:cTn>
                        </p:par>
                        <p:par>
                          <p:cTn id="18" fill="hold">
                            <p:stCondLst>
                              <p:cond delay="3400"/>
                            </p:stCondLst>
                            <p:childTnLst>
                              <p:par>
                                <p:cTn id="19" presetID="34" presetClass="emph" presetSubtype="0" fill="hold" nodeType="afterEffect">
                                  <p:stCondLst>
                                    <p:cond delay="0"/>
                                  </p:stCondLst>
                                  <p:iterate type="lt">
                                    <p:tmPct val="10000"/>
                                  </p:iterate>
                                  <p:childTnLst>
                                    <p:animMotion origin="layout" path="M 6.25E-7 3.7037E-7 L 6.25E-7 -0.07222 " pathEditMode="relative" rAng="0" ptsTypes="AA">
                                      <p:cBhvr>
                                        <p:cTn id="20" dur="250" accel="50000" decel="50000" autoRev="1" fill="hold">
                                          <p:stCondLst>
                                            <p:cond delay="0"/>
                                          </p:stCondLst>
                                        </p:cTn>
                                        <p:tgtEl>
                                          <p:spTgt spid="1659">
                                            <p:txEl>
                                              <p:pRg st="2" end="2"/>
                                            </p:txEl>
                                          </p:spTgt>
                                        </p:tgtEl>
                                        <p:attrNameLst>
                                          <p:attrName>ppt_x</p:attrName>
                                          <p:attrName>ppt_y</p:attrName>
                                        </p:attrNameLst>
                                      </p:cBhvr>
                                      <p:rCtr x="0" y="-3611"/>
                                    </p:animMotion>
                                    <p:animRot by="1500000">
                                      <p:cBhvr>
                                        <p:cTn id="21" dur="125" fill="hold">
                                          <p:stCondLst>
                                            <p:cond delay="0"/>
                                          </p:stCondLst>
                                        </p:cTn>
                                        <p:tgtEl>
                                          <p:spTgt spid="1659">
                                            <p:txEl>
                                              <p:pRg st="2" end="2"/>
                                            </p:txEl>
                                          </p:spTgt>
                                        </p:tgtEl>
                                        <p:attrNameLst>
                                          <p:attrName>r</p:attrName>
                                        </p:attrNameLst>
                                      </p:cBhvr>
                                    </p:animRot>
                                    <p:animRot by="-1500000">
                                      <p:cBhvr>
                                        <p:cTn id="22" dur="125" fill="hold">
                                          <p:stCondLst>
                                            <p:cond delay="125"/>
                                          </p:stCondLst>
                                        </p:cTn>
                                        <p:tgtEl>
                                          <p:spTgt spid="1659">
                                            <p:txEl>
                                              <p:pRg st="2" end="2"/>
                                            </p:txEl>
                                          </p:spTgt>
                                        </p:tgtEl>
                                        <p:attrNameLst>
                                          <p:attrName>r</p:attrName>
                                        </p:attrNameLst>
                                      </p:cBhvr>
                                    </p:animRot>
                                    <p:animRot by="-1500000">
                                      <p:cBhvr>
                                        <p:cTn id="23" dur="125" fill="hold">
                                          <p:stCondLst>
                                            <p:cond delay="250"/>
                                          </p:stCondLst>
                                        </p:cTn>
                                        <p:tgtEl>
                                          <p:spTgt spid="1659">
                                            <p:txEl>
                                              <p:pRg st="2" end="2"/>
                                            </p:txEl>
                                          </p:spTgt>
                                        </p:tgtEl>
                                        <p:attrNameLst>
                                          <p:attrName>r</p:attrName>
                                        </p:attrNameLst>
                                      </p:cBhvr>
                                    </p:animRot>
                                    <p:animRot by="1500000">
                                      <p:cBhvr>
                                        <p:cTn id="24" dur="125" fill="hold">
                                          <p:stCondLst>
                                            <p:cond delay="375"/>
                                          </p:stCondLst>
                                        </p:cTn>
                                        <p:tgtEl>
                                          <p:spTgt spid="1659">
                                            <p:txEl>
                                              <p:pRg st="2" end="2"/>
                                            </p:txEl>
                                          </p:spTgt>
                                        </p:tgtEl>
                                        <p:attrNameLst>
                                          <p:attrName>r</p:attrName>
                                        </p:attrNameLst>
                                      </p:cBhvr>
                                    </p:animRot>
                                  </p:childTnLst>
                                </p:cTn>
                              </p:par>
                            </p:childTnLst>
                          </p:cTn>
                        </p:par>
                        <p:par>
                          <p:cTn id="25" fill="hold">
                            <p:stCondLst>
                              <p:cond delay="7500"/>
                            </p:stCondLst>
                            <p:childTnLst>
                              <p:par>
                                <p:cTn id="26" presetID="34" presetClass="emph" presetSubtype="0" fill="hold" nodeType="afterEffect">
                                  <p:stCondLst>
                                    <p:cond delay="0"/>
                                  </p:stCondLst>
                                  <p:iterate type="lt">
                                    <p:tmPct val="10000"/>
                                  </p:iterate>
                                  <p:childTnLst>
                                    <p:animMotion origin="layout" path="M 6.25E-7 3.7037E-7 L 6.25E-7 -0.07222 " pathEditMode="relative" rAng="0" ptsTypes="AA">
                                      <p:cBhvr>
                                        <p:cTn id="27" dur="250" accel="50000" decel="50000" autoRev="1" fill="hold">
                                          <p:stCondLst>
                                            <p:cond delay="0"/>
                                          </p:stCondLst>
                                        </p:cTn>
                                        <p:tgtEl>
                                          <p:spTgt spid="1659">
                                            <p:txEl>
                                              <p:pRg st="1" end="1"/>
                                            </p:txEl>
                                          </p:spTgt>
                                        </p:tgtEl>
                                        <p:attrNameLst>
                                          <p:attrName>ppt_x</p:attrName>
                                          <p:attrName>ppt_y</p:attrName>
                                        </p:attrNameLst>
                                      </p:cBhvr>
                                      <p:rCtr x="0" y="-3611"/>
                                    </p:animMotion>
                                    <p:animRot by="1500000">
                                      <p:cBhvr>
                                        <p:cTn id="28" dur="125" fill="hold">
                                          <p:stCondLst>
                                            <p:cond delay="0"/>
                                          </p:stCondLst>
                                        </p:cTn>
                                        <p:tgtEl>
                                          <p:spTgt spid="1659">
                                            <p:txEl>
                                              <p:pRg st="1" end="1"/>
                                            </p:txEl>
                                          </p:spTgt>
                                        </p:tgtEl>
                                        <p:attrNameLst>
                                          <p:attrName>r</p:attrName>
                                        </p:attrNameLst>
                                      </p:cBhvr>
                                    </p:animRot>
                                    <p:animRot by="-1500000">
                                      <p:cBhvr>
                                        <p:cTn id="29" dur="125" fill="hold">
                                          <p:stCondLst>
                                            <p:cond delay="125"/>
                                          </p:stCondLst>
                                        </p:cTn>
                                        <p:tgtEl>
                                          <p:spTgt spid="1659">
                                            <p:txEl>
                                              <p:pRg st="1" end="1"/>
                                            </p:txEl>
                                          </p:spTgt>
                                        </p:tgtEl>
                                        <p:attrNameLst>
                                          <p:attrName>r</p:attrName>
                                        </p:attrNameLst>
                                      </p:cBhvr>
                                    </p:animRot>
                                    <p:animRot by="-1500000">
                                      <p:cBhvr>
                                        <p:cTn id="30" dur="125" fill="hold">
                                          <p:stCondLst>
                                            <p:cond delay="250"/>
                                          </p:stCondLst>
                                        </p:cTn>
                                        <p:tgtEl>
                                          <p:spTgt spid="1659">
                                            <p:txEl>
                                              <p:pRg st="1" end="1"/>
                                            </p:txEl>
                                          </p:spTgt>
                                        </p:tgtEl>
                                        <p:attrNameLst>
                                          <p:attrName>r</p:attrName>
                                        </p:attrNameLst>
                                      </p:cBhvr>
                                    </p:animRot>
                                    <p:animRot by="1500000">
                                      <p:cBhvr>
                                        <p:cTn id="31" dur="125" fill="hold">
                                          <p:stCondLst>
                                            <p:cond delay="375"/>
                                          </p:stCondLst>
                                        </p:cTn>
                                        <p:tgtEl>
                                          <p:spTgt spid="1659">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C659F-2CDD-46D4-A6E5-14DC380BF1C5}"/>
              </a:ext>
            </a:extLst>
          </p:cNvPr>
          <p:cNvSpPr>
            <a:spLocks noGrp="1"/>
          </p:cNvSpPr>
          <p:nvPr>
            <p:ph type="title"/>
          </p:nvPr>
        </p:nvSpPr>
        <p:spPr>
          <a:xfrm>
            <a:off x="-469810" y="571512"/>
            <a:ext cx="3653700" cy="763500"/>
          </a:xfrm>
        </p:spPr>
        <p:txBody>
          <a:bodyPr/>
          <a:lstStyle/>
          <a:p>
            <a:r>
              <a:rPr lang="en-US" sz="8000" dirty="0"/>
              <a:t>Review </a:t>
            </a:r>
          </a:p>
        </p:txBody>
      </p:sp>
      <p:sp>
        <p:nvSpPr>
          <p:cNvPr id="4" name="Title 3">
            <a:extLst>
              <a:ext uri="{FF2B5EF4-FFF2-40B4-BE49-F238E27FC236}">
                <a16:creationId xmlns:a16="http://schemas.microsoft.com/office/drawing/2014/main" id="{670CE04F-9D45-43C6-9E30-89610E4B3544}"/>
              </a:ext>
            </a:extLst>
          </p:cNvPr>
          <p:cNvSpPr>
            <a:spLocks noGrp="1"/>
          </p:cNvSpPr>
          <p:nvPr>
            <p:ph type="title" idx="2"/>
          </p:nvPr>
        </p:nvSpPr>
        <p:spPr>
          <a:xfrm>
            <a:off x="2971131" y="352719"/>
            <a:ext cx="7389300" cy="763500"/>
          </a:xfrm>
        </p:spPr>
        <p:txBody>
          <a:bodyPr/>
          <a:lstStyle/>
          <a:p>
            <a:r>
              <a:rPr lang="en-US" sz="4400" dirty="0"/>
              <a:t>List some things that we can reduce, reuse or recycle to save the environment: </a:t>
            </a:r>
          </a:p>
        </p:txBody>
      </p:sp>
      <p:sp>
        <p:nvSpPr>
          <p:cNvPr id="6" name="Title 3">
            <a:extLst>
              <a:ext uri="{FF2B5EF4-FFF2-40B4-BE49-F238E27FC236}">
                <a16:creationId xmlns:a16="http://schemas.microsoft.com/office/drawing/2014/main" id="{3E855870-3314-4D8E-80A4-01D3A6678C7A}"/>
              </a:ext>
            </a:extLst>
          </p:cNvPr>
          <p:cNvSpPr txBox="1">
            <a:spLocks/>
          </p:cNvSpPr>
          <p:nvPr/>
        </p:nvSpPr>
        <p:spPr>
          <a:xfrm>
            <a:off x="631721" y="2073954"/>
            <a:ext cx="2491227" cy="6691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accent2"/>
                </a:solidFill>
                <a:latin typeface="Pompiere"/>
                <a:ea typeface="Pompiere"/>
                <a:cs typeface="Pompiere"/>
                <a:sym typeface="Pompiere"/>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r>
              <a:rPr lang="en-US" sz="5400" dirty="0">
                <a:solidFill>
                  <a:srgbClr val="FF0000"/>
                </a:solidFill>
              </a:rPr>
              <a:t>rubbish</a:t>
            </a:r>
          </a:p>
        </p:txBody>
      </p:sp>
      <p:cxnSp>
        <p:nvCxnSpPr>
          <p:cNvPr id="8" name="Straight Arrow Connector 7">
            <a:extLst>
              <a:ext uri="{FF2B5EF4-FFF2-40B4-BE49-F238E27FC236}">
                <a16:creationId xmlns:a16="http://schemas.microsoft.com/office/drawing/2014/main" id="{25CC1051-E7AA-4DFF-88EF-E9692F3221D3}"/>
              </a:ext>
            </a:extLst>
          </p:cNvPr>
          <p:cNvCxnSpPr>
            <a:cxnSpLocks/>
          </p:cNvCxnSpPr>
          <p:nvPr/>
        </p:nvCxnSpPr>
        <p:spPr>
          <a:xfrm flipH="1">
            <a:off x="2300749" y="1785320"/>
            <a:ext cx="3713228" cy="527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3F42A74B-ED19-4FB8-B329-9E46B3A6B8A1}"/>
              </a:ext>
            </a:extLst>
          </p:cNvPr>
          <p:cNvCxnSpPr>
            <a:cxnSpLocks/>
          </p:cNvCxnSpPr>
          <p:nvPr/>
        </p:nvCxnSpPr>
        <p:spPr>
          <a:xfrm flipH="1">
            <a:off x="2971131" y="1785320"/>
            <a:ext cx="3104095" cy="13498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D6F6190A-1E56-45D9-8FC0-310B2D8B1309}"/>
              </a:ext>
            </a:extLst>
          </p:cNvPr>
          <p:cNvCxnSpPr>
            <a:cxnSpLocks/>
          </p:cNvCxnSpPr>
          <p:nvPr/>
        </p:nvCxnSpPr>
        <p:spPr>
          <a:xfrm flipH="1">
            <a:off x="4248443" y="1843548"/>
            <a:ext cx="1722405" cy="18792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43F76C1B-3C8D-4F6F-9F3F-6A277C7E4188}"/>
              </a:ext>
            </a:extLst>
          </p:cNvPr>
          <p:cNvCxnSpPr>
            <a:cxnSpLocks/>
          </p:cNvCxnSpPr>
          <p:nvPr/>
        </p:nvCxnSpPr>
        <p:spPr>
          <a:xfrm flipH="1">
            <a:off x="5790309" y="1785320"/>
            <a:ext cx="223515" cy="23960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A26EE8EA-FAE7-413D-9A5D-1DEE51EE3D04}"/>
              </a:ext>
            </a:extLst>
          </p:cNvPr>
          <p:cNvCxnSpPr>
            <a:cxnSpLocks/>
          </p:cNvCxnSpPr>
          <p:nvPr/>
        </p:nvCxnSpPr>
        <p:spPr>
          <a:xfrm>
            <a:off x="6008893" y="1785320"/>
            <a:ext cx="1265092" cy="22493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7BBD12BB-78E2-4096-B629-6ADEBA3B8BE9}"/>
              </a:ext>
            </a:extLst>
          </p:cNvPr>
          <p:cNvCxnSpPr>
            <a:cxnSpLocks/>
          </p:cNvCxnSpPr>
          <p:nvPr/>
        </p:nvCxnSpPr>
        <p:spPr>
          <a:xfrm>
            <a:off x="6030694" y="1785320"/>
            <a:ext cx="4669177" cy="11708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C1FE94BE-DA18-46C1-A4D4-42A2E5D47813}"/>
              </a:ext>
            </a:extLst>
          </p:cNvPr>
          <p:cNvCxnSpPr>
            <a:cxnSpLocks/>
          </p:cNvCxnSpPr>
          <p:nvPr/>
        </p:nvCxnSpPr>
        <p:spPr>
          <a:xfrm>
            <a:off x="6030540" y="1785320"/>
            <a:ext cx="2874101" cy="20022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Title 3">
            <a:extLst>
              <a:ext uri="{FF2B5EF4-FFF2-40B4-BE49-F238E27FC236}">
                <a16:creationId xmlns:a16="http://schemas.microsoft.com/office/drawing/2014/main" id="{8EA24520-8D00-4DA4-B70C-F6A41F259479}"/>
              </a:ext>
            </a:extLst>
          </p:cNvPr>
          <p:cNvSpPr txBox="1">
            <a:spLocks/>
          </p:cNvSpPr>
          <p:nvPr/>
        </p:nvSpPr>
        <p:spPr>
          <a:xfrm>
            <a:off x="1780125" y="2879715"/>
            <a:ext cx="2491227" cy="6691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accent2"/>
                </a:solidFill>
                <a:latin typeface="Pompiere"/>
                <a:ea typeface="Pompiere"/>
                <a:cs typeface="Pompiere"/>
                <a:sym typeface="Pompiere"/>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r>
              <a:rPr lang="en-US" sz="5400" dirty="0">
                <a:solidFill>
                  <a:srgbClr val="FF0000"/>
                </a:solidFill>
              </a:rPr>
              <a:t>glass</a:t>
            </a:r>
          </a:p>
        </p:txBody>
      </p:sp>
      <p:sp>
        <p:nvSpPr>
          <p:cNvPr id="40" name="Title 3">
            <a:extLst>
              <a:ext uri="{FF2B5EF4-FFF2-40B4-BE49-F238E27FC236}">
                <a16:creationId xmlns:a16="http://schemas.microsoft.com/office/drawing/2014/main" id="{5CE495C8-8355-4D09-A41A-60CA3A31611B}"/>
              </a:ext>
            </a:extLst>
          </p:cNvPr>
          <p:cNvSpPr txBox="1">
            <a:spLocks/>
          </p:cNvSpPr>
          <p:nvPr/>
        </p:nvSpPr>
        <p:spPr>
          <a:xfrm>
            <a:off x="3479187" y="3414060"/>
            <a:ext cx="2491227" cy="52246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accent2"/>
                </a:solidFill>
                <a:latin typeface="Pompiere"/>
                <a:ea typeface="Pompiere"/>
                <a:cs typeface="Pompiere"/>
                <a:sym typeface="Pompiere"/>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r>
              <a:rPr lang="en-US" sz="5400" dirty="0">
                <a:solidFill>
                  <a:srgbClr val="FF0000"/>
                </a:solidFill>
              </a:rPr>
              <a:t>paper</a:t>
            </a:r>
          </a:p>
        </p:txBody>
      </p:sp>
      <p:sp>
        <p:nvSpPr>
          <p:cNvPr id="41" name="Title 3">
            <a:extLst>
              <a:ext uri="{FF2B5EF4-FFF2-40B4-BE49-F238E27FC236}">
                <a16:creationId xmlns:a16="http://schemas.microsoft.com/office/drawing/2014/main" id="{C00B02E3-6A99-46FA-92A2-04FB3107F0BF}"/>
              </a:ext>
            </a:extLst>
          </p:cNvPr>
          <p:cNvSpPr txBox="1">
            <a:spLocks/>
          </p:cNvSpPr>
          <p:nvPr/>
        </p:nvSpPr>
        <p:spPr>
          <a:xfrm>
            <a:off x="4858712" y="3998152"/>
            <a:ext cx="2491227" cy="6691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accent2"/>
                </a:solidFill>
                <a:latin typeface="Pompiere"/>
                <a:ea typeface="Pompiere"/>
                <a:cs typeface="Pompiere"/>
                <a:sym typeface="Pompiere"/>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r>
              <a:rPr lang="en-US" sz="5400" dirty="0">
                <a:solidFill>
                  <a:srgbClr val="FF0000"/>
                </a:solidFill>
              </a:rPr>
              <a:t>Plastic bottles</a:t>
            </a:r>
          </a:p>
        </p:txBody>
      </p:sp>
      <p:sp>
        <p:nvSpPr>
          <p:cNvPr id="42" name="Title 3">
            <a:extLst>
              <a:ext uri="{FF2B5EF4-FFF2-40B4-BE49-F238E27FC236}">
                <a16:creationId xmlns:a16="http://schemas.microsoft.com/office/drawing/2014/main" id="{D94CE68B-98CF-4823-BD18-C6C618F48739}"/>
              </a:ext>
            </a:extLst>
          </p:cNvPr>
          <p:cNvSpPr txBox="1">
            <a:spLocks/>
          </p:cNvSpPr>
          <p:nvPr/>
        </p:nvSpPr>
        <p:spPr>
          <a:xfrm>
            <a:off x="6610968" y="3787590"/>
            <a:ext cx="2491227" cy="6691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accent2"/>
                </a:solidFill>
                <a:latin typeface="Pompiere"/>
                <a:ea typeface="Pompiere"/>
                <a:cs typeface="Pompiere"/>
                <a:sym typeface="Pompiere"/>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r>
              <a:rPr lang="en-US" sz="5400" dirty="0">
                <a:solidFill>
                  <a:srgbClr val="FF0000"/>
                </a:solidFill>
              </a:rPr>
              <a:t>water</a:t>
            </a:r>
          </a:p>
        </p:txBody>
      </p:sp>
      <p:sp>
        <p:nvSpPr>
          <p:cNvPr id="43" name="Title 3">
            <a:extLst>
              <a:ext uri="{FF2B5EF4-FFF2-40B4-BE49-F238E27FC236}">
                <a16:creationId xmlns:a16="http://schemas.microsoft.com/office/drawing/2014/main" id="{80D36522-9660-4A23-9358-19F865C950CE}"/>
              </a:ext>
            </a:extLst>
          </p:cNvPr>
          <p:cNvSpPr txBox="1">
            <a:spLocks/>
          </p:cNvSpPr>
          <p:nvPr/>
        </p:nvSpPr>
        <p:spPr>
          <a:xfrm>
            <a:off x="8208644" y="3512254"/>
            <a:ext cx="2491227" cy="6691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accent2"/>
                </a:solidFill>
                <a:latin typeface="Pompiere"/>
                <a:ea typeface="Pompiere"/>
                <a:cs typeface="Pompiere"/>
                <a:sym typeface="Pompiere"/>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r>
              <a:rPr lang="en-US" sz="5400" dirty="0">
                <a:solidFill>
                  <a:srgbClr val="FF0000"/>
                </a:solidFill>
              </a:rPr>
              <a:t>clothes</a:t>
            </a:r>
          </a:p>
        </p:txBody>
      </p:sp>
      <p:sp>
        <p:nvSpPr>
          <p:cNvPr id="44" name="Title 3">
            <a:extLst>
              <a:ext uri="{FF2B5EF4-FFF2-40B4-BE49-F238E27FC236}">
                <a16:creationId xmlns:a16="http://schemas.microsoft.com/office/drawing/2014/main" id="{F2DA32AE-4536-4844-8208-3F4EB65C3C0A}"/>
              </a:ext>
            </a:extLst>
          </p:cNvPr>
          <p:cNvSpPr txBox="1">
            <a:spLocks/>
          </p:cNvSpPr>
          <p:nvPr/>
        </p:nvSpPr>
        <p:spPr>
          <a:xfrm>
            <a:off x="9931791" y="2743055"/>
            <a:ext cx="2874101" cy="6691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Aldrich"/>
              <a:buNone/>
              <a:defRPr sz="4000" b="1" i="0" u="none" strike="noStrike" cap="none">
                <a:solidFill>
                  <a:schemeClr val="accent2"/>
                </a:solidFill>
                <a:latin typeface="Pompiere"/>
                <a:ea typeface="Pompiere"/>
                <a:cs typeface="Pompiere"/>
                <a:sym typeface="Pompiere"/>
              </a:defRPr>
            </a:lvl1pPr>
            <a:lvl2pPr marR="0" lvl="1"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4000"/>
              <a:buFont typeface="Abril Fatface"/>
              <a:buNone/>
              <a:defRPr sz="4000" b="1" i="0" u="none" strike="noStrike" cap="none">
                <a:solidFill>
                  <a:schemeClr val="dk1"/>
                </a:solidFill>
                <a:latin typeface="Abril Fatface"/>
                <a:ea typeface="Abril Fatface"/>
                <a:cs typeface="Abril Fatface"/>
                <a:sym typeface="Abril Fatface"/>
              </a:defRPr>
            </a:lvl9pPr>
          </a:lstStyle>
          <a:p>
            <a:r>
              <a:rPr lang="en-US" sz="4800" dirty="0">
                <a:solidFill>
                  <a:srgbClr val="FF0000"/>
                </a:solidFill>
              </a:rPr>
              <a:t>Plastic bag</a:t>
            </a:r>
          </a:p>
        </p:txBody>
      </p:sp>
    </p:spTree>
    <p:extLst>
      <p:ext uri="{BB962C8B-B14F-4D97-AF65-F5344CB8AC3E}">
        <p14:creationId xmlns:p14="http://schemas.microsoft.com/office/powerpoint/2010/main" val="276727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inVertical)">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barn(inVertical)">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inVertical)">
                                      <p:cBhvr>
                                        <p:cTn id="3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9" grpId="0"/>
      <p:bldP spid="40" grpId="0"/>
      <p:bldP spid="41" grpId="0"/>
      <p:bldP spid="42" grpId="0"/>
      <p:bldP spid="43" grpId="0"/>
      <p:bldP spid="4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187"/>
        <p:cNvGrpSpPr/>
        <p:nvPr/>
      </p:nvGrpSpPr>
      <p:grpSpPr>
        <a:xfrm>
          <a:off x="0" y="0"/>
          <a:ext cx="0" cy="0"/>
          <a:chOff x="0" y="0"/>
          <a:chExt cx="0" cy="0"/>
        </a:xfrm>
      </p:grpSpPr>
      <p:sp>
        <p:nvSpPr>
          <p:cNvPr id="2188" name="Google Shape;2188;p45"/>
          <p:cNvSpPr txBox="1">
            <a:spLocks noGrp="1"/>
          </p:cNvSpPr>
          <p:nvPr>
            <p:ph type="title"/>
          </p:nvPr>
        </p:nvSpPr>
        <p:spPr>
          <a:xfrm>
            <a:off x="1162050" y="1452240"/>
            <a:ext cx="98679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13800" dirty="0"/>
              <a:t>P</a:t>
            </a:r>
            <a:r>
              <a:rPr lang="en" sz="13800" dirty="0"/>
              <a:t>art 1: Vocabulary </a:t>
            </a:r>
            <a:endParaRPr sz="13800" dirty="0"/>
          </a:p>
        </p:txBody>
      </p:sp>
    </p:spTree>
    <p:extLst>
      <p:ext uri="{BB962C8B-B14F-4D97-AF65-F5344CB8AC3E}">
        <p14:creationId xmlns:p14="http://schemas.microsoft.com/office/powerpoint/2010/main" val="3850436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188"/>
                                        </p:tgtEl>
                                        <p:attrNameLst>
                                          <p:attrName>ppt_x</p:attrName>
                                          <p:attrName>ppt_y</p:attrName>
                                        </p:attrNameLst>
                                      </p:cBhvr>
                                    </p:animMotion>
                                    <p:animRot by="1500000">
                                      <p:cBhvr>
                                        <p:cTn id="7" dur="125" fill="hold">
                                          <p:stCondLst>
                                            <p:cond delay="0"/>
                                          </p:stCondLst>
                                        </p:cTn>
                                        <p:tgtEl>
                                          <p:spTgt spid="2188"/>
                                        </p:tgtEl>
                                        <p:attrNameLst>
                                          <p:attrName>r</p:attrName>
                                        </p:attrNameLst>
                                      </p:cBhvr>
                                    </p:animRot>
                                    <p:animRot by="-1500000">
                                      <p:cBhvr>
                                        <p:cTn id="8" dur="125" fill="hold">
                                          <p:stCondLst>
                                            <p:cond delay="125"/>
                                          </p:stCondLst>
                                        </p:cTn>
                                        <p:tgtEl>
                                          <p:spTgt spid="2188"/>
                                        </p:tgtEl>
                                        <p:attrNameLst>
                                          <p:attrName>r</p:attrName>
                                        </p:attrNameLst>
                                      </p:cBhvr>
                                    </p:animRot>
                                    <p:animRot by="-1500000">
                                      <p:cBhvr>
                                        <p:cTn id="9" dur="125" fill="hold">
                                          <p:stCondLst>
                                            <p:cond delay="250"/>
                                          </p:stCondLst>
                                        </p:cTn>
                                        <p:tgtEl>
                                          <p:spTgt spid="2188"/>
                                        </p:tgtEl>
                                        <p:attrNameLst>
                                          <p:attrName>r</p:attrName>
                                        </p:attrNameLst>
                                      </p:cBhvr>
                                    </p:animRot>
                                    <p:animRot by="1500000">
                                      <p:cBhvr>
                                        <p:cTn id="10" dur="125" fill="hold">
                                          <p:stCondLst>
                                            <p:cond delay="375"/>
                                          </p:stCondLst>
                                        </p:cTn>
                                        <p:tgtEl>
                                          <p:spTgt spid="218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8" grpId="0"/>
    </p:bldLst>
  </p:timing>
</p:sld>
</file>

<file path=ppt/theme/theme1.xml><?xml version="1.0" encoding="utf-8"?>
<a:theme xmlns:a="http://schemas.openxmlformats.org/drawingml/2006/main" name="SlidesMania">
  <a:themeElements>
    <a:clrScheme name="Simple Light">
      <a:dk1>
        <a:srgbClr val="000000"/>
      </a:dk1>
      <a:lt1>
        <a:srgbClr val="FAEFEC"/>
      </a:lt1>
      <a:dk2>
        <a:srgbClr val="434343"/>
      </a:dk2>
      <a:lt2>
        <a:srgbClr val="FFFFFF"/>
      </a:lt2>
      <a:accent1>
        <a:srgbClr val="E2D1B7"/>
      </a:accent1>
      <a:accent2>
        <a:srgbClr val="8BA631"/>
      </a:accent2>
      <a:accent3>
        <a:srgbClr val="B3CD50"/>
      </a:accent3>
      <a:accent4>
        <a:srgbClr val="C6D86D"/>
      </a:accent4>
      <a:accent5>
        <a:srgbClr val="D5E088"/>
      </a:accent5>
      <a:accent6>
        <a:srgbClr val="68832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ธีมของ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3187</TotalTime>
  <Words>2803</Words>
  <Application>Microsoft Office PowerPoint</Application>
  <PresentationFormat>Widescreen</PresentationFormat>
  <Paragraphs>447</Paragraphs>
  <Slides>111</Slides>
  <Notes>42</Notes>
  <HiddenSlides>0</HiddenSlides>
  <MMClips>52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111</vt:i4>
      </vt:variant>
    </vt:vector>
  </HeadingPairs>
  <TitlesOfParts>
    <vt:vector size="126" baseType="lpstr">
      <vt:lpstr>Pompiere</vt:lpstr>
      <vt:lpstr>Aharoni</vt:lpstr>
      <vt:lpstr>Poppins</vt:lpstr>
      <vt:lpstr>Barlow Condensed</vt:lpstr>
      <vt:lpstr>Abril Fatface</vt:lpstr>
      <vt:lpstr>DM Sans</vt:lpstr>
      <vt:lpstr>Book Antiqua</vt:lpstr>
      <vt:lpstr>Arial</vt:lpstr>
      <vt:lpstr>Bookman Old Style</vt:lpstr>
      <vt:lpstr>Calibri Light</vt:lpstr>
      <vt:lpstr>Aldrich</vt:lpstr>
      <vt:lpstr>Cambria</vt:lpstr>
      <vt:lpstr>Calibri</vt:lpstr>
      <vt:lpstr>SlidesMania</vt:lpstr>
      <vt:lpstr>ธีมของ Office</vt:lpstr>
      <vt:lpstr>Unit 11: OUR GREENER WORLD lesson 1: Getting started </vt:lpstr>
      <vt:lpstr>Before reading Discuss !</vt:lpstr>
      <vt:lpstr>PowerPoint Presentation</vt:lpstr>
      <vt:lpstr>Explore vocabulary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these phrases plant trees and flowers pick up rubbish cycle walk to school use reusable bags when shopping</vt:lpstr>
      <vt:lpstr>SUM UP</vt:lpstr>
      <vt:lpstr>PowerPoint Presentation</vt:lpstr>
      <vt:lpstr>Unit 11: OUR GREENER WORLD lesson 2: A closer look 1</vt:lpstr>
      <vt:lpstr>PowerPoint Presentation</vt:lpstr>
      <vt:lpstr>Can you list some ways to help the environment? </vt:lpstr>
      <vt:lpstr>Explore vocabulary </vt:lpstr>
      <vt:lpstr>Part 1: Vocabulary </vt:lpstr>
      <vt:lpstr>PowerPoint Presentation</vt:lpstr>
      <vt:lpstr>rubbish</vt:lpstr>
      <vt:lpstr>noise </vt:lpstr>
      <vt:lpstr>PowerPoint Presentation</vt:lpstr>
      <vt:lpstr>Part 2: Pronunciation </vt:lpstr>
      <vt:lpstr>PowerPoint Presentation</vt:lpstr>
      <vt:lpstr>PowerPoint Presentation</vt:lpstr>
      <vt:lpstr>PowerPoint Presentation</vt:lpstr>
      <vt:lpstr>SUM UP</vt:lpstr>
      <vt:lpstr>PowerPoint Presentation</vt:lpstr>
      <vt:lpstr>Unit 11: OUR GREENER WORLD lesson 3: A closer look 2</vt:lpstr>
      <vt:lpstr>PowerPoint Presentation</vt:lpstr>
      <vt:lpstr>Grammar  Part 1: ARTICLES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Grammar  Part 2: First conditional sentence </vt:lpstr>
      <vt:lpstr>PowerPoint Presentation</vt:lpstr>
      <vt:lpstr>PowerPoint Presentation</vt:lpstr>
      <vt:lpstr>PowerPoint Presentation</vt:lpstr>
      <vt:lpstr>PowerPoint Presentation</vt:lpstr>
      <vt:lpstr>Extra exercise:           a / an</vt:lpstr>
      <vt:lpstr>Extra exercise:           a / an</vt:lpstr>
      <vt:lpstr>Extra exercise:</vt:lpstr>
      <vt:lpstr>SUM UP</vt:lpstr>
      <vt:lpstr>PowerPoint Presentation</vt:lpstr>
      <vt:lpstr>Unit 11: OUR GREENER WORLD lesson 4: communication</vt:lpstr>
      <vt:lpstr>PowerPoint Presentation</vt:lpstr>
      <vt:lpstr>Vocabulary  </vt:lpstr>
      <vt:lpstr>PowerPoint Presentation</vt:lpstr>
      <vt:lpstr>Example: A: Don’t water these flowers too much. B: Why? C: If you water them too much, they will die.</vt:lpstr>
      <vt:lpstr>PowerPoint Presentation</vt:lpstr>
      <vt:lpstr>PowerPoint Presentation</vt:lpstr>
      <vt:lpstr>PowerPoint Presentation</vt:lpstr>
      <vt:lpstr>A: What’s your answer to question 2? B: It’s  C. How about you? A: I choose B. </vt:lpstr>
      <vt:lpstr>SUM UP</vt:lpstr>
      <vt:lpstr>PowerPoint Presentation</vt:lpstr>
      <vt:lpstr>Unit 11: OUR GREENER WORLD lesson 5: Skills 1</vt:lpstr>
      <vt:lpstr>PowerPoint Presentation</vt:lpstr>
      <vt:lpstr>Explore vocabulary </vt:lpstr>
      <vt:lpstr>Part 1: READING </vt:lpstr>
      <vt:lpstr>Reporter: Can you share with us some tips to make your school greener? Nam: Sure. Firstly, we put recycling bins in every classroom. Reporter: What about old books and uniforms? Nam: We exchange them with our friends or give them to charity. We don't throw them away. Reporter: Anything else? Nam: We borrow books from the school library instead of buying new ones. Reporter: Great! You can save much paper. Nam: And there's another tip. We bring reusable water bottles to school. Reporter: I see lots of trees in your school. Is planting trees a good tip? Nam: Yeah. It makes our school greener. Reporter: Thanks for sharing. Do you want to add anything? Nam: Finally, we usually find creative ways to reuse old items before throwing them away. </vt:lpstr>
      <vt:lpstr>PowerPoint Presentation</vt:lpstr>
      <vt:lpstr>1. “ INSTEAD   OF”means:</vt:lpstr>
      <vt:lpstr>2. “ CHARITY”means:</vt:lpstr>
      <vt:lpstr>3. “ EXCHANGE”means:</vt:lpstr>
      <vt:lpstr>4. “ REUSABLE”means:</vt:lpstr>
      <vt:lpstr>5. “ RECYCLING BINS”means:</vt:lpstr>
      <vt:lpstr>PowerPoint Presentation</vt:lpstr>
      <vt:lpstr>PowerPoint Presentation</vt:lpstr>
      <vt:lpstr>Part 2: SPEAKING </vt:lpstr>
      <vt:lpstr>PowerPoint Presentation</vt:lpstr>
      <vt:lpstr>PowerPoint Presentation</vt:lpstr>
      <vt:lpstr>SUM UP</vt:lpstr>
      <vt:lpstr>PowerPoint Presentation</vt:lpstr>
      <vt:lpstr>Unit 11: OUR GREENER WORLD lesson 6: Skills 2</vt:lpstr>
      <vt:lpstr>PowerPoint Presentation</vt:lpstr>
      <vt:lpstr>Explore vocabulary </vt:lpstr>
      <vt:lpstr>Part 1: LISTENING </vt:lpstr>
      <vt:lpstr>PowerPoint Presentation</vt:lpstr>
      <vt:lpstr>PowerPoint Presentation</vt:lpstr>
      <vt:lpstr>PowerPoint Presentation</vt:lpstr>
      <vt:lpstr>Part 2: WRITING </vt:lpstr>
      <vt:lpstr>Mai </vt:lpstr>
      <vt:lpstr>PowerPoint Presentation</vt:lpstr>
      <vt:lpstr>                               WRITING SAMPLE  My classmate is Mai. If she becomes the president of the 3Rs Club, she will do two things. Firstly, she will talk to her friends about growing vegetables in the school garden. The school will become greener. Secondly, she will hold uniform fairs. We can exchange our used uniforms. We can save money and the environment. I think she will be a good president.  </vt:lpstr>
      <vt:lpstr>SUM UP</vt:lpstr>
      <vt:lpstr>PowerPoint Presentation</vt:lpstr>
      <vt:lpstr>Unit 11: OUR GREENER WORLD lesson 7: Looking back and project</vt:lpstr>
      <vt:lpstr>PowerPoint Presentation</vt:lpstr>
      <vt:lpstr>Review </vt:lpstr>
      <vt:lpstr>Part 1: Vocabulary </vt:lpstr>
      <vt:lpstr>PowerPoint Presentation</vt:lpstr>
      <vt:lpstr>PowerPoint Presentation</vt:lpstr>
      <vt:lpstr>PowerPoint Presentation</vt:lpstr>
      <vt:lpstr>PowerPoint Presentation</vt:lpstr>
      <vt:lpstr>PowerPoint Presentation</vt:lpstr>
      <vt:lpstr>Project </vt:lpstr>
      <vt:lpstr>PowerPoint Presentation</vt:lpstr>
      <vt:lpstr>PowerPoint Presentation</vt:lpstr>
      <vt:lpstr>PowerPoint Presentation</vt:lpstr>
      <vt:lpstr>Sample </vt:lpstr>
      <vt:lpstr>PowerPoint Presentation</vt:lpstr>
      <vt:lpstr>SUM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11: OUR GREENER WORLD lesson 1: Getting started </dc:title>
  <dc:creator>FR</dc:creator>
  <cp:lastModifiedBy>Lê Kim Oanh</cp:lastModifiedBy>
  <cp:revision>16</cp:revision>
  <dcterms:modified xsi:type="dcterms:W3CDTF">2021-11-19T09:47:06Z</dcterms:modified>
</cp:coreProperties>
</file>