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46" r:id="rId2"/>
    <p:sldId id="347" r:id="rId3"/>
    <p:sldId id="256" r:id="rId4"/>
    <p:sldId id="348" r:id="rId5"/>
    <p:sldId id="281" r:id="rId6"/>
    <p:sldId id="315" r:id="rId7"/>
    <p:sldId id="316" r:id="rId8"/>
    <p:sldId id="338" r:id="rId9"/>
    <p:sldId id="351" r:id="rId10"/>
    <p:sldId id="283" r:id="rId11"/>
    <p:sldId id="350" r:id="rId12"/>
    <p:sldId id="352" r:id="rId13"/>
    <p:sldId id="276" r:id="rId14"/>
    <p:sldId id="326" r:id="rId15"/>
    <p:sldId id="298" r:id="rId16"/>
    <p:sldId id="327" r:id="rId17"/>
    <p:sldId id="353" r:id="rId18"/>
    <p:sldId id="364" r:id="rId19"/>
    <p:sldId id="354" r:id="rId20"/>
    <p:sldId id="355" r:id="rId21"/>
    <p:sldId id="356" r:id="rId22"/>
    <p:sldId id="357" r:id="rId23"/>
    <p:sldId id="358" r:id="rId24"/>
    <p:sldId id="363" r:id="rId25"/>
    <p:sldId id="361" r:id="rId26"/>
    <p:sldId id="359" r:id="rId27"/>
    <p:sldId id="331" r:id="rId28"/>
    <p:sldId id="313" r:id="rId29"/>
    <p:sldId id="314" r:id="rId30"/>
    <p:sldId id="330" r:id="rId31"/>
    <p:sldId id="34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48DA4"/>
    <a:srgbClr val="00B2A5"/>
    <a:srgbClr val="48C0B6"/>
    <a:srgbClr val="FBB040"/>
    <a:srgbClr val="0FB7BD"/>
    <a:srgbClr val="00A9A5"/>
    <a:srgbClr val="FFDAAB"/>
    <a:srgbClr val="CBEAF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6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6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7.xml"/><Relationship Id="rId5" Type="http://schemas.openxmlformats.org/officeDocument/2006/relationships/slide" Target="slide20.xml"/><Relationship Id="rId10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8.xm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" y="290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7274" y="1512654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C00000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C0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3703" y="41362"/>
            <a:ext cx="5207133" cy="5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Sitka Display" panose="02000505000000020004" pitchFamily="2" charset="0"/>
              </a:rPr>
              <a:t>………..secondary school.</a:t>
            </a:r>
            <a:endParaRPr lang="en-US" sz="2800" b="1" dirty="0">
              <a:solidFill>
                <a:srgbClr val="002060"/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08556"/>
              </p:ext>
            </p:extLst>
          </p:nvPr>
        </p:nvGraphicFramePr>
        <p:xfrm>
          <a:off x="1193181" y="1012532"/>
          <a:ext cx="10203364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of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ɒv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" name="cbeduk033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301" y="2002496"/>
            <a:ext cx="487363" cy="487363"/>
          </a:xfrm>
          <a:prstGeom prst="rect">
            <a:avLst/>
          </a:prstGeom>
        </p:spPr>
      </p:pic>
      <p:pic>
        <p:nvPicPr>
          <p:cNvPr id="4" name="ukclutc0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302" y="2909174"/>
            <a:ext cx="487363" cy="487363"/>
          </a:xfrm>
          <a:prstGeom prst="rect">
            <a:avLst/>
          </a:prstGeom>
        </p:spPr>
      </p:pic>
      <p:pic>
        <p:nvPicPr>
          <p:cNvPr id="8" name="ukremor02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301" y="3898203"/>
            <a:ext cx="487363" cy="487363"/>
          </a:xfrm>
          <a:prstGeom prst="rect">
            <a:avLst/>
          </a:prstGeom>
        </p:spPr>
      </p:pic>
      <p:pic>
        <p:nvPicPr>
          <p:cNvPr id="9" name="ru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7907" y="5057519"/>
            <a:ext cx="487363" cy="48736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63659"/>
              </p:ext>
            </p:extLst>
          </p:nvPr>
        </p:nvGraphicFramePr>
        <p:xfrm>
          <a:off x="1193181" y="5635579"/>
          <a:ext cx="10203364" cy="10262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2823">
                  <a:extLst>
                    <a:ext uri="{9D8B030D-6E8A-4147-A177-3AD203B41FA5}">
                      <a16:colId xmlns:a16="http://schemas.microsoft.com/office/drawing/2014/main" val="3953320524"/>
                    </a:ext>
                  </a:extLst>
                </a:gridCol>
                <a:gridCol w="3038828">
                  <a:extLst>
                    <a:ext uri="{9D8B030D-6E8A-4147-A177-3AD203B41FA5}">
                      <a16:colId xmlns:a16="http://schemas.microsoft.com/office/drawing/2014/main" val="2062593879"/>
                    </a:ext>
                  </a:extLst>
                </a:gridCol>
                <a:gridCol w="3881713">
                  <a:extLst>
                    <a:ext uri="{9D8B030D-6E8A-4147-A177-3AD203B41FA5}">
                      <a16:colId xmlns:a16="http://schemas.microsoft.com/office/drawing/2014/main" val="404765854"/>
                    </a:ext>
                  </a:extLst>
                </a:gridCol>
              </a:tblGrid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replace (v)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rɪˈpleɪs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Thay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731179"/>
                  </a:ext>
                </a:extLst>
              </a:tr>
            </a:tbl>
          </a:graphicData>
        </a:graphic>
      </p:graphicFrame>
      <p:pic>
        <p:nvPicPr>
          <p:cNvPr id="12" name="ukrepen01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7907" y="59373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83432"/>
              </p:ext>
            </p:extLst>
          </p:nvPr>
        </p:nvGraphicFramePr>
        <p:xfrm>
          <a:off x="2386362" y="899533"/>
          <a:ext cx="7164536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437" y="61648"/>
            <a:ext cx="5502193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979" y="1885237"/>
            <a:ext cx="281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energy sources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1795" y="2791915"/>
            <a:ext cx="971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coal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2979" y="3680401"/>
            <a:ext cx="208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renewable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8513" y="4640832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run out of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16730"/>
              </p:ext>
            </p:extLst>
          </p:nvPr>
        </p:nvGraphicFramePr>
        <p:xfrm>
          <a:off x="2386362" y="5470860"/>
          <a:ext cx="7164536" cy="10262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2823">
                  <a:extLst>
                    <a:ext uri="{9D8B030D-6E8A-4147-A177-3AD203B41FA5}">
                      <a16:colId xmlns:a16="http://schemas.microsoft.com/office/drawing/2014/main" val="414950761"/>
                    </a:ext>
                  </a:extLst>
                </a:gridCol>
                <a:gridCol w="3881713">
                  <a:extLst>
                    <a:ext uri="{9D8B030D-6E8A-4147-A177-3AD203B41FA5}">
                      <a16:colId xmlns:a16="http://schemas.microsoft.com/office/drawing/2014/main" val="445297801"/>
                    </a:ext>
                  </a:extLst>
                </a:gridCol>
              </a:tblGrid>
              <a:tr h="1026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thay</a:t>
                      </a:r>
                      <a:r>
                        <a:rPr lang="en-US" sz="3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8638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538513" y="5596699"/>
            <a:ext cx="1526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replace </a:t>
            </a:r>
          </a:p>
        </p:txBody>
      </p:sp>
    </p:spTree>
    <p:extLst>
      <p:ext uri="{BB962C8B-B14F-4D97-AF65-F5344CB8AC3E}">
        <p14:creationId xmlns:p14="http://schemas.microsoft.com/office/powerpoint/2010/main" val="1502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22C9AFF9-6FB7-E158-EA65-88BD5577FD87}"/>
              </a:ext>
            </a:extLst>
          </p:cNvPr>
          <p:cNvSpPr/>
          <p:nvPr/>
        </p:nvSpPr>
        <p:spPr>
          <a:xfrm>
            <a:off x="1043115" y="292119"/>
            <a:ext cx="499872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3002778B-5E5C-BD8A-407B-0E97C1153AE3}"/>
              </a:ext>
            </a:extLst>
          </p:cNvPr>
          <p:cNvSpPr txBox="1"/>
          <p:nvPr/>
        </p:nvSpPr>
        <p:spPr>
          <a:xfrm>
            <a:off x="1095900" y="175521"/>
            <a:ext cx="3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542987" y="292119"/>
            <a:ext cx="30337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083" y="4605975"/>
            <a:ext cx="4017670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These pictures are about coal, water, wind energy,….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92" y="1068403"/>
            <a:ext cx="5862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Who are they in the conversation.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What are they talking about?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What these pictures are about?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87" y="2916675"/>
            <a:ext cx="2758335" cy="2182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022" y="304275"/>
            <a:ext cx="4187261" cy="4794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083" y="2539305"/>
            <a:ext cx="39698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They are  Lan and her father,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083" y="3577823"/>
            <a:ext cx="39698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They are talking about types of energy source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DD98AAC-BE36-FAE1-9982-8F20A2816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" y="798442"/>
            <a:ext cx="10321893" cy="5568904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2C9AFF9-6FB7-E158-EA65-88BD5577FD87}"/>
              </a:ext>
            </a:extLst>
          </p:cNvPr>
          <p:cNvSpPr/>
          <p:nvPr/>
        </p:nvSpPr>
        <p:spPr>
          <a:xfrm>
            <a:off x="946471" y="295836"/>
            <a:ext cx="499872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3002778B-5E5C-BD8A-407B-0E97C1153AE3}"/>
              </a:ext>
            </a:extLst>
          </p:cNvPr>
          <p:cNvSpPr txBox="1"/>
          <p:nvPr/>
        </p:nvSpPr>
        <p:spPr>
          <a:xfrm>
            <a:off x="999256" y="179238"/>
            <a:ext cx="3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446343" y="295836"/>
            <a:ext cx="30337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</a:t>
            </a:r>
          </a:p>
        </p:txBody>
      </p:sp>
      <p:pic>
        <p:nvPicPr>
          <p:cNvPr id="2" name="069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4540" y="179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6227B192-A3FE-667E-444A-CAD762D55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3" y="438212"/>
            <a:ext cx="6216147" cy="2832193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1437269" y="2567878"/>
            <a:ext cx="579120" cy="5915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92" y="1686561"/>
            <a:ext cx="4776426" cy="43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2831" y="37464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257" y="3730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614" y="2704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FC9D17A-221E-D255-6143-A1BC4028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0" y="1023274"/>
            <a:ext cx="4958693" cy="198627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54257" y="3496684"/>
            <a:ext cx="94423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Lan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It’s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light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electricity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…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renewable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Renewable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those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can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easily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replace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sun,…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052" y="2766176"/>
            <a:ext cx="175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r>
              <a:rPr lang="vi-VN" sz="2400" b="1" dirty="0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9665" y="289144"/>
            <a:ext cx="9696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4274" y="2482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059" y="1455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48F844-B652-0173-EC53-D0B445524D02}"/>
              </a:ext>
            </a:extLst>
          </p:cNvPr>
          <p:cNvSpPr txBox="1"/>
          <p:nvPr/>
        </p:nvSpPr>
        <p:spPr>
          <a:xfrm>
            <a:off x="9829023" y="2577535"/>
            <a:ext cx="1065720" cy="2062103"/>
          </a:xfrm>
          <a:prstGeom prst="rect">
            <a:avLst/>
          </a:prstGeom>
          <a:gradFill>
            <a:gsLst>
              <a:gs pos="1200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c                      2. a                     3. b                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d </a:t>
            </a:r>
            <a:endParaRPr lang="vi-VN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C235DE-F8B1-4FBE-603D-65663ECAED09}"/>
              </a:ext>
            </a:extLst>
          </p:cNvPr>
          <p:cNvSpPr txBox="1"/>
          <p:nvPr/>
        </p:nvSpPr>
        <p:spPr>
          <a:xfrm>
            <a:off x="6539246" y="4639638"/>
            <a:ext cx="166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</a:p>
        </p:txBody>
      </p:sp>
      <p:pic>
        <p:nvPicPr>
          <p:cNvPr id="14" name="Hình ảnh 8">
            <a:extLst>
              <a:ext uri="{FF2B5EF4-FFF2-40B4-BE49-F238E27FC236}">
                <a16:creationId xmlns:a16="http://schemas.microsoft.com/office/drawing/2014/main" id="{0D0A24BF-CE41-860D-4970-94C8CF4E0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1"/>
          <a:stretch/>
        </p:blipFill>
        <p:spPr>
          <a:xfrm>
            <a:off x="2860479" y="648417"/>
            <a:ext cx="5278893" cy="1210519"/>
          </a:xfrm>
          <a:prstGeom prst="rect">
            <a:avLst/>
          </a:prstGeom>
        </p:spPr>
      </p:pic>
      <p:pic>
        <p:nvPicPr>
          <p:cNvPr id="15" name="Hình ảnh 8">
            <a:extLst>
              <a:ext uri="{FF2B5EF4-FFF2-40B4-BE49-F238E27FC236}">
                <a16:creationId xmlns:a16="http://schemas.microsoft.com/office/drawing/2014/main" id="{0D0A24BF-CE41-860D-4970-94C8CF4E0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r="49153" b="33968"/>
          <a:stretch/>
        </p:blipFill>
        <p:spPr>
          <a:xfrm>
            <a:off x="2094610" y="1858935"/>
            <a:ext cx="3135312" cy="2215001"/>
          </a:xfrm>
          <a:prstGeom prst="rect">
            <a:avLst/>
          </a:prstGeom>
        </p:spPr>
      </p:pic>
      <p:pic>
        <p:nvPicPr>
          <p:cNvPr id="18" name="Hình ảnh 8">
            <a:extLst>
              <a:ext uri="{FF2B5EF4-FFF2-40B4-BE49-F238E27FC236}">
                <a16:creationId xmlns:a16="http://schemas.microsoft.com/office/drawing/2014/main" id="{0D0A24BF-CE41-860D-4970-94C8CF4E0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65368"/>
          <a:stretch/>
        </p:blipFill>
        <p:spPr>
          <a:xfrm>
            <a:off x="5634387" y="4393580"/>
            <a:ext cx="2896295" cy="1906858"/>
          </a:xfrm>
          <a:prstGeom prst="rect">
            <a:avLst/>
          </a:prstGeom>
        </p:spPr>
      </p:pic>
      <p:pic>
        <p:nvPicPr>
          <p:cNvPr id="19" name="Hình ảnh 8">
            <a:extLst>
              <a:ext uri="{FF2B5EF4-FFF2-40B4-BE49-F238E27FC236}">
                <a16:creationId xmlns:a16="http://schemas.microsoft.com/office/drawing/2014/main" id="{0D0A24BF-CE41-860D-4970-94C8CF4E0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1" r="50596" b="1"/>
          <a:stretch/>
        </p:blipFill>
        <p:spPr>
          <a:xfrm>
            <a:off x="2127376" y="4276408"/>
            <a:ext cx="3022852" cy="2113241"/>
          </a:xfrm>
          <a:prstGeom prst="rect">
            <a:avLst/>
          </a:prstGeom>
        </p:spPr>
      </p:pic>
      <p:pic>
        <p:nvPicPr>
          <p:cNvPr id="20" name="Hình ảnh 8">
            <a:extLst>
              <a:ext uri="{FF2B5EF4-FFF2-40B4-BE49-F238E27FC236}">
                <a16:creationId xmlns:a16="http://schemas.microsoft.com/office/drawing/2014/main" id="{0D0A24BF-CE41-860D-4970-94C8CF4E0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30410" b="33422"/>
          <a:stretch/>
        </p:blipFill>
        <p:spPr>
          <a:xfrm>
            <a:off x="5686065" y="1959685"/>
            <a:ext cx="2896295" cy="21373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6717" y="3835432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wind energy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917" y="3835432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coal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5682" y="6097261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oil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4387" y="6227481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4 - natural gas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483" y="1404818"/>
            <a:ext cx="98262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___________that we use to provide us with light, heat or electricity.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the__________, wind and water, we call it renewable 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wind, we call it __________energy.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_________ out of renewable 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types of energy are _________and easy to use.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629797" y="5996094"/>
            <a:ext cx="2239586" cy="730082"/>
          </a:xfrm>
          <a:prstGeom prst="wedgeEllipseCallout">
            <a:avLst/>
          </a:prstGeom>
          <a:ln w="28575">
            <a:solidFill>
              <a:srgbClr val="00B2A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Game: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304302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3" y="157163"/>
            <a:ext cx="5741044" cy="901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6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7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5" y="1597028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3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7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5" y="3062287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25835" y="3074989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55196" y="51046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55196" y="563801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807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 dirty="0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015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223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431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639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847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05596" y="51046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055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847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639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431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223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015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180796" y="563801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1066178" y="6448505"/>
            <a:ext cx="517236" cy="332509"/>
          </a:xfrm>
          <a:prstGeom prst="rightArrow">
            <a:avLst/>
          </a:prstGeom>
          <a:solidFill>
            <a:srgbClr val="048DA4"/>
          </a:solidFill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844" y="1683599"/>
            <a:ext cx="9826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___________that we use to provide us with light, heat or electricity.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2501" y="1637433"/>
            <a:ext cx="1466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power  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240955" y="6266279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681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255" y="124826"/>
            <a:ext cx="2827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 up: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304" y="117677"/>
            <a:ext cx="2670924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649855" y="1809947"/>
            <a:ext cx="3560891" cy="2592371"/>
          </a:xfrm>
          <a:prstGeom prst="irregularSeal1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Energy source</a:t>
            </a:r>
            <a:endParaRPr lang="en-US" sz="24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4322" y="1396422"/>
            <a:ext cx="2420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Solar energy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1813" y="1286727"/>
            <a:ext cx="245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Wind energy 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7157" y="2566369"/>
            <a:ext cx="281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Nuclear energy 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7144" y="2394222"/>
            <a:ext cx="2463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Water energy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4344" y="4581342"/>
            <a:ext cx="2430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energy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6319" y="3440662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41813" y="4292623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88660" y="3612809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oil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844" y="1850867"/>
            <a:ext cx="9826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the__________, wind and water, we call it renewable 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7785" y="1850867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sun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51792" y="6247806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394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889" y="1952455"/>
            <a:ext cx="1124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wind, we call it ________energy.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5616" y="1952454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wind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24082" y="6293987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47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273" y="1873169"/>
            <a:ext cx="982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________ out of renewable 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8504" y="1827003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run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296373" y="6275515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711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484" y="2085035"/>
            <a:ext cx="9826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types of energy are _________and easy to use.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685" y="3173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94" y="269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967" y="1942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1612" y="2038869"/>
            <a:ext cx="1204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cheap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1314845" y="629398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4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4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5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4" y="1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359392" y="6284752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0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noaction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9947864" y="6303224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43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7136" y="6280134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69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6685" y="54036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1294" y="4923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967" y="4172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-1961711" y="1159592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9923278" y="1621917"/>
            <a:ext cx="2183025" cy="3046988"/>
          </a:xfrm>
          <a:prstGeom prst="rect">
            <a:avLst/>
          </a:prstGeom>
          <a:solidFill>
            <a:srgbClr val="FBB040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* Answers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1. power 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2. sun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3.  wind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4. run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5. cheap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9967" y="1371365"/>
            <a:ext cx="89676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is ___________that we use to provide us with light, heat or electricity.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the_________, wind and water, we call it renewable 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energy comes from wind, we call it __________energy.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cannot _________ out of renewable energy.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types of energy are _______and easy to use.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1337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7133195" y="133765"/>
            <a:ext cx="3270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</a:t>
            </a:r>
            <a:r>
              <a:rPr lang="vi-VN" sz="32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u="sng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  <a:endParaRPr lang="vi-VN" sz="3200" u="sng" dirty="0">
              <a:solidFill>
                <a:srgbClr val="0070C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3784600" y="1035237"/>
            <a:ext cx="7955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2031203"/>
            <a:ext cx="3434693" cy="363361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619763" y="273800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think renewable energy (such as the sun, wind, water) is the best because Some types of energy are cheap , safe and easy to use.</a:t>
            </a:r>
            <a:endParaRPr lang="en-US" sz="32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4752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2617015"/>
              </p:ext>
            </p:extLst>
          </p:nvPr>
        </p:nvGraphicFramePr>
        <p:xfrm>
          <a:off x="2544977" y="1420733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31582" y="115857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93" y="792272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84353" y="1245791"/>
            <a:ext cx="395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1931" y="22233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132537" y="181534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439208" y="182095"/>
            <a:ext cx="593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ED4D8E6-C101-E318-D365-F74F28221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8" y="2448686"/>
            <a:ext cx="2458677" cy="245867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72FD182-219D-8B92-39ED-B4F0E58B6D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82" y="3760031"/>
            <a:ext cx="2550619" cy="245867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3610A6D-9461-CDB8-A755-D20DC9475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01CAB9-4528-77EF-8A58-CC7C12290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47" y="3678024"/>
            <a:ext cx="2622690" cy="26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39038" y="294353"/>
            <a:ext cx="400067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3715" y="1651643"/>
            <a:ext cx="9096851" cy="23083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Exercises in your workbook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lesson: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69929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ED4D8A3-5F7B-F06C-42E5-D25ACAB1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19" y="281699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31582" y="115857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93" y="792272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4353" y="1245791"/>
            <a:ext cx="395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1: GETTING STARTED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931" y="22233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132537" y="181534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439208" y="182095"/>
            <a:ext cx="593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8426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37446" y="4533735"/>
            <a:ext cx="466673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- energy source (n):</a:t>
            </a:r>
            <a:endParaRPr lang="en-US" sz="40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6596" y="477908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/>
              <a:t>Nguồn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910504" y="5302300"/>
            <a:ext cx="1928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enədʒi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sɔːs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13" y="412939"/>
            <a:ext cx="4083373" cy="3896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47440" y="4552962"/>
            <a:ext cx="293767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- coal </a:t>
            </a:r>
            <a:r>
              <a:rPr lang="en-US" sz="4000" b="1" dirty="0">
                <a:solidFill>
                  <a:srgbClr val="002060"/>
                </a:solidFill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9283" y="4705301"/>
            <a:ext cx="22221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dirty="0"/>
              <a:t>Than </a:t>
            </a:r>
            <a:r>
              <a:rPr lang="en-US" sz="3800" b="1" dirty="0" err="1"/>
              <a:t>đá</a:t>
            </a:r>
            <a:endParaRPr lang="en-US" sz="3800" b="1" dirty="0"/>
          </a:p>
        </p:txBody>
      </p:sp>
      <p:sp>
        <p:nvSpPr>
          <p:cNvPr id="2" name="Rectangle 1"/>
          <p:cNvSpPr/>
          <p:nvPr/>
        </p:nvSpPr>
        <p:spPr>
          <a:xfrm>
            <a:off x="4226220" y="5264834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kəʊl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44" y="330064"/>
            <a:ext cx="4050892" cy="4050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23546" y="50301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renewable (a):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03468" y="5160151"/>
            <a:ext cx="483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0136" y="5714464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rɪˈnjuːəbl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074" name="Picture 2" descr="Impacts of renewable energy projects | Deccan Hera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45" y="167268"/>
            <a:ext cx="4795025" cy="45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00847" y="1649862"/>
            <a:ext cx="460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run out of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96569" y="1752191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0293" y="2307303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rʌn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aʊt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ɒv</a:t>
            </a:r>
            <a:r>
              <a:rPr lang="en-US" sz="2400" b="1" dirty="0">
                <a:solidFill>
                  <a:srgbClr val="0FB7BD"/>
                </a:solidFill>
              </a:rPr>
              <a:t> 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89" y="76459"/>
            <a:ext cx="347357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0309" y="1629529"/>
            <a:ext cx="3097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replace (v):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431" y="1629529"/>
            <a:ext cx="483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9283" y="2337415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rgbClr val="0FB7BD"/>
                </a:solidFill>
                <a:latin typeface="Arial" panose="020B0604020202020204" pitchFamily="34" charset="0"/>
              </a:rPr>
              <a:t>rɪˈpleɪs</a:t>
            </a:r>
            <a:r>
              <a:rPr lang="en-US" sz="2800" b="1" dirty="0">
                <a:solidFill>
                  <a:srgbClr val="0FB7BD"/>
                </a:solidFill>
                <a:latin typeface="Arial" panose="020B0604020202020204" pitchFamily="34" charset="0"/>
              </a:rPr>
              <a:t>/</a:t>
            </a:r>
            <a:endParaRPr lang="en-US" sz="28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2905</TotalTime>
  <Words>904</Words>
  <Application>Microsoft Office PowerPoint</Application>
  <PresentationFormat>Widescreen</PresentationFormat>
  <Paragraphs>205</Paragraphs>
  <Slides>31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Bahnschrift</vt:lpstr>
      <vt:lpstr>Calibri</vt:lpstr>
      <vt:lpstr>Calibri Light</vt:lpstr>
      <vt:lpstr>Myriad Pro</vt:lpstr>
      <vt:lpstr>Sitka Display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MyPC</cp:lastModifiedBy>
  <cp:revision>135</cp:revision>
  <dcterms:created xsi:type="dcterms:W3CDTF">2020-12-09T02:04:09Z</dcterms:created>
  <dcterms:modified xsi:type="dcterms:W3CDTF">2023-07-10T14:48:46Z</dcterms:modified>
</cp:coreProperties>
</file>