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95" r:id="rId2"/>
    <p:sldId id="296" r:id="rId3"/>
    <p:sldId id="292" r:id="rId4"/>
    <p:sldId id="297" r:id="rId5"/>
    <p:sldId id="299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88" r:id="rId29"/>
    <p:sldId id="291" r:id="rId30"/>
    <p:sldId id="290" r:id="rId31"/>
  </p:sldIdLst>
  <p:sldSz cx="12192000" cy="6858000"/>
  <p:notesSz cx="6858000" cy="9144000"/>
  <p:embeddedFontLst>
    <p:embeddedFont>
      <p:font typeface="Aharoni" panose="02010803020104030203" pitchFamily="2" charset="-79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72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3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microsoft.com/office/2007/relationships/media" Target="../media/media10.mp3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8963"/>
            <a:ext cx="12044218" cy="68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6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41;p5"/>
          <p:cNvSpPr/>
          <p:nvPr/>
        </p:nvSpPr>
        <p:spPr>
          <a:xfrm>
            <a:off x="1350039" y="1061275"/>
            <a:ext cx="1883767" cy="65507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2;p5"/>
          <p:cNvSpPr/>
          <p:nvPr/>
        </p:nvSpPr>
        <p:spPr>
          <a:xfrm>
            <a:off x="3305809" y="1061275"/>
            <a:ext cx="1440034" cy="578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108" y="2169082"/>
            <a:ext cx="4599709" cy="291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633852" y="1144588"/>
            <a:ext cx="6477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Look at the picture and answer the questions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0133" y="2108322"/>
            <a:ext cx="4480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What are they doing?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Do you like watching films?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What kind of film do you like watching?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Have you ever watched a movie at the cinema?</a:t>
            </a:r>
          </a:p>
        </p:txBody>
      </p:sp>
      <p:pic>
        <p:nvPicPr>
          <p:cNvPr id="25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0071" y="0"/>
            <a:ext cx="1791855" cy="95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04" y="1248642"/>
            <a:ext cx="6014302" cy="383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7186" y="5116078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moving (</a:t>
            </a:r>
            <a:r>
              <a:rPr lang="en-US" sz="2800" b="1" dirty="0" err="1"/>
              <a:t>adj</a:t>
            </a:r>
            <a:r>
              <a:rPr lang="en-US" sz="2800" b="1" dirty="0"/>
              <a:t>):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8583" y="5116078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/ˈ</a:t>
            </a:r>
            <a:r>
              <a:rPr lang="en-US" sz="2800" b="1" dirty="0" err="1"/>
              <a:t>muːvɪŋ</a:t>
            </a:r>
            <a:r>
              <a:rPr lang="en-US" sz="2800" b="1" dirty="0"/>
              <a:t>/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57683" y="510833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endParaRPr lang="en-US" sz="2800" b="1" dirty="0"/>
          </a:p>
        </p:txBody>
      </p:sp>
      <p:pic>
        <p:nvPicPr>
          <p:cNvPr id="10" name="ukmourn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710" y="657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206829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505755" y="134313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17037"/>
              </p:ext>
            </p:extLst>
          </p:nvPr>
        </p:nvGraphicFramePr>
        <p:xfrm>
          <a:off x="1794758" y="879273"/>
          <a:ext cx="9176472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2865911739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-horror film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/'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hɒrə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fɪlm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-Documentary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dɒkjuˈmentri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-Comedy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kɒmədi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-Fantasy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fæntəsi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-frightening (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kumimoji="0" lang="en-US" sz="2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fraɪtnɪŋ</a:t>
                      </a: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 review (n) 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rɪˈvju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moving (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muːvɪŋ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57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486902" y="222638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0214"/>
              </p:ext>
            </p:extLst>
          </p:nvPr>
        </p:nvGraphicFramePr>
        <p:xfrm>
          <a:off x="2501768" y="964631"/>
          <a:ext cx="6117648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01768" y="1560780"/>
            <a:ext cx="24048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-horror film (n)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768" y="2187397"/>
            <a:ext cx="267413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-documentary 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415" y="2916484"/>
            <a:ext cx="187743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-comedy 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7943" y="3649579"/>
            <a:ext cx="1822935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-fantasy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943" y="4300567"/>
            <a:ext cx="265649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-frightening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7943" y="4987334"/>
            <a:ext cx="189507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review (n)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8609" y="5642980"/>
            <a:ext cx="220284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moving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22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52;p15"/>
          <p:cNvSpPr txBox="1"/>
          <p:nvPr/>
        </p:nvSpPr>
        <p:spPr>
          <a:xfrm>
            <a:off x="1728947" y="829676"/>
            <a:ext cx="33521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3;p15"/>
          <p:cNvSpPr/>
          <p:nvPr/>
        </p:nvSpPr>
        <p:spPr>
          <a:xfrm>
            <a:off x="1077167" y="80601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48DA4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4;p15"/>
          <p:cNvSpPr txBox="1"/>
          <p:nvPr/>
        </p:nvSpPr>
        <p:spPr>
          <a:xfrm>
            <a:off x="1124872" y="826509"/>
            <a:ext cx="3970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1</a:t>
            </a:r>
            <a:endParaRPr sz="28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56;p15"/>
          <p:cNvSpPr txBox="1"/>
          <p:nvPr/>
        </p:nvSpPr>
        <p:spPr>
          <a:xfrm>
            <a:off x="2125346" y="209145"/>
            <a:ext cx="2559301" cy="4924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4447" y="220127"/>
            <a:ext cx="3698320" cy="252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0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3676" y="260422"/>
            <a:ext cx="487363" cy="487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0945" y="1400878"/>
            <a:ext cx="69718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Let's go to the cinema tonight!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solidFill>
                  <a:srgbClr val="C00000"/>
                </a:solidFill>
                <a:latin typeface="OpenSans"/>
              </a:rPr>
              <a:t> </a:t>
            </a:r>
            <a:r>
              <a:rPr lang="en-US" sz="1600" dirty="0">
                <a:latin typeface="OpenSans"/>
              </a:rPr>
              <a:t>Good idea! What shall we see?</a:t>
            </a:r>
          </a:p>
          <a:p>
            <a:r>
              <a:rPr lang="en-US" sz="1600" b="1" dirty="0">
                <a:latin typeface="OpenSans"/>
              </a:rPr>
              <a:t>Mark: </a:t>
            </a:r>
            <a:r>
              <a:rPr lang="en-US" sz="1600" dirty="0">
                <a:latin typeface="OpenSans"/>
              </a:rPr>
              <a:t>A Nightmare is on at Sao Mai Cinema tonight.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Is it a fantasy?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No, it's a horror film.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That's too scary for me. Look! An Old Pier is on at Town Cinema. It's a documentary.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 don't really like documentaries. They're often boring. What about Our Holiday?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kind of film is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 comedy. 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And who stars in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Kate Harrison and Lily Collins.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Um, they're pretty good. What's it about?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about two women living in different countries and they decide to exchange houses.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are the </a:t>
            </a:r>
            <a:r>
              <a:rPr lang="en-US" sz="1600" u="sng" dirty="0">
                <a:latin typeface="OpenSans"/>
              </a:rPr>
              <a:t>reviews</a:t>
            </a:r>
            <a:r>
              <a:rPr lang="en-US" sz="1600" dirty="0">
                <a:latin typeface="OpenSans"/>
              </a:rPr>
              <a:t> like?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Well, although a few people say it's a bit silly, most say it's funny and interesting. </a:t>
            </a:r>
          </a:p>
        </p:txBody>
      </p:sp>
    </p:spTree>
    <p:extLst>
      <p:ext uri="{BB962C8B-B14F-4D97-AF65-F5344CB8AC3E}">
        <p14:creationId xmlns:p14="http://schemas.microsoft.com/office/powerpoint/2010/main" val="2415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64;p16"/>
          <p:cNvSpPr txBox="1"/>
          <p:nvPr/>
        </p:nvSpPr>
        <p:spPr>
          <a:xfrm>
            <a:off x="1213871" y="968833"/>
            <a:ext cx="107934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sym typeface="Arial"/>
              </a:rPr>
              <a:t>Read the conversation again and choose the correct answer to each question. </a:t>
            </a:r>
            <a:endParaRPr sz="2200" dirty="0"/>
          </a:p>
        </p:txBody>
      </p:sp>
      <p:sp>
        <p:nvSpPr>
          <p:cNvPr id="6" name="Google Shape;265;p16"/>
          <p:cNvSpPr/>
          <p:nvPr/>
        </p:nvSpPr>
        <p:spPr>
          <a:xfrm>
            <a:off x="658480" y="988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6;p16"/>
          <p:cNvSpPr txBox="1"/>
          <p:nvPr/>
        </p:nvSpPr>
        <p:spPr>
          <a:xfrm>
            <a:off x="711265" y="885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9" name="Google Shape;268;p16"/>
          <p:cNvSpPr txBox="1"/>
          <p:nvPr/>
        </p:nvSpPr>
        <p:spPr>
          <a:xfrm>
            <a:off x="1963304" y="313089"/>
            <a:ext cx="2239241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636" y="2003388"/>
            <a:ext cx="4645891" cy="28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4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4009"/>
            <a:ext cx="1217244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9212" y="410227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18536" y="4093936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955033" y="1707013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818536" y="289903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2566" y="4332195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c. Staying at home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35738" y="1896155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Watching a TV show. </a:t>
            </a:r>
            <a:r>
              <a:rPr lang="en-GB" sz="2400" b="1" dirty="0">
                <a:solidFill>
                  <a:schemeClr val="tx1"/>
                </a:solidFill>
              </a:rPr>
              <a:t>  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85456" y="311591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400" b="1" dirty="0">
                <a:solidFill>
                  <a:schemeClr val="tx1"/>
                </a:solidFill>
              </a:rPr>
              <a:t>.  </a:t>
            </a:r>
            <a:r>
              <a:rPr lang="en-US" sz="2400" b="1" dirty="0">
                <a:solidFill>
                  <a:schemeClr val="tx1"/>
                </a:solidFill>
              </a:rPr>
              <a:t>Watching a film.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209378"/>
            <a:ext cx="1380605" cy="1301071"/>
            <a:chOff x="3628809" y="1877210"/>
            <a:chExt cx="2721595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16953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209379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439734" y="294749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30895" y="1715221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98329" y="4221159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582" y="506568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b="1" dirty="0"/>
              <a:t>What does Mark suggest doing tonight?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2" name="Google Shape;285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837" y="4583849"/>
            <a:ext cx="2399667" cy="20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82;p17"/>
          <p:cNvSpPr/>
          <p:nvPr/>
        </p:nvSpPr>
        <p:spPr>
          <a:xfrm>
            <a:off x="2891786" y="517534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4" name="Google Shape;283;p17"/>
          <p:cNvCxnSpPr/>
          <p:nvPr/>
        </p:nvCxnSpPr>
        <p:spPr>
          <a:xfrm rot="10800000" flipH="1">
            <a:off x="4053095" y="5718412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233745" y="3081681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09281" y="497324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385462" y="3986102"/>
            <a:ext cx="5122543" cy="78551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38768" y="2786638"/>
            <a:ext cx="512254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89956" y="1578075"/>
            <a:ext cx="5362212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622735" y="4163417"/>
            <a:ext cx="364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  </a:t>
            </a:r>
            <a:r>
              <a:rPr lang="en-US" sz="2200" dirty="0">
                <a:latin typeface="+mj-lt"/>
              </a:rPr>
              <a:t>He saw it last week.</a:t>
            </a: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522928" y="3001805"/>
            <a:ext cx="4758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It’s not on at a convenient time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475536" y="1804002"/>
            <a:ext cx="511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He doesn’t like that type of film.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4" y="332006"/>
            <a:ext cx="1426660" cy="1331215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53109" y="1645813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97797" y="2929197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32930" y="4107242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25881" y="669170"/>
            <a:ext cx="714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2.</a:t>
            </a:r>
            <a:r>
              <a:rPr lang="en-US" sz="2400" b="1" dirty="0"/>
              <a:t> Why doesn’t Mark want to see An Old Pier?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1" name="Google Shape;30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505" y="2581160"/>
            <a:ext cx="3031180" cy="19235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p18"/>
          <p:cNvSpPr/>
          <p:nvPr/>
        </p:nvSpPr>
        <p:spPr>
          <a:xfrm>
            <a:off x="1183149" y="5290044"/>
            <a:ext cx="7734609" cy="144650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 dirty="0"/>
          </a:p>
        </p:txBody>
      </p:sp>
      <p:cxnSp>
        <p:nvCxnSpPr>
          <p:cNvPr id="33" name="Google Shape;299;p18"/>
          <p:cNvCxnSpPr/>
          <p:nvPr/>
        </p:nvCxnSpPr>
        <p:spPr>
          <a:xfrm flipV="1">
            <a:off x="1995782" y="6297702"/>
            <a:ext cx="3694513" cy="15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385462" y="17800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8192" y="544926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408620" y="3993752"/>
            <a:ext cx="5325065" cy="836022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29098" y="2844792"/>
            <a:ext cx="535789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36735" y="1636229"/>
            <a:ext cx="5641113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569902" y="4165396"/>
            <a:ext cx="537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what people don’t like about the film</a:t>
            </a: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611142" y="3007465"/>
            <a:ext cx="475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interesting scenes in the film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701216" y="1862156"/>
            <a:ext cx="5117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people’s opinions about the film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75112"/>
            <a:ext cx="1420231" cy="1288109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478789" y="1703967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458350" y="2959370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574569" y="4128591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406" y="632944"/>
            <a:ext cx="7685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3.</a:t>
            </a: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the conversation mostly means.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3611142" y="1838182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14" y="2969127"/>
            <a:ext cx="3036847" cy="22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12192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4259" y="299940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4362836" y="3034753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4491175" y="1919840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4419391" y="416184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4609395" y="3232324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No one likes it.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4671880" y="2108982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Everyone likes it.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4689603" y="442196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GB" sz="2400" dirty="0">
                <a:solidFill>
                  <a:schemeClr val="tx1"/>
                </a:solidFill>
              </a:rPr>
              <a:t>.  </a:t>
            </a:r>
            <a:r>
              <a:rPr lang="en-US" sz="2400" dirty="0"/>
              <a:t> Most people like it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th-TH" sz="2400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179234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179235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43881" y="425354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67037" y="1928048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75874" y="3157361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46452" y="354895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4.</a:t>
            </a:r>
            <a:r>
              <a:rPr lang="en-US" sz="2800" dirty="0"/>
              <a:t> What do people think of Our Holiday?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4689603" y="4421966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2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806" y="2442013"/>
            <a:ext cx="3695576" cy="259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24;p20"/>
          <p:cNvSpPr/>
          <p:nvPr/>
        </p:nvSpPr>
        <p:spPr>
          <a:xfrm>
            <a:off x="437365" y="5255490"/>
            <a:ext cx="6530981" cy="1200288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 sz="2400" dirty="0"/>
          </a:p>
        </p:txBody>
      </p:sp>
      <p:cxnSp>
        <p:nvCxnSpPr>
          <p:cNvPr id="38" name="Google Shape;325;p20"/>
          <p:cNvCxnSpPr/>
          <p:nvPr/>
        </p:nvCxnSpPr>
        <p:spPr>
          <a:xfrm flipV="1">
            <a:off x="1125458" y="6365346"/>
            <a:ext cx="4345069" cy="207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93;p22"/>
          <p:cNvSpPr/>
          <p:nvPr/>
        </p:nvSpPr>
        <p:spPr>
          <a:xfrm>
            <a:off x="605672" y="3660035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44;p21"/>
          <p:cNvSpPr txBox="1"/>
          <p:nvPr/>
        </p:nvSpPr>
        <p:spPr>
          <a:xfrm>
            <a:off x="3494895" y="4257460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83126"/>
            <a:ext cx="11979563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5;p2"/>
          <p:cNvSpPr/>
          <p:nvPr/>
        </p:nvSpPr>
        <p:spPr>
          <a:xfrm>
            <a:off x="3636349" y="1437377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560" y="1071070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2"/>
          <p:cNvSpPr txBox="1"/>
          <p:nvPr/>
        </p:nvSpPr>
        <p:spPr>
          <a:xfrm>
            <a:off x="3480766" y="2329457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go to the cinema tonight!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8;p2"/>
          <p:cNvSpPr txBox="1"/>
          <p:nvPr/>
        </p:nvSpPr>
        <p:spPr>
          <a:xfrm>
            <a:off x="4389120" y="1524589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133" y="300766"/>
            <a:ext cx="855823" cy="83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1;p2"/>
          <p:cNvSpPr txBox="1"/>
          <p:nvPr/>
        </p:nvSpPr>
        <p:spPr>
          <a:xfrm>
            <a:off x="3152483" y="411315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02;p2"/>
          <p:cNvSpPr txBox="1"/>
          <p:nvPr/>
        </p:nvSpPr>
        <p:spPr>
          <a:xfrm>
            <a:off x="5944983" y="403379"/>
            <a:ext cx="22161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3;p2"/>
          <p:cNvSpPr txBox="1"/>
          <p:nvPr/>
        </p:nvSpPr>
        <p:spPr>
          <a:xfrm>
            <a:off x="4792916" y="288318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6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3739" y="3096905"/>
            <a:ext cx="3702488" cy="233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9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74184" y="80588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93809" y="92294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71577" y="8058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402615" y="142555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772175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7;p23"/>
          <p:cNvSpPr/>
          <p:nvPr/>
        </p:nvSpPr>
        <p:spPr>
          <a:xfrm>
            <a:off x="606985" y="3539063"/>
            <a:ext cx="4861756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8;p21"/>
          <p:cNvSpPr txBox="1"/>
          <p:nvPr/>
        </p:nvSpPr>
        <p:spPr>
          <a:xfrm>
            <a:off x="1116148" y="4783406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61;p24"/>
          <p:cNvSpPr/>
          <p:nvPr/>
        </p:nvSpPr>
        <p:spPr>
          <a:xfrm>
            <a:off x="708820" y="3727340"/>
            <a:ext cx="516154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0;p21"/>
          <p:cNvSpPr txBox="1"/>
          <p:nvPr/>
        </p:nvSpPr>
        <p:spPr>
          <a:xfrm>
            <a:off x="3617716" y="4341788"/>
            <a:ext cx="2105605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16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299589" y="151581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95;p25"/>
          <p:cNvSpPr/>
          <p:nvPr/>
        </p:nvSpPr>
        <p:spPr>
          <a:xfrm>
            <a:off x="547239" y="3491302"/>
            <a:ext cx="5239371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47;p21"/>
          <p:cNvSpPr txBox="1"/>
          <p:nvPr/>
        </p:nvSpPr>
        <p:spPr>
          <a:xfrm>
            <a:off x="263670" y="4740814"/>
            <a:ext cx="3161388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42167" y="148447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98673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9;p26"/>
          <p:cNvSpPr/>
          <p:nvPr/>
        </p:nvSpPr>
        <p:spPr>
          <a:xfrm>
            <a:off x="556352" y="3431623"/>
            <a:ext cx="4670164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6;p21"/>
          <p:cNvSpPr txBox="1"/>
          <p:nvPr/>
        </p:nvSpPr>
        <p:spPr>
          <a:xfrm>
            <a:off x="456114" y="4672225"/>
            <a:ext cx="1897189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7;p28"/>
          <p:cNvSpPr txBox="1"/>
          <p:nvPr/>
        </p:nvSpPr>
        <p:spPr>
          <a:xfrm>
            <a:off x="2341264" y="365125"/>
            <a:ext cx="90653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8;p28"/>
          <p:cNvSpPr/>
          <p:nvPr/>
        </p:nvSpPr>
        <p:spPr>
          <a:xfrm>
            <a:off x="1785873" y="3690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59;p28"/>
          <p:cNvSpPr txBox="1"/>
          <p:nvPr/>
        </p:nvSpPr>
        <p:spPr>
          <a:xfrm>
            <a:off x="1838658" y="2663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8" name="Google Shape;562;p28"/>
          <p:cNvGrpSpPr/>
          <p:nvPr/>
        </p:nvGrpSpPr>
        <p:grpSpPr>
          <a:xfrm>
            <a:off x="1909713" y="1144495"/>
            <a:ext cx="9184720" cy="985527"/>
            <a:chOff x="289981" y="457"/>
            <a:chExt cx="9184720" cy="985527"/>
          </a:xfrm>
        </p:grpSpPr>
        <p:sp>
          <p:nvSpPr>
            <p:cNvPr id="9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573;p28"/>
          <p:cNvSpPr/>
          <p:nvPr/>
        </p:nvSpPr>
        <p:spPr>
          <a:xfrm>
            <a:off x="690513" y="2497325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" name="Google Shape;574;p28"/>
          <p:cNvSpPr/>
          <p:nvPr/>
        </p:nvSpPr>
        <p:spPr>
          <a:xfrm>
            <a:off x="5358093" y="2617901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575;p28"/>
          <p:cNvSpPr/>
          <p:nvPr/>
        </p:nvSpPr>
        <p:spPr>
          <a:xfrm>
            <a:off x="3780485" y="3201553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76;p28"/>
          <p:cNvSpPr/>
          <p:nvPr/>
        </p:nvSpPr>
        <p:spPr>
          <a:xfrm>
            <a:off x="6991516" y="3801178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77;p28"/>
          <p:cNvSpPr/>
          <p:nvPr/>
        </p:nvSpPr>
        <p:spPr>
          <a:xfrm>
            <a:off x="5180469" y="4399505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78;p28"/>
          <p:cNvSpPr/>
          <p:nvPr/>
        </p:nvSpPr>
        <p:spPr>
          <a:xfrm>
            <a:off x="2950645" y="4954446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8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04;p30"/>
          <p:cNvSpPr txBox="1"/>
          <p:nvPr/>
        </p:nvSpPr>
        <p:spPr>
          <a:xfrm>
            <a:off x="1154620" y="943095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5;p30"/>
          <p:cNvSpPr/>
          <p:nvPr/>
        </p:nvSpPr>
        <p:spPr>
          <a:xfrm>
            <a:off x="554375" y="10457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06;p30"/>
          <p:cNvSpPr txBox="1"/>
          <p:nvPr/>
        </p:nvSpPr>
        <p:spPr>
          <a:xfrm>
            <a:off x="600407" y="9430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sp>
        <p:nvSpPr>
          <p:cNvPr id="8" name="Google Shape;608;p30"/>
          <p:cNvSpPr txBox="1"/>
          <p:nvPr/>
        </p:nvSpPr>
        <p:spPr>
          <a:xfrm>
            <a:off x="3849392" y="241095"/>
            <a:ext cx="3341983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09;p30"/>
          <p:cNvSpPr/>
          <p:nvPr/>
        </p:nvSpPr>
        <p:spPr>
          <a:xfrm>
            <a:off x="5180786" y="2276855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boring.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0" name="Google Shape;610;p30" descr="Free photo School Education Teaching Students Classroom - Max Pix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84" y="2475172"/>
            <a:ext cx="3741230" cy="286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7810500" y="3228975"/>
            <a:ext cx="2143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17390" y="4695825"/>
            <a:ext cx="96516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3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43;p32"/>
          <p:cNvSpPr txBox="1"/>
          <p:nvPr/>
        </p:nvSpPr>
        <p:spPr>
          <a:xfrm>
            <a:off x="3867362" y="262236"/>
            <a:ext cx="3575063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644;p32"/>
          <p:cNvGrpSpPr/>
          <p:nvPr/>
        </p:nvGrpSpPr>
        <p:grpSpPr>
          <a:xfrm>
            <a:off x="1906682" y="1393604"/>
            <a:ext cx="8570818" cy="4262200"/>
            <a:chOff x="0" y="2485"/>
            <a:chExt cx="8889370" cy="4262200"/>
          </a:xfrm>
        </p:grpSpPr>
        <p:sp>
          <p:nvSpPr>
            <p:cNvPr id="11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3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62;p33"/>
          <p:cNvSpPr txBox="1"/>
          <p:nvPr/>
        </p:nvSpPr>
        <p:spPr>
          <a:xfrm>
            <a:off x="1131589" y="1270357"/>
            <a:ext cx="5650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03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buClrTx/>
              <a:defRPr/>
            </a:pP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7" y="4236397"/>
            <a:ext cx="4031610" cy="22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9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76" y="1294894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32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494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3;p9"/>
          <p:cNvSpPr txBox="1"/>
          <p:nvPr/>
        </p:nvSpPr>
        <p:spPr>
          <a:xfrm>
            <a:off x="2268052" y="4892411"/>
            <a:ext cx="23586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fantasy (n): 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84;p9"/>
          <p:cNvSpPr/>
          <p:nvPr/>
        </p:nvSpPr>
        <p:spPr>
          <a:xfrm>
            <a:off x="5950563" y="5058299"/>
            <a:ext cx="4050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85;p9"/>
          <p:cNvSpPr/>
          <p:nvPr/>
        </p:nvSpPr>
        <p:spPr>
          <a:xfrm>
            <a:off x="4022884" y="5086878"/>
            <a:ext cx="23546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sz="2400" dirty="0"/>
          </a:p>
        </p:txBody>
      </p:sp>
      <p:sp>
        <p:nvSpPr>
          <p:cNvPr id="9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40946"/>
            <a:ext cx="3165492" cy="404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ukfanny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1863" y="697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" y="84839"/>
            <a:ext cx="12622491" cy="66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741057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4;p10"/>
          <p:cNvSpPr txBox="1"/>
          <p:nvPr/>
        </p:nvSpPr>
        <p:spPr>
          <a:xfrm>
            <a:off x="2931018" y="4831892"/>
            <a:ext cx="33566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horror film 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95;p10"/>
          <p:cNvSpPr/>
          <p:nvPr/>
        </p:nvSpPr>
        <p:spPr>
          <a:xfrm>
            <a:off x="7147287" y="4947828"/>
            <a:ext cx="2854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dị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196;p10"/>
          <p:cNvSpPr/>
          <p:nvPr/>
        </p:nvSpPr>
        <p:spPr>
          <a:xfrm>
            <a:off x="5461872" y="5009384"/>
            <a:ext cx="25763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199;p10" descr="Ghostface | Horror movies, Scream movie, Horror movie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982" y="1027906"/>
            <a:ext cx="3013435" cy="38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ald4us11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0381" y="875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17829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;p11"/>
          <p:cNvSpPr txBox="1"/>
          <p:nvPr/>
        </p:nvSpPr>
        <p:spPr>
          <a:xfrm>
            <a:off x="2161508" y="4588231"/>
            <a:ext cx="31807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documentary 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Google Shape;206;p11"/>
          <p:cNvSpPr/>
          <p:nvPr/>
        </p:nvSpPr>
        <p:spPr>
          <a:xfrm>
            <a:off x="7202885" y="4722065"/>
            <a:ext cx="27801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tài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liệu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Google Shape;207;p11"/>
          <p:cNvSpPr/>
          <p:nvPr/>
        </p:nvSpPr>
        <p:spPr>
          <a:xfrm>
            <a:off x="4941890" y="4783621"/>
            <a:ext cx="34472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dɒkjʊˈmentəri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10;p11" descr="The History of Documentary Film Making | Documentary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385" y="1078429"/>
            <a:ext cx="6658072" cy="33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UMENTARY - Định nghĩa trong Từ điển tiếng Anh Cambrid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05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6;p12"/>
          <p:cNvSpPr txBox="1"/>
          <p:nvPr/>
        </p:nvSpPr>
        <p:spPr>
          <a:xfrm>
            <a:off x="3185542" y="4826524"/>
            <a:ext cx="24893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-comedy (n)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7;p12"/>
          <p:cNvSpPr/>
          <p:nvPr/>
        </p:nvSpPr>
        <p:spPr>
          <a:xfrm>
            <a:off x="6674590" y="4987860"/>
            <a:ext cx="1704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8;p12"/>
          <p:cNvSpPr/>
          <p:nvPr/>
        </p:nvSpPr>
        <p:spPr>
          <a:xfrm>
            <a:off x="5037436" y="4982354"/>
            <a:ext cx="17040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221;p12" descr="Online Comedy Club cho Android - Tải về AP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37807"/>
            <a:ext cx="2982929" cy="394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ukcombi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6714" y="5263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31" y="1068388"/>
            <a:ext cx="4513770" cy="3238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1200" y="4397209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frightening (</a:t>
            </a:r>
            <a:r>
              <a:rPr lang="en-US" sz="2800" b="1" dirty="0" err="1"/>
              <a:t>adj</a:t>
            </a:r>
            <a:r>
              <a:rPr lang="en-US" sz="2800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3506" y="4438543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sợ</a:t>
            </a:r>
            <a:r>
              <a:rPr lang="en-US" sz="2800" b="1" dirty="0"/>
              <a:t> = scary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8016" y="446819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fraɪtnɪŋ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ukfrica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7812" y="4717733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41" y="1068388"/>
            <a:ext cx="5086841" cy="3488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6938" y="4695107"/>
            <a:ext cx="2401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review (n) : </a:t>
            </a:r>
            <a:endParaRPr lang="en-US" sz="2800" dirty="0"/>
          </a:p>
          <a:p>
            <a:r>
              <a:rPr lang="en-US" sz="2800" b="1" dirty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63825" y="4738788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CC"/>
                </a:solidFill>
              </a:rPr>
              <a:t>/</a:t>
            </a:r>
            <a:r>
              <a:rPr lang="en-US" sz="2400" b="1" dirty="0" err="1">
                <a:solidFill>
                  <a:srgbClr val="0099CC"/>
                </a:solidFill>
              </a:rPr>
              <a:t>rɪˈvju</a:t>
            </a:r>
            <a:r>
              <a:rPr lang="en-US" sz="2400" b="1" dirty="0">
                <a:solidFill>
                  <a:srgbClr val="0099CC"/>
                </a:solidFill>
              </a:rPr>
              <a:t>ː/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0" name="ukrevie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960" y="824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1259</Words>
  <Application>Microsoft Office PowerPoint</Application>
  <PresentationFormat>Widescreen</PresentationFormat>
  <Paragraphs>257</Paragraphs>
  <Slides>30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OpenSans</vt:lpstr>
      <vt:lpstr>Open Sans</vt:lpstr>
      <vt:lpstr>Arial</vt:lpstr>
      <vt:lpstr>Times New Roman</vt:lpstr>
      <vt:lpstr>Noto Sans Symbols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trant</cp:lastModifiedBy>
  <cp:revision>31</cp:revision>
  <dcterms:created xsi:type="dcterms:W3CDTF">2020-12-09T02:04:09Z</dcterms:created>
  <dcterms:modified xsi:type="dcterms:W3CDTF">2024-03-10T09:41:05Z</dcterms:modified>
</cp:coreProperties>
</file>