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40" r:id="rId2"/>
    <p:sldId id="341" r:id="rId3"/>
    <p:sldId id="279" r:id="rId4"/>
    <p:sldId id="331" r:id="rId5"/>
    <p:sldId id="332" r:id="rId6"/>
    <p:sldId id="343" r:id="rId7"/>
    <p:sldId id="281" r:id="rId8"/>
    <p:sldId id="315" r:id="rId9"/>
    <p:sldId id="335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44" r:id="rId20"/>
    <p:sldId id="328" r:id="rId21"/>
    <p:sldId id="313" r:id="rId22"/>
    <p:sldId id="314" r:id="rId23"/>
    <p:sldId id="345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00B2A5"/>
    <a:srgbClr val="FBB040"/>
    <a:srgbClr val="CC6600"/>
    <a:srgbClr val="F7941E"/>
    <a:srgbClr val="CBEAF0"/>
    <a:srgbClr val="FF9801"/>
    <a:srgbClr val="FFDAAB"/>
    <a:srgbClr val="48C0B6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 custT="1"/>
      <dgm:spPr/>
      <dgm:t>
        <a:bodyPr/>
        <a:lstStyle/>
        <a:p>
          <a:r>
            <a:rPr lang="en-GB" sz="3200" b="1" dirty="0"/>
            <a:t>Pronunciation</a:t>
          </a:r>
          <a:endParaRPr lang="en-US" sz="3200" b="1" dirty="0"/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 custT="1"/>
      <dgm:spPr/>
      <dgm:t>
        <a:bodyPr/>
        <a:lstStyle/>
        <a:p>
          <a:r>
            <a:rPr lang="en-GB" sz="3200" b="1" dirty="0"/>
            <a:t>Vocabulary</a:t>
          </a:r>
          <a:endParaRPr lang="en-US" sz="3200" b="1" dirty="0"/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 custT="1"/>
      <dgm:spPr/>
      <dgm:t>
        <a:bodyPr/>
        <a:lstStyle/>
        <a:p>
          <a:r>
            <a:rPr lang="en-GB" sz="3200" b="1" dirty="0"/>
            <a:t>Grammar</a:t>
          </a:r>
          <a:endParaRPr lang="en-US" sz="3200" b="1" dirty="0"/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8899E60E-914A-4239-A1DB-D126F50EFCBD}" type="presOf" srcId="{853C4554-2633-42A3-8FA1-A76CC08F1F4D}" destId="{10E1E235-1B91-4A43-873C-5629B5990215}" srcOrd="0" destOrd="0" presId="urn:microsoft.com/office/officeart/2008/layout/VerticalCurvedList"/>
    <dgm:cxn modelId="{3AA5E430-ED10-4485-B5EB-BBC4E7CEDC20}" type="presOf" srcId="{27DE0956-5BEE-4238-AB6C-6EB8F4DD9897}" destId="{A955E74C-829B-49E5-B9EB-A6222B0ACBDF}" srcOrd="0" destOrd="0" presId="urn:microsoft.com/office/officeart/2008/layout/VerticalCurvedList"/>
    <dgm:cxn modelId="{D477273C-23F9-4994-ACB0-0A8B2E8644A7}" type="presOf" srcId="{2436911F-936F-49E3-A5D1-480A9E2AD4D1}" destId="{69C67B11-78C4-4EED-9EE9-2BE0F6E7061E}" srcOrd="0" destOrd="0" presId="urn:microsoft.com/office/officeart/2008/layout/VerticalCurvedList"/>
    <dgm:cxn modelId="{7A50ED53-711A-4137-AB2A-515C99681C88}" type="presOf" srcId="{342B5B60-3322-419E-ADF6-E231B311DD6E}" destId="{1AA2BE65-5390-48F1-BF6B-0F0CE930DA9B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452D18F-D2D0-4B65-BE9B-A8F45D5037FA}" type="presOf" srcId="{D17870DC-042F-4D7A-88A2-DA0B7FE22CAC}" destId="{7470CF36-9AF7-4915-90D4-CE62A3082661}" srcOrd="0" destOrd="0" presId="urn:microsoft.com/office/officeart/2008/layout/VerticalCurvedList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29605484-C83A-4AEA-8457-67BB6B8C2571}" type="presParOf" srcId="{1AA2BE65-5390-48F1-BF6B-0F0CE930DA9B}" destId="{85CF3783-0A18-4C4A-AE77-2E88C243658A}" srcOrd="0" destOrd="0" presId="urn:microsoft.com/office/officeart/2008/layout/VerticalCurvedList"/>
    <dgm:cxn modelId="{D0923127-E1A9-4E6D-A8F6-D259B148947D}" type="presParOf" srcId="{85CF3783-0A18-4C4A-AE77-2E88C243658A}" destId="{29036F92-0179-470A-9BF3-3D45D5E3D36F}" srcOrd="0" destOrd="0" presId="urn:microsoft.com/office/officeart/2008/layout/VerticalCurvedList"/>
    <dgm:cxn modelId="{59559A14-0A96-4697-A121-B925F370F9DE}" type="presParOf" srcId="{29036F92-0179-470A-9BF3-3D45D5E3D36F}" destId="{F83E2643-9224-4EB8-8A12-8ECDB4D5554F}" srcOrd="0" destOrd="0" presId="urn:microsoft.com/office/officeart/2008/layout/VerticalCurvedList"/>
    <dgm:cxn modelId="{345E2A7A-6DFC-4173-8A88-EA1C69B0C028}" type="presParOf" srcId="{29036F92-0179-470A-9BF3-3D45D5E3D36F}" destId="{10E1E235-1B91-4A43-873C-5629B5990215}" srcOrd="1" destOrd="0" presId="urn:microsoft.com/office/officeart/2008/layout/VerticalCurvedList"/>
    <dgm:cxn modelId="{B6C356A1-7137-4712-AF90-F4C29516D001}" type="presParOf" srcId="{29036F92-0179-470A-9BF3-3D45D5E3D36F}" destId="{2854312C-A677-4C11-95B1-4424D4324B73}" srcOrd="2" destOrd="0" presId="urn:microsoft.com/office/officeart/2008/layout/VerticalCurvedList"/>
    <dgm:cxn modelId="{0B6176F3-8229-4B7A-B84E-1E2AE3998B84}" type="presParOf" srcId="{29036F92-0179-470A-9BF3-3D45D5E3D36F}" destId="{DDCB2650-5BE8-45C8-A558-4975F742B294}" srcOrd="3" destOrd="0" presId="urn:microsoft.com/office/officeart/2008/layout/VerticalCurvedList"/>
    <dgm:cxn modelId="{512AEDF8-75A2-440E-86C7-C40EE1F4D382}" type="presParOf" srcId="{85CF3783-0A18-4C4A-AE77-2E88C243658A}" destId="{7470CF36-9AF7-4915-90D4-CE62A3082661}" srcOrd="1" destOrd="0" presId="urn:microsoft.com/office/officeart/2008/layout/VerticalCurvedList"/>
    <dgm:cxn modelId="{BE3826FC-38E6-4E62-A942-D9B5D42299B5}" type="presParOf" srcId="{85CF3783-0A18-4C4A-AE77-2E88C243658A}" destId="{E1EA4CF2-D346-483C-8A05-8F4F2350DCFC}" srcOrd="2" destOrd="0" presId="urn:microsoft.com/office/officeart/2008/layout/VerticalCurvedList"/>
    <dgm:cxn modelId="{28C8A81F-4D2B-41B9-90E8-1AB5B248C214}" type="presParOf" srcId="{E1EA4CF2-D346-483C-8A05-8F4F2350DCFC}" destId="{B8F91917-40CF-417A-9C3E-309A17284DB6}" srcOrd="0" destOrd="0" presId="urn:microsoft.com/office/officeart/2008/layout/VerticalCurvedList"/>
    <dgm:cxn modelId="{5B3FA360-B955-4988-97A1-3F3717BD8858}" type="presParOf" srcId="{85CF3783-0A18-4C4A-AE77-2E88C243658A}" destId="{69C67B11-78C4-4EED-9EE9-2BE0F6E7061E}" srcOrd="3" destOrd="0" presId="urn:microsoft.com/office/officeart/2008/layout/VerticalCurvedList"/>
    <dgm:cxn modelId="{114DBF21-E5A5-4F28-BEB0-AA48312ECA5D}" type="presParOf" srcId="{85CF3783-0A18-4C4A-AE77-2E88C243658A}" destId="{44F0C993-BE90-48FA-9DC1-DF6CC3DEDBAE}" srcOrd="4" destOrd="0" presId="urn:microsoft.com/office/officeart/2008/layout/VerticalCurvedList"/>
    <dgm:cxn modelId="{CA2FE2E4-657C-442E-A619-37B7ED20F480}" type="presParOf" srcId="{44F0C993-BE90-48FA-9DC1-DF6CC3DEDBAE}" destId="{09BD288A-4954-4FA7-9331-51106CCDD65F}" srcOrd="0" destOrd="0" presId="urn:microsoft.com/office/officeart/2008/layout/VerticalCurvedList"/>
    <dgm:cxn modelId="{5C26C9F7-5092-4EC6-BED4-46DB13ECFB77}" type="presParOf" srcId="{85CF3783-0A18-4C4A-AE77-2E88C243658A}" destId="{A955E74C-829B-49E5-B9EB-A6222B0ACBDF}" srcOrd="5" destOrd="0" presId="urn:microsoft.com/office/officeart/2008/layout/VerticalCurvedList"/>
    <dgm:cxn modelId="{D67572E1-99ED-49AA-BABE-D306F6DD08BB}" type="presParOf" srcId="{85CF3783-0A18-4C4A-AE77-2E88C243658A}" destId="{085485C9-AEDB-41AA-A13A-51FCBFDC6F1E}" srcOrd="6" destOrd="0" presId="urn:microsoft.com/office/officeart/2008/layout/VerticalCurvedList"/>
    <dgm:cxn modelId="{5EE1D8D7-AB7B-478A-B8A5-A061FEECE80E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8DB292-42CA-4946-B65F-119AD461D475}" type="pres">
      <dgm:prSet presAssocID="{C05B84B6-4C5D-4CE8-9087-1D9E1F286A01}" presName="centerShape" presStyleLbl="node0" presStyleIdx="0" presStyleCnt="1"/>
      <dgm:spPr/>
    </dgm:pt>
    <dgm:pt modelId="{387A99F4-EECB-45B1-8D49-D1916C232A59}" type="pres">
      <dgm:prSet presAssocID="{3305E491-9556-406C-82D5-A9358297B711}" presName="parTrans" presStyleLbl="bgSibTrans2D1" presStyleIdx="0" presStyleCnt="3"/>
      <dgm:spPr/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</dgm:pt>
    <dgm:pt modelId="{0C543319-F02E-4897-B63E-561438895208}" type="pres">
      <dgm:prSet presAssocID="{A799A960-09DA-4CFE-8995-EA9886446DD0}" presName="parTrans" presStyleLbl="bgSibTrans2D1" presStyleIdx="1" presStyleCnt="3"/>
      <dgm:spPr/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</dgm:pt>
    <dgm:pt modelId="{C2FCF2B7-7B9F-4480-8696-2EC8FD0E9B76}" type="pres">
      <dgm:prSet presAssocID="{E0D3A9D1-E811-4D5E-915B-96385C51DB39}" presName="parTrans" presStyleLbl="bgSibTrans2D1" presStyleIdx="2" presStyleCnt="3"/>
      <dgm:spPr/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</dgm:pt>
  </dgm:ptLst>
  <dgm:cxnLst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4069844" y="-624671"/>
          <a:ext cx="4849757" cy="4849757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501558" y="360041"/>
          <a:ext cx="5158477" cy="7200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Pronunciation</a:t>
          </a:r>
          <a:endParaRPr lang="en-US" sz="3200" b="1" kern="1200" dirty="0"/>
        </a:p>
      </dsp:txBody>
      <dsp:txXfrm>
        <a:off x="501558" y="360041"/>
        <a:ext cx="5158477" cy="720083"/>
      </dsp:txXfrm>
    </dsp:sp>
    <dsp:sp modelId="{B8F91917-40CF-417A-9C3E-309A17284DB6}">
      <dsp:nvSpPr>
        <dsp:cNvPr id="0" name=""/>
        <dsp:cNvSpPr/>
      </dsp:nvSpPr>
      <dsp:spPr>
        <a:xfrm>
          <a:off x="51506" y="270031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763308" y="1440166"/>
          <a:ext cx="4896727" cy="720083"/>
        </a:xfrm>
        <a:prstGeom prst="rect">
          <a:avLst/>
        </a:prstGeom>
        <a:gradFill rotWithShape="0">
          <a:gsLst>
            <a:gs pos="0">
              <a:schemeClr val="accent4">
                <a:hueOff val="-6501580"/>
                <a:satOff val="30845"/>
                <a:lumOff val="-6667"/>
                <a:alphaOff val="0"/>
                <a:tint val="60000"/>
                <a:satMod val="250000"/>
              </a:schemeClr>
            </a:gs>
            <a:gs pos="35000">
              <a:schemeClr val="accent4">
                <a:hueOff val="-6501580"/>
                <a:satOff val="30845"/>
                <a:lumOff val="-6667"/>
                <a:alphaOff val="0"/>
                <a:tint val="47000"/>
                <a:satMod val="275000"/>
              </a:schemeClr>
            </a:gs>
            <a:gs pos="100000">
              <a:schemeClr val="accent4">
                <a:hueOff val="-6501580"/>
                <a:satOff val="30845"/>
                <a:lumOff val="-6667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Vocabulary</a:t>
          </a:r>
          <a:endParaRPr lang="en-US" sz="3200" b="1" kern="1200" dirty="0"/>
        </a:p>
      </dsp:txBody>
      <dsp:txXfrm>
        <a:off x="763308" y="1440166"/>
        <a:ext cx="4896727" cy="720083"/>
      </dsp:txXfrm>
    </dsp:sp>
    <dsp:sp modelId="{09BD288A-4954-4FA7-9331-51106CCDD65F}">
      <dsp:nvSpPr>
        <dsp:cNvPr id="0" name=""/>
        <dsp:cNvSpPr/>
      </dsp:nvSpPr>
      <dsp:spPr>
        <a:xfrm>
          <a:off x="313256" y="1350155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-6501580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501558" y="2520290"/>
          <a:ext cx="5158477" cy="720083"/>
        </a:xfrm>
        <a:prstGeom prst="rect">
          <a:avLst/>
        </a:prstGeom>
        <a:gradFill rotWithShape="0">
          <a:gsLst>
            <a:gs pos="0">
              <a:schemeClr val="accent4">
                <a:hueOff val="-13003161"/>
                <a:satOff val="61689"/>
                <a:lumOff val="-13333"/>
                <a:alphaOff val="0"/>
                <a:tint val="60000"/>
                <a:satMod val="250000"/>
              </a:schemeClr>
            </a:gs>
            <a:gs pos="35000">
              <a:schemeClr val="accent4">
                <a:hueOff val="-13003161"/>
                <a:satOff val="61689"/>
                <a:lumOff val="-13333"/>
                <a:alphaOff val="0"/>
                <a:tint val="47000"/>
                <a:satMod val="275000"/>
              </a:schemeClr>
            </a:gs>
            <a:gs pos="100000">
              <a:schemeClr val="accent4">
                <a:hueOff val="-13003161"/>
                <a:satOff val="61689"/>
                <a:lumOff val="-13333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Grammar</a:t>
          </a:r>
          <a:endParaRPr lang="en-US" sz="3200" b="1" kern="1200" dirty="0"/>
        </a:p>
      </dsp:txBody>
      <dsp:txXfrm>
        <a:off x="501558" y="2520290"/>
        <a:ext cx="5158477" cy="720083"/>
      </dsp:txXfrm>
    </dsp:sp>
    <dsp:sp modelId="{7DEFC3FB-574C-4779-8FD8-075FFF79726F}">
      <dsp:nvSpPr>
        <dsp:cNvPr id="0" name=""/>
        <dsp:cNvSpPr/>
      </dsp:nvSpPr>
      <dsp:spPr>
        <a:xfrm>
          <a:off x="51506" y="2430280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-13003161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image" Target="../media/image21.png"/><Relationship Id="rId4" Type="http://schemas.openxmlformats.org/officeDocument/2006/relationships/slide" Target="slide17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owload-hinh-nen-may-tinh-dep-mien-phi-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9300" cy="6858000"/>
          </a:xfrm>
          <a:prstGeom prst="rect">
            <a:avLst/>
          </a:prstGeom>
          <a:solidFill>
            <a:srgbClr val="CBEAF0"/>
          </a:solidFill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33137" y="546950"/>
            <a:ext cx="617957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UTM Than Chien Tranh" pitchFamily="18" charset="0"/>
              </a:rPr>
              <a:t>HELLO EVERY ONE!!!</a:t>
            </a:r>
            <a:endParaRPr lang="en-US" sz="4000" b="1" dirty="0">
              <a:solidFill>
                <a:srgbClr val="002060"/>
              </a:solidFill>
              <a:latin typeface="UTM Than Chien Tran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4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246" y="2"/>
            <a:ext cx="11901948" cy="68285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"/>
            <a:ext cx="11946194" cy="10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u="sng" dirty="0">
                <a:solidFill>
                  <a:srgbClr val="FF3300"/>
                </a:solidFill>
                <a:latin typeface="Times New Roman" pitchFamily="18" charset="0"/>
              </a:rPr>
              <a:t>Questions:</a:t>
            </a: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711427" y="1228111"/>
            <a:ext cx="1891481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485421" y="1233488"/>
            <a:ext cx="2090584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8" name="Rectangl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602908" y="1233488"/>
            <a:ext cx="189148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9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494389" y="1233488"/>
            <a:ext cx="1991032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10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03357" y="2986088"/>
            <a:ext cx="1991032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11" name="Rectangl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711426" y="2972876"/>
            <a:ext cx="189148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12" name="Rectangl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494389" y="2986088"/>
            <a:ext cx="1991032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5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485421" y="2986088"/>
            <a:ext cx="2090584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16" name="Picture 37" descr="ANd9GcT2LJJIwmYitwAIZFU9f4szraTLtEDREGHFrtOHXTBNmd6_hF1S5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6" y="5098256"/>
            <a:ext cx="1748376" cy="15992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265356" y="5754073"/>
            <a:ext cx="682344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endParaRPr lang="vi-VN">
              <a:cs typeface="Arial" charset="0"/>
            </a:endParaRPr>
          </a:p>
        </p:txBody>
      </p:sp>
      <p:pic>
        <p:nvPicPr>
          <p:cNvPr id="18" name="Picture 39" descr="Jerry_Mou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21" y="5098256"/>
            <a:ext cx="1636380" cy="169068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5353665" y="6327058"/>
            <a:ext cx="796412" cy="485403"/>
          </a:xfrm>
          <a:prstGeom prst="rightArrow">
            <a:avLst/>
          </a:prstGeom>
          <a:solidFill>
            <a:srgbClr val="00A9A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06817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611CF-B7D9-4CDB-B6BC-632A08D70E6C}"/>
              </a:ext>
            </a:extLst>
          </p:cNvPr>
          <p:cNvSpPr txBox="1"/>
          <p:nvPr/>
        </p:nvSpPr>
        <p:spPr>
          <a:xfrm>
            <a:off x="2030254" y="2404174"/>
            <a:ext cx="3951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coloured</a:t>
            </a:r>
            <a:r>
              <a:rPr lang="en-US" sz="28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.</a:t>
            </a:r>
            <a:r>
              <a:rPr lang="en-US" sz="2800" dirty="0" err="1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e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4BECF-A9F7-461C-A6A7-CE874A69AF58}"/>
              </a:ext>
            </a:extLst>
          </p:cNvPr>
          <p:cNvSpPr txBox="1"/>
          <p:nvPr/>
        </p:nvSpPr>
        <p:spPr>
          <a:xfrm>
            <a:off x="7665770" y="2438624"/>
            <a:ext cx="3499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350042" y="2300125"/>
            <a:ext cx="11684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73C25-941A-4690-9E2E-834E19A763D0}"/>
              </a:ext>
            </a:extLst>
          </p:cNvPr>
          <p:cNvSpPr txBox="1"/>
          <p:nvPr/>
        </p:nvSpPr>
        <p:spPr>
          <a:xfrm>
            <a:off x="9936055" y="2407847"/>
            <a:ext cx="156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423110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,use lip balm.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7D8F21-B2C7-4F2B-A115-DE734EBDB2EF}"/>
              </a:ext>
            </a:extLst>
          </p:cNvPr>
          <p:cNvSpPr txBox="1"/>
          <p:nvPr/>
        </p:nvSpPr>
        <p:spPr>
          <a:xfrm>
            <a:off x="3184824" y="2457701"/>
            <a:ext cx="2212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5961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3CC1-31FE-408C-B5AA-A19FB91B3F72}"/>
              </a:ext>
            </a:extLst>
          </p:cNvPr>
          <p:cNvSpPr txBox="1"/>
          <p:nvPr/>
        </p:nvSpPr>
        <p:spPr>
          <a:xfrm>
            <a:off x="8376011" y="2426417"/>
            <a:ext cx="2083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75697-4EF8-4566-A094-1DF53017B184}"/>
              </a:ext>
            </a:extLst>
          </p:cNvPr>
          <p:cNvSpPr txBox="1"/>
          <p:nvPr/>
        </p:nvSpPr>
        <p:spPr>
          <a:xfrm>
            <a:off x="1787626" y="2422595"/>
            <a:ext cx="268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taking photos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48"/>
            <a:ext cx="12191998" cy="684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3" y="5869088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you get 2 plus points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514790" y="620973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28540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3" y="5869088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you get 2 plus points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358687" y="6344265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208434"/>
            <a:ext cx="36719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89849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87802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7753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576197" y="2651054"/>
            <a:ext cx="11352099" cy="335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717800" y="1398290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611CF-B7D9-4CDB-B6BC-632A08D70E6C}"/>
              </a:ext>
            </a:extLst>
          </p:cNvPr>
          <p:cNvSpPr txBox="1"/>
          <p:nvPr/>
        </p:nvSpPr>
        <p:spPr>
          <a:xfrm>
            <a:off x="1828799" y="2742306"/>
            <a:ext cx="3729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coloured</a:t>
            </a:r>
            <a:r>
              <a:rPr lang="en-US" sz="24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4BECF-A9F7-461C-A6A7-CE874A69AF58}"/>
              </a:ext>
            </a:extLst>
          </p:cNvPr>
          <p:cNvSpPr txBox="1"/>
          <p:nvPr/>
        </p:nvSpPr>
        <p:spPr>
          <a:xfrm>
            <a:off x="6893392" y="3273228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73C25-941A-4690-9E2E-834E19A763D0}"/>
              </a:ext>
            </a:extLst>
          </p:cNvPr>
          <p:cNvSpPr txBox="1"/>
          <p:nvPr/>
        </p:nvSpPr>
        <p:spPr>
          <a:xfrm>
            <a:off x="8086166" y="3903135"/>
            <a:ext cx="1507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7D8F21-B2C7-4F2B-A115-DE734EBDB2EF}"/>
              </a:ext>
            </a:extLst>
          </p:cNvPr>
          <p:cNvSpPr txBox="1"/>
          <p:nvPr/>
        </p:nvSpPr>
        <p:spPr>
          <a:xfrm>
            <a:off x="2570320" y="4411857"/>
            <a:ext cx="2134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3CC1-31FE-408C-B5AA-A19FB91B3F72}"/>
              </a:ext>
            </a:extLst>
          </p:cNvPr>
          <p:cNvSpPr txBox="1"/>
          <p:nvPr/>
        </p:nvSpPr>
        <p:spPr>
          <a:xfrm>
            <a:off x="6927309" y="4928723"/>
            <a:ext cx="194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75697-4EF8-4566-A094-1DF53017B184}"/>
              </a:ext>
            </a:extLst>
          </p:cNvPr>
          <p:cNvSpPr txBox="1"/>
          <p:nvPr/>
        </p:nvSpPr>
        <p:spPr>
          <a:xfrm>
            <a:off x="1727762" y="5525907"/>
            <a:ext cx="238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309668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49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3" b="8433"/>
          <a:stretch/>
        </p:blipFill>
        <p:spPr bwMode="auto">
          <a:xfrm>
            <a:off x="2763412" y="147486"/>
            <a:ext cx="5337635" cy="19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69397" y="294967"/>
            <a:ext cx="1875597" cy="899651"/>
          </a:xfrm>
          <a:prstGeom prst="ellips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Game</a:t>
            </a:r>
            <a:endParaRPr lang="en-US" sz="3200" b="1" dirty="0"/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9397" y="2389242"/>
            <a:ext cx="953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You choose a number, look at some 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pictures and find out the keywords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2335885" y="4263121"/>
            <a:ext cx="1584176" cy="144016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1</a:t>
            </a:r>
            <a:endParaRPr lang="en-US" sz="5400" b="1" dirty="0"/>
          </a:p>
        </p:txBody>
      </p:sp>
      <p:sp>
        <p:nvSpPr>
          <p:cNvPr id="11" name="Oval 10">
            <a:hlinkClick r:id="rId5" action="ppaction://hlinksldjump"/>
          </p:cNvPr>
          <p:cNvSpPr/>
          <p:nvPr/>
        </p:nvSpPr>
        <p:spPr>
          <a:xfrm>
            <a:off x="4640141" y="4273107"/>
            <a:ext cx="1584176" cy="1440160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2</a:t>
            </a:r>
            <a:endParaRPr lang="en-US" sz="5400" b="1" dirty="0"/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6759604" y="4273107"/>
            <a:ext cx="1584176" cy="144016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3</a:t>
            </a:r>
            <a:endParaRPr lang="en-US" sz="5400" b="1" dirty="0"/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68116" y="6341806"/>
            <a:ext cx="766916" cy="516194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7849" y="71249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2458" y="6715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243" y="5689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04429"/>
            <a:ext cx="28165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348B-8EE7-40BB-9DE8-EA6AD7923002}"/>
              </a:ext>
            </a:extLst>
          </p:cNvPr>
          <p:cNvSpPr txBox="1"/>
          <p:nvPr/>
        </p:nvSpPr>
        <p:spPr>
          <a:xfrm>
            <a:off x="275510" y="1379441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F7B7CE-40B9-420B-B5FE-E8422826F4A9}"/>
              </a:ext>
            </a:extLst>
          </p:cNvPr>
          <p:cNvSpPr txBox="1"/>
          <p:nvPr/>
        </p:nvSpPr>
        <p:spPr>
          <a:xfrm>
            <a:off x="2974260" y="1598721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A0DC8-4BE1-4E57-AF16-73BA92567472}"/>
              </a:ext>
            </a:extLst>
          </p:cNvPr>
          <p:cNvSpPr txBox="1"/>
          <p:nvPr/>
        </p:nvSpPr>
        <p:spPr>
          <a:xfrm>
            <a:off x="1348660" y="2320118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9B668-71DF-4805-AF49-B36936CBF795}"/>
              </a:ext>
            </a:extLst>
          </p:cNvPr>
          <p:cNvSpPr txBox="1"/>
          <p:nvPr/>
        </p:nvSpPr>
        <p:spPr>
          <a:xfrm>
            <a:off x="4218860" y="2320118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834FA-5C7C-408B-86F9-AA14DE63E2E3}"/>
              </a:ext>
            </a:extLst>
          </p:cNvPr>
          <p:cNvSpPr txBox="1"/>
          <p:nvPr/>
        </p:nvSpPr>
        <p:spPr>
          <a:xfrm>
            <a:off x="4047410" y="3050465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8C08D-55EC-4CB3-AB00-FF7A6E8D042C}"/>
              </a:ext>
            </a:extLst>
          </p:cNvPr>
          <p:cNvSpPr txBox="1"/>
          <p:nvPr/>
        </p:nvSpPr>
        <p:spPr>
          <a:xfrm>
            <a:off x="2048081" y="3785627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44698-CDBE-43B2-83A5-891FD19ECCA4}"/>
              </a:ext>
            </a:extLst>
          </p:cNvPr>
          <p:cNvSpPr txBox="1"/>
          <p:nvPr/>
        </p:nvSpPr>
        <p:spPr>
          <a:xfrm>
            <a:off x="5587382" y="4541786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319B6-5C0E-4CFD-9BE1-207BAE35A4B0}"/>
              </a:ext>
            </a:extLst>
          </p:cNvPr>
          <p:cNvSpPr txBox="1"/>
          <p:nvPr/>
        </p:nvSpPr>
        <p:spPr>
          <a:xfrm>
            <a:off x="2151935" y="5918315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7501" y="6164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0504" y="57553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89" y="4728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683" y="0"/>
            <a:ext cx="245933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827501" y="1080040"/>
            <a:ext cx="10815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(?)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7E88E-9E50-4953-A5C7-5D4BF7C52721}"/>
              </a:ext>
            </a:extLst>
          </p:cNvPr>
          <p:cNvSpPr txBox="1"/>
          <p:nvPr/>
        </p:nvSpPr>
        <p:spPr>
          <a:xfrm>
            <a:off x="1847755" y="1577943"/>
            <a:ext cx="409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D476D-11BB-4327-BD4D-E083DA5E558F}"/>
              </a:ext>
            </a:extLst>
          </p:cNvPr>
          <p:cNvSpPr txBox="1"/>
          <p:nvPr/>
        </p:nvSpPr>
        <p:spPr>
          <a:xfrm>
            <a:off x="2590705" y="252889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8618-FCE7-4EF5-9ADE-5102F0C7694F}"/>
              </a:ext>
            </a:extLst>
          </p:cNvPr>
          <p:cNvSpPr txBox="1"/>
          <p:nvPr/>
        </p:nvSpPr>
        <p:spPr>
          <a:xfrm>
            <a:off x="1336697" y="350746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655AA-EB0F-4F45-A5B7-5915AB2B26A7}"/>
              </a:ext>
            </a:extLst>
          </p:cNvPr>
          <p:cNvSpPr txBox="1"/>
          <p:nvPr/>
        </p:nvSpPr>
        <p:spPr>
          <a:xfrm>
            <a:off x="1301655" y="4486040"/>
            <a:ext cx="10497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746BEA-8F34-426E-A989-5A81721EFD51}"/>
              </a:ext>
            </a:extLst>
          </p:cNvPr>
          <p:cNvSpPr txBox="1"/>
          <p:nvPr/>
        </p:nvSpPr>
        <p:spPr>
          <a:xfrm>
            <a:off x="1336696" y="5377126"/>
            <a:ext cx="9650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4" y="1002999"/>
            <a:ext cx="22274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5058" y="96205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43" y="8594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99933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44891"/>
              </p:ext>
            </p:extLst>
          </p:nvPr>
        </p:nvGraphicFramePr>
        <p:xfrm>
          <a:off x="2353597" y="1567303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13811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0" y="381002"/>
            <a:ext cx="79248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91" y="4067032"/>
            <a:ext cx="4583423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90800" y="2362200"/>
            <a:ext cx="7010400" cy="14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r>
              <a:rPr lang="en-US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Redo exercises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Prepare for Review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1 – Skills.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17986"/>
            <a:ext cx="12324735" cy="6975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2138517" y="1799305"/>
            <a:ext cx="9173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r>
              <a:rPr lang="en-GB" sz="8800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8800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0" y="3090283"/>
            <a:ext cx="4424515" cy="3731011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68559"/>
            <a:ext cx="3653749" cy="2736525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475964" y="777343"/>
            <a:ext cx="3414802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5255190" y="5239072"/>
            <a:ext cx="3048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11" y="5541277"/>
            <a:ext cx="1419411" cy="12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1030" y="60951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What do these pictures talk about?</a:t>
            </a:r>
            <a:endParaRPr lang="en-US" sz="3200" dirty="0"/>
          </a:p>
        </p:txBody>
      </p:sp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11144622" y="6181285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2897140" y="5273033"/>
            <a:ext cx="6069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living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4565" r="6872" b="5023"/>
          <a:stretch/>
        </p:blipFill>
        <p:spPr bwMode="auto">
          <a:xfrm>
            <a:off x="206475" y="1552525"/>
            <a:ext cx="3834581" cy="317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65" y="1552525"/>
            <a:ext cx="3934585" cy="347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94" y="1710148"/>
            <a:ext cx="3937834" cy="2855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2897140" y="353338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What do these pictures talk about?</a:t>
            </a:r>
            <a:endParaRPr lang="en-US" sz="3200" dirty="0"/>
          </a:p>
        </p:txBody>
      </p:sp>
      <p:sp>
        <p:nvSpPr>
          <p:cNvPr id="8" name="Left Arrow 7">
            <a:hlinkClick r:id="rId6" action="ppaction://hlinksldjump"/>
          </p:cNvPr>
          <p:cNvSpPr/>
          <p:nvPr/>
        </p:nvSpPr>
        <p:spPr>
          <a:xfrm>
            <a:off x="11010311" y="6305530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0" r="12402" b="1"/>
          <a:stretch/>
        </p:blipFill>
        <p:spPr>
          <a:xfrm>
            <a:off x="457200" y="899060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7" r="21659"/>
          <a:stretch/>
        </p:blipFill>
        <p:spPr>
          <a:xfrm>
            <a:off x="8222051" y="1083305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766056-C907-4E96-BC7F-561F7F7A4B15}"/>
              </a:ext>
            </a:extLst>
          </p:cNvPr>
          <p:cNvSpPr txBox="1"/>
          <p:nvPr/>
        </p:nvSpPr>
        <p:spPr>
          <a:xfrm>
            <a:off x="6445046" y="5051416"/>
            <a:ext cx="5412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21030" y="60951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What do these pictures talk about?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99" y="909137"/>
            <a:ext cx="4060364" cy="3071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84" y="4253532"/>
            <a:ext cx="3503097" cy="2463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Arrow 7">
            <a:hlinkClick r:id="rId7" action="ppaction://hlinksldjump"/>
          </p:cNvPr>
          <p:cNvSpPr/>
          <p:nvPr/>
        </p:nvSpPr>
        <p:spPr>
          <a:xfrm>
            <a:off x="11039166" y="6364522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2" y="5269729"/>
            <a:ext cx="495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8" y="1670264"/>
            <a:ext cx="5181497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81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40" y="1757476"/>
            <a:ext cx="442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BahamasB" pitchFamily="34" charset="0"/>
              </a:rPr>
              <a:t>LESSON 1: LANGUAGE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9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7" y="228546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5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071927"/>
              </p:ext>
            </p:extLst>
          </p:nvPr>
        </p:nvGraphicFramePr>
        <p:xfrm>
          <a:off x="4208512" y="2581655"/>
          <a:ext cx="5707901" cy="360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981D780-F110-4D27-AEFC-3A57E8C1AB4D}"/>
              </a:ext>
            </a:extLst>
          </p:cNvPr>
          <p:cNvSpPr txBox="1"/>
          <p:nvPr/>
        </p:nvSpPr>
        <p:spPr>
          <a:xfrm>
            <a:off x="614137" y="3390918"/>
            <a:ext cx="359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" pitchFamily="34" charset="0"/>
              </a:rPr>
              <a:t>UNITS </a:t>
            </a:r>
          </a:p>
          <a:p>
            <a:pPr algn="ctr"/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" pitchFamily="34" charset="0"/>
              </a:rPr>
              <a:t>1-2-3</a:t>
            </a:r>
          </a:p>
        </p:txBody>
      </p:sp>
    </p:spTree>
    <p:extLst>
      <p:ext uri="{BB962C8B-B14F-4D97-AF65-F5344CB8AC3E}">
        <p14:creationId xmlns:p14="http://schemas.microsoft.com/office/powerpoint/2010/main" val="38750148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8633" y="29496"/>
            <a:ext cx="408405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5632" y="195642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8" y="901338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7" y="8808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2" y="778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58705"/>
              </p:ext>
            </p:extLst>
          </p:nvPr>
        </p:nvGraphicFramePr>
        <p:xfrm>
          <a:off x="487066" y="2962201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9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B40308-2FAF-4C07-8241-DB31E43A3C2A}"/>
              </a:ext>
            </a:extLst>
          </p:cNvPr>
          <p:cNvSpPr txBox="1"/>
          <p:nvPr/>
        </p:nvSpPr>
        <p:spPr>
          <a:xfrm>
            <a:off x="487066" y="1476980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41687-9DF2-4FC1-9AF9-3B9FFFFB8F73}"/>
              </a:ext>
            </a:extLst>
          </p:cNvPr>
          <p:cNvSpPr txBox="1"/>
          <p:nvPr/>
        </p:nvSpPr>
        <p:spPr>
          <a:xfrm>
            <a:off x="487066" y="1926512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A5BF3-1A9A-495F-BE6D-ECF6D517BBC6}"/>
              </a:ext>
            </a:extLst>
          </p:cNvPr>
          <p:cNvSpPr txBox="1"/>
          <p:nvPr/>
        </p:nvSpPr>
        <p:spPr>
          <a:xfrm>
            <a:off x="487066" y="2341861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0F89A-9BE3-4662-90C6-6A0B585930BC}"/>
              </a:ext>
            </a:extLst>
          </p:cNvPr>
          <p:cNvSpPr txBox="1"/>
          <p:nvPr/>
        </p:nvSpPr>
        <p:spPr>
          <a:xfrm>
            <a:off x="4824116" y="1476980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219BD-B68A-40BB-9589-2FC5B10637CE}"/>
              </a:ext>
            </a:extLst>
          </p:cNvPr>
          <p:cNvSpPr txBox="1"/>
          <p:nvPr/>
        </p:nvSpPr>
        <p:spPr>
          <a:xfrm>
            <a:off x="4824116" y="1926512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33126-66E3-4209-806D-2F61DD7A0B7C}"/>
              </a:ext>
            </a:extLst>
          </p:cNvPr>
          <p:cNvSpPr txBox="1"/>
          <p:nvPr/>
        </p:nvSpPr>
        <p:spPr>
          <a:xfrm>
            <a:off x="4824116" y="2341861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722455-6A7B-47DC-861D-99C42A66F0AA}"/>
              </a:ext>
            </a:extLst>
          </p:cNvPr>
          <p:cNvSpPr txBox="1"/>
          <p:nvPr/>
        </p:nvSpPr>
        <p:spPr>
          <a:xfrm>
            <a:off x="8462667" y="1489113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439227-4E74-4B74-826A-5186520355C6}"/>
              </a:ext>
            </a:extLst>
          </p:cNvPr>
          <p:cNvSpPr txBox="1"/>
          <p:nvPr/>
        </p:nvSpPr>
        <p:spPr>
          <a:xfrm>
            <a:off x="8462666" y="1938645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CE665-FEC5-49CF-A128-8791DD608B92}"/>
              </a:ext>
            </a:extLst>
          </p:cNvPr>
          <p:cNvSpPr txBox="1"/>
          <p:nvPr/>
        </p:nvSpPr>
        <p:spPr>
          <a:xfrm>
            <a:off x="1224854" y="4166302"/>
            <a:ext cx="424249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5264E-52C9-4BE8-9F62-172A29828541}"/>
              </a:ext>
            </a:extLst>
          </p:cNvPr>
          <p:cNvSpPr txBox="1"/>
          <p:nvPr/>
        </p:nvSpPr>
        <p:spPr>
          <a:xfrm>
            <a:off x="6594129" y="4181050"/>
            <a:ext cx="471788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60954"/>
            <a:ext cx="36719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1131589" y="73626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576198" y="71579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628983" y="6131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576198" y="2429834"/>
            <a:ext cx="108157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717800" y="12360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" name="Oval 1"/>
          <p:cNvSpPr/>
          <p:nvPr/>
        </p:nvSpPr>
        <p:spPr>
          <a:xfrm>
            <a:off x="4513006" y="5846154"/>
            <a:ext cx="2610464" cy="1011846"/>
          </a:xfrm>
          <a:prstGeom prst="ellips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Game: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Lucky number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2850</TotalTime>
  <Words>1047</Words>
  <Application>Microsoft Office PowerPoint</Application>
  <PresentationFormat>Widescreen</PresentationFormat>
  <Paragraphs>159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.VnArial Narrow</vt:lpstr>
      <vt:lpstr>.VnBahamasB</vt:lpstr>
      <vt:lpstr>.VnTifani HeavyH</vt:lpstr>
      <vt:lpstr>.VnTime</vt:lpstr>
      <vt:lpstr>Arial</vt:lpstr>
      <vt:lpstr>Arial Black</vt:lpstr>
      <vt:lpstr>Calibri</vt:lpstr>
      <vt:lpstr>ChronicaPro-Bold</vt:lpstr>
      <vt:lpstr>ChronicaPro-Book</vt:lpstr>
      <vt:lpstr>ChronicaProBookIt</vt:lpstr>
      <vt:lpstr>ChronicaPro-Medium</vt:lpstr>
      <vt:lpstr>Comic Sans MS</vt:lpstr>
      <vt:lpstr>Myriad Pro</vt:lpstr>
      <vt:lpstr>SymbolMT</vt:lpstr>
      <vt:lpstr>Times New Roman</vt:lpstr>
      <vt:lpstr>UTM Than Chien Tranh</vt:lpstr>
      <vt:lpstr>UVN Bay Buom Nang</vt:lpstr>
      <vt:lpstr>Wingdings</vt:lpstr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trant</cp:lastModifiedBy>
  <cp:revision>145</cp:revision>
  <dcterms:created xsi:type="dcterms:W3CDTF">2020-12-09T02:04:09Z</dcterms:created>
  <dcterms:modified xsi:type="dcterms:W3CDTF">2023-10-25T04:38:07Z</dcterms:modified>
</cp:coreProperties>
</file>