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4" r:id="rId2"/>
    <p:sldId id="265" r:id="rId3"/>
    <p:sldId id="267" r:id="rId4"/>
    <p:sldId id="269" r:id="rId5"/>
    <p:sldId id="270" r:id="rId6"/>
    <p:sldId id="271" r:id="rId7"/>
    <p:sldId id="272" r:id="rId8"/>
    <p:sldId id="274" r:id="rId9"/>
    <p:sldId id="273" r:id="rId10"/>
    <p:sldId id="275" r:id="rId11"/>
    <p:sldId id="277" r:id="rId12"/>
    <p:sldId id="278" r:id="rId13"/>
  </p:sldIdLst>
  <p:sldSz cx="18288000" cy="10287000"/>
  <p:notesSz cx="6858000" cy="9144000"/>
  <p:embeddedFontLst>
    <p:embeddedFont>
      <p:font typeface="#9Slide07 IcielSoup of Justice" panose="020B0604020202020204" charset="0"/>
      <p:regular r:id="rId15"/>
    </p:embeddedFont>
    <p:embeddedFont>
      <p:font typeface="#9Slide07 SVNAppleberry" panose="02040603050506020204" charset="0"/>
      <p:regular r:id="rId16"/>
    </p:embeddedFont>
    <p:embeddedFont>
      <p:font typeface="#9Slide07 SVNDessert Menu Scrip"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26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DDA21-8043-428A-AA62-75B308AF6522}"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AC764-D3F0-4FF3-80DB-43924F515C05}" type="slidenum">
              <a:rPr lang="en-US" smtClean="0"/>
              <a:t>‹#›</a:t>
            </a:fld>
            <a:endParaRPr lang="en-US"/>
          </a:p>
        </p:txBody>
      </p:sp>
    </p:spTree>
    <p:extLst>
      <p:ext uri="{BB962C8B-B14F-4D97-AF65-F5344CB8AC3E}">
        <p14:creationId xmlns:p14="http://schemas.microsoft.com/office/powerpoint/2010/main" val="157525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1</a:t>
            </a:fld>
            <a:endParaRPr lang="en-US"/>
          </a:p>
        </p:txBody>
      </p:sp>
    </p:spTree>
    <p:extLst>
      <p:ext uri="{BB962C8B-B14F-4D97-AF65-F5344CB8AC3E}">
        <p14:creationId xmlns:p14="http://schemas.microsoft.com/office/powerpoint/2010/main" val="82064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10</a:t>
            </a:fld>
            <a:endParaRPr lang="en-US"/>
          </a:p>
        </p:txBody>
      </p:sp>
    </p:spTree>
    <p:extLst>
      <p:ext uri="{BB962C8B-B14F-4D97-AF65-F5344CB8AC3E}">
        <p14:creationId xmlns:p14="http://schemas.microsoft.com/office/powerpoint/2010/main" val="418504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AC764-D3F0-4FF3-80DB-43924F515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55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AC764-D3F0-4FF3-80DB-43924F515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54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2</a:t>
            </a:fld>
            <a:endParaRPr lang="en-US"/>
          </a:p>
        </p:txBody>
      </p:sp>
    </p:spTree>
    <p:extLst>
      <p:ext uri="{BB962C8B-B14F-4D97-AF65-F5344CB8AC3E}">
        <p14:creationId xmlns:p14="http://schemas.microsoft.com/office/powerpoint/2010/main" val="109013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3</a:t>
            </a:fld>
            <a:endParaRPr lang="en-US"/>
          </a:p>
        </p:txBody>
      </p:sp>
    </p:spTree>
    <p:extLst>
      <p:ext uri="{BB962C8B-B14F-4D97-AF65-F5344CB8AC3E}">
        <p14:creationId xmlns:p14="http://schemas.microsoft.com/office/powerpoint/2010/main" val="318708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4</a:t>
            </a:fld>
            <a:endParaRPr lang="en-US"/>
          </a:p>
        </p:txBody>
      </p:sp>
    </p:spTree>
    <p:extLst>
      <p:ext uri="{BB962C8B-B14F-4D97-AF65-F5344CB8AC3E}">
        <p14:creationId xmlns:p14="http://schemas.microsoft.com/office/powerpoint/2010/main" val="213576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5</a:t>
            </a:fld>
            <a:endParaRPr lang="en-US"/>
          </a:p>
        </p:txBody>
      </p:sp>
    </p:spTree>
    <p:extLst>
      <p:ext uri="{BB962C8B-B14F-4D97-AF65-F5344CB8AC3E}">
        <p14:creationId xmlns:p14="http://schemas.microsoft.com/office/powerpoint/2010/main" val="128007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6</a:t>
            </a:fld>
            <a:endParaRPr lang="en-US"/>
          </a:p>
        </p:txBody>
      </p:sp>
    </p:spTree>
    <p:extLst>
      <p:ext uri="{BB962C8B-B14F-4D97-AF65-F5344CB8AC3E}">
        <p14:creationId xmlns:p14="http://schemas.microsoft.com/office/powerpoint/2010/main" val="49593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7</a:t>
            </a:fld>
            <a:endParaRPr lang="en-US"/>
          </a:p>
        </p:txBody>
      </p:sp>
    </p:spTree>
    <p:extLst>
      <p:ext uri="{BB962C8B-B14F-4D97-AF65-F5344CB8AC3E}">
        <p14:creationId xmlns:p14="http://schemas.microsoft.com/office/powerpoint/2010/main" val="318073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8</a:t>
            </a:fld>
            <a:endParaRPr lang="en-US"/>
          </a:p>
        </p:txBody>
      </p:sp>
    </p:spTree>
    <p:extLst>
      <p:ext uri="{BB962C8B-B14F-4D97-AF65-F5344CB8AC3E}">
        <p14:creationId xmlns:p14="http://schemas.microsoft.com/office/powerpoint/2010/main" val="36463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C764-D3F0-4FF3-80DB-43924F515C05}" type="slidenum">
              <a:rPr lang="en-US" smtClean="0"/>
              <a:t>9</a:t>
            </a:fld>
            <a:endParaRPr lang="en-US"/>
          </a:p>
        </p:txBody>
      </p:sp>
    </p:spTree>
    <p:extLst>
      <p:ext uri="{BB962C8B-B14F-4D97-AF65-F5344CB8AC3E}">
        <p14:creationId xmlns:p14="http://schemas.microsoft.com/office/powerpoint/2010/main" val="411899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501DC3B2-501D-9E3F-0786-915126E81BB2}"/>
              </a:ext>
            </a:extLst>
          </p:cNvPr>
          <p:cNvSpPr txBox="1"/>
          <p:nvPr/>
        </p:nvSpPr>
        <p:spPr>
          <a:xfrm>
            <a:off x="7620000" y="1104900"/>
            <a:ext cx="7820308" cy="1324273"/>
          </a:xfrm>
          <a:prstGeom prst="rect">
            <a:avLst/>
          </a:prstGeom>
        </p:spPr>
        <p:txBody>
          <a:bodyPr lIns="0" tIns="0" rIns="0" bIns="0" rtlCol="0" anchor="t">
            <a:spAutoFit/>
          </a:bodyPr>
          <a:lstStyle/>
          <a:p>
            <a:pPr marL="0" marR="0" lvl="0" indent="0" algn="ctr" defTabSz="914400" rtl="0" eaLnBrk="1" fontAlgn="auto" latinLnBrk="0" hangingPunct="1">
              <a:lnSpc>
                <a:spcPts val="11899"/>
              </a:lnSpc>
              <a:spcBef>
                <a:spcPct val="0"/>
              </a:spcBef>
              <a:spcAft>
                <a:spcPts val="0"/>
              </a:spcAft>
              <a:buClrTx/>
              <a:buSzTx/>
              <a:buFontTx/>
              <a:buNone/>
              <a:tabLst/>
              <a:defRPr/>
            </a:pPr>
            <a:r>
              <a:rPr kumimoji="0" lang="en-US" sz="8499" b="0" i="0" u="none" strike="noStrike" kern="1200" cap="none" spc="0" normalizeH="0" baseline="0" noProof="0" dirty="0" err="1">
                <a:ln>
                  <a:noFill/>
                </a:ln>
                <a:solidFill>
                  <a:srgbClr val="036374"/>
                </a:solidFill>
                <a:effectLst/>
                <a:uLnTx/>
                <a:uFillTx/>
                <a:latin typeface="#9Slide07 IcielSoup of Justice" pitchFamily="2" charset="0"/>
                <a:cs typeface="Times New Roman" panose="02020603050405020304" pitchFamily="18" charset="0"/>
              </a:rPr>
              <a:t>Tình</a:t>
            </a:r>
            <a:r>
              <a:rPr kumimoji="0" lang="en-US" sz="8499" b="0" i="0" u="none" strike="noStrike" kern="1200" cap="none" spc="0" normalizeH="0" noProof="0" dirty="0">
                <a:ln>
                  <a:noFill/>
                </a:ln>
                <a:solidFill>
                  <a:srgbClr val="036374"/>
                </a:solidFill>
                <a:effectLst/>
                <a:uLnTx/>
                <a:uFillTx/>
                <a:latin typeface="#9Slide07 IcielSoup of Justice" pitchFamily="2" charset="0"/>
                <a:cs typeface="Times New Roman" panose="02020603050405020304" pitchFamily="18" charset="0"/>
              </a:rPr>
              <a:t> </a:t>
            </a:r>
            <a:r>
              <a:rPr kumimoji="0" lang="en-US" sz="8499" b="0" i="0" u="none" strike="noStrike" kern="1200" cap="none" spc="0" normalizeH="0" noProof="0" dirty="0" err="1">
                <a:ln>
                  <a:noFill/>
                </a:ln>
                <a:solidFill>
                  <a:srgbClr val="036374"/>
                </a:solidFill>
                <a:effectLst/>
                <a:uLnTx/>
                <a:uFillTx/>
                <a:latin typeface="#9Slide07 IcielSoup of Justice" pitchFamily="2" charset="0"/>
                <a:cs typeface="Times New Roman" panose="02020603050405020304" pitchFamily="18" charset="0"/>
              </a:rPr>
              <a:t>huống</a:t>
            </a:r>
            <a:endParaRPr kumimoji="0" lang="en-US" sz="8499" b="0" i="0" u="none" strike="noStrike" kern="1200" cap="none" spc="0" normalizeH="0" baseline="0" noProof="0" dirty="0">
              <a:ln>
                <a:noFill/>
              </a:ln>
              <a:solidFill>
                <a:srgbClr val="036374"/>
              </a:solidFill>
              <a:effectLst/>
              <a:uLnTx/>
              <a:uFillTx/>
              <a:latin typeface="#9Slide07 IcielSoup of Justice"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9BF2E1C4-1F60-E144-8B93-73E56C02FE0A}"/>
              </a:ext>
            </a:extLst>
          </p:cNvPr>
          <p:cNvSpPr/>
          <p:nvPr/>
        </p:nvSpPr>
        <p:spPr>
          <a:xfrm>
            <a:off x="7620000" y="3238500"/>
            <a:ext cx="87630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sz="4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được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tham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gia</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một</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buổi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giao</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lưu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nhà</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thơ</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nhân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dịp</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tác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giả</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ấy</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ra</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mắt</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thiệu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tác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phẩm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thơ</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mới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bạn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đọc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Em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cần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chuẩn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bị</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những</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gì</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để</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có</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thể</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nghe</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và</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tóm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tắt</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nội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dung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giới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thiệu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về</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tác</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phẩm</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thơ</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ấy</a:t>
            </a:r>
            <a:endParaRPr kumimoji="0" lang="vi-VN" sz="4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Freeform 2">
            <a:extLst>
              <a:ext uri="{FF2B5EF4-FFF2-40B4-BE49-F238E27FC236}">
                <a16:creationId xmlns:a16="http://schemas.microsoft.com/office/drawing/2014/main" id="{E13DA440-AC9B-CF32-5D00-705716A950CD}"/>
              </a:ext>
            </a:extLst>
          </p:cNvPr>
          <p:cNvSpPr/>
          <p:nvPr/>
        </p:nvSpPr>
        <p:spPr>
          <a:xfrm>
            <a:off x="381000" y="3741702"/>
            <a:ext cx="6667500" cy="6559153"/>
          </a:xfrm>
          <a:custGeom>
            <a:avLst/>
            <a:gdLst/>
            <a:ahLst/>
            <a:cxnLst/>
            <a:rect l="l" t="t" r="r" b="b"/>
            <a:pathLst>
              <a:path w="4956198" h="4875660">
                <a:moveTo>
                  <a:pt x="0" y="0"/>
                </a:moveTo>
                <a:lnTo>
                  <a:pt x="4956198" y="0"/>
                </a:lnTo>
                <a:lnTo>
                  <a:pt x="4956198" y="4875660"/>
                </a:lnTo>
                <a:lnTo>
                  <a:pt x="0" y="487566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759432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AF314-C1F5-610A-9344-CF9BA4F16D93}"/>
              </a:ext>
            </a:extLst>
          </p:cNvPr>
          <p:cNvSpPr/>
          <p:nvPr/>
        </p:nvSpPr>
        <p:spPr>
          <a:xfrm>
            <a:off x="5185006" y="336470"/>
            <a:ext cx="75438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SOI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MÓI</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5520D372-2418-AC6D-DA35-BF18E26F3A6C}"/>
              </a:ext>
            </a:extLst>
          </p:cNvPr>
          <p:cNvSpPr/>
          <p:nvPr/>
        </p:nvSpPr>
        <p:spPr>
          <a:xfrm>
            <a:off x="576282" y="1557025"/>
            <a:ext cx="73914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NÓI</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6C83D28B-E446-395F-2544-020554F774DB}"/>
              </a:ext>
            </a:extLst>
          </p:cNvPr>
          <p:cNvSpPr/>
          <p:nvPr/>
        </p:nvSpPr>
        <p:spPr>
          <a:xfrm>
            <a:off x="9753600" y="1553561"/>
            <a:ext cx="73914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NGHE</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1" name="Picture 10">
            <a:extLst>
              <a:ext uri="{FF2B5EF4-FFF2-40B4-BE49-F238E27FC236}">
                <a16:creationId xmlns:a16="http://schemas.microsoft.com/office/drawing/2014/main" id="{E9A1309E-B267-41DE-BED0-29393E5CEE83}"/>
              </a:ext>
            </a:extLst>
          </p:cNvPr>
          <p:cNvPicPr>
            <a:picLocks noChangeAspect="1"/>
          </p:cNvPicPr>
          <p:nvPr/>
        </p:nvPicPr>
        <p:blipFill>
          <a:blip r:embed="rId3"/>
          <a:stretch>
            <a:fillRect/>
          </a:stretch>
        </p:blipFill>
        <p:spPr>
          <a:xfrm>
            <a:off x="1600200" y="2528696"/>
            <a:ext cx="5343564" cy="7558143"/>
          </a:xfrm>
          <a:prstGeom prst="rect">
            <a:avLst/>
          </a:prstGeom>
        </p:spPr>
      </p:pic>
      <p:pic>
        <p:nvPicPr>
          <p:cNvPr id="13" name="Picture 12">
            <a:extLst>
              <a:ext uri="{FF2B5EF4-FFF2-40B4-BE49-F238E27FC236}">
                <a16:creationId xmlns:a16="http://schemas.microsoft.com/office/drawing/2014/main" id="{6B2726E0-CA64-2EBB-AEC3-61709E9A9D80}"/>
              </a:ext>
            </a:extLst>
          </p:cNvPr>
          <p:cNvPicPr>
            <a:picLocks noChangeAspect="1"/>
          </p:cNvPicPr>
          <p:nvPr/>
        </p:nvPicPr>
        <p:blipFill>
          <a:blip r:embed="rId4"/>
          <a:stretch>
            <a:fillRect/>
          </a:stretch>
        </p:blipFill>
        <p:spPr>
          <a:xfrm>
            <a:off x="11229046" y="2556404"/>
            <a:ext cx="5291176" cy="7558143"/>
          </a:xfrm>
          <a:prstGeom prst="rect">
            <a:avLst/>
          </a:prstGeom>
        </p:spPr>
      </p:pic>
      <p:sp>
        <p:nvSpPr>
          <p:cNvPr id="14" name="Freeform 4">
            <a:extLst>
              <a:ext uri="{FF2B5EF4-FFF2-40B4-BE49-F238E27FC236}">
                <a16:creationId xmlns:a16="http://schemas.microsoft.com/office/drawing/2014/main" id="{CE89AB01-061B-9F1F-AC4B-6540F1C57FB6}"/>
              </a:ext>
            </a:extLst>
          </p:cNvPr>
          <p:cNvSpPr/>
          <p:nvPr/>
        </p:nvSpPr>
        <p:spPr>
          <a:xfrm>
            <a:off x="7058955" y="3162300"/>
            <a:ext cx="3795903" cy="8229600"/>
          </a:xfrm>
          <a:custGeom>
            <a:avLst/>
            <a:gdLst/>
            <a:ahLst/>
            <a:cxnLst/>
            <a:rect l="l" t="t" r="r" b="b"/>
            <a:pathLst>
              <a:path w="3795903" h="8229600">
                <a:moveTo>
                  <a:pt x="0" y="0"/>
                </a:moveTo>
                <a:lnTo>
                  <a:pt x="3795903" y="0"/>
                </a:lnTo>
                <a:lnTo>
                  <a:pt x="3795903"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96491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1EA505-45E6-5CA3-395C-925AB4BF57DF}"/>
              </a:ext>
            </a:extLst>
          </p:cNvPr>
          <p:cNvSpPr txBox="1"/>
          <p:nvPr/>
        </p:nvSpPr>
        <p:spPr>
          <a:xfrm>
            <a:off x="1752600" y="3771900"/>
            <a:ext cx="7820308" cy="3052118"/>
          </a:xfrm>
          <a:prstGeom prst="rect">
            <a:avLst/>
          </a:prstGeom>
        </p:spPr>
        <p:txBody>
          <a:bodyPr lIns="0" tIns="0" rIns="0" bIns="0" rtlCol="0" anchor="t">
            <a:spAutoFit/>
          </a:bodyPr>
          <a:lstStyle/>
          <a:p>
            <a:pPr marL="0" marR="0" lvl="0" indent="0" algn="ctr" defTabSz="914400" rtl="0" eaLnBrk="1" fontAlgn="auto" latinLnBrk="0" hangingPunct="1">
              <a:lnSpc>
                <a:spcPts val="11899"/>
              </a:lnSpc>
              <a:spcBef>
                <a:spcPct val="0"/>
              </a:spcBef>
              <a:spcAft>
                <a:spcPts val="0"/>
              </a:spcAft>
              <a:buClrTx/>
              <a:buSzTx/>
              <a:buFontTx/>
              <a:buNone/>
              <a:tabLst/>
              <a:defRPr/>
            </a:pPr>
            <a:r>
              <a:rPr kumimoji="0" lang="en-US" sz="8499" b="0" i="0" u="none" strike="noStrike" kern="1200" cap="none" spc="0" normalizeH="0" baseline="0" noProof="0" dirty="0" err="1">
                <a:ln>
                  <a:noFill/>
                </a:ln>
                <a:solidFill>
                  <a:srgbClr val="036374"/>
                </a:solidFill>
                <a:effectLst/>
                <a:uLnTx/>
                <a:uFillTx/>
                <a:latin typeface="#9Slide07 IcielSoup of Justice" pitchFamily="2" charset="0"/>
                <a:ea typeface="+mn-ea"/>
                <a:cs typeface="Times New Roman" panose="02020603050405020304" pitchFamily="18" charset="0"/>
              </a:rPr>
              <a:t>Báo</a:t>
            </a:r>
            <a:r>
              <a:rPr kumimoji="0" lang="en-US" sz="8499" b="0" i="0" u="none" strike="noStrike" kern="1200" cap="none" spc="0" normalizeH="0" noProof="0" dirty="0">
                <a:ln>
                  <a:noFill/>
                </a:ln>
                <a:solidFill>
                  <a:srgbClr val="036374"/>
                </a:solidFill>
                <a:effectLst/>
                <a:uLnTx/>
                <a:uFillTx/>
                <a:latin typeface="#9Slide07 IcielSoup of Justice" pitchFamily="2" charset="0"/>
                <a:ea typeface="+mn-ea"/>
                <a:cs typeface="Times New Roman" panose="02020603050405020304" pitchFamily="18" charset="0"/>
              </a:rPr>
              <a:t> </a:t>
            </a:r>
            <a:r>
              <a:rPr kumimoji="0" lang="en-US" sz="8499" b="0" i="0" u="none" strike="noStrike" kern="1200" cap="none" spc="0" normalizeH="0" noProof="0" dirty="0" err="1">
                <a:ln>
                  <a:noFill/>
                </a:ln>
                <a:solidFill>
                  <a:srgbClr val="036374"/>
                </a:solidFill>
                <a:effectLst/>
                <a:uLnTx/>
                <a:uFillTx/>
                <a:latin typeface="#9Slide07 IcielSoup of Justice" pitchFamily="2" charset="0"/>
                <a:ea typeface="+mn-ea"/>
                <a:cs typeface="Times New Roman" panose="02020603050405020304" pitchFamily="18" charset="0"/>
              </a:rPr>
              <a:t>cáo</a:t>
            </a:r>
            <a:r>
              <a:rPr kumimoji="0" lang="en-US" sz="8499" b="0" i="0" u="none" strike="noStrike" kern="1200" cap="none" spc="0" normalizeH="0" noProof="0" dirty="0">
                <a:ln>
                  <a:noFill/>
                </a:ln>
                <a:solidFill>
                  <a:srgbClr val="036374"/>
                </a:solidFill>
                <a:effectLst/>
                <a:uLnTx/>
                <a:uFillTx/>
                <a:latin typeface="#9Slide07 IcielSoup of Justice" pitchFamily="2" charset="0"/>
                <a:ea typeface="+mn-ea"/>
                <a:cs typeface="Times New Roman" panose="02020603050405020304" pitchFamily="18" charset="0"/>
              </a:rPr>
              <a:t> </a:t>
            </a:r>
            <a:r>
              <a:rPr kumimoji="0" lang="en-US" sz="8499" b="0" i="0" u="none" strike="noStrike" kern="1200" cap="none" spc="0" normalizeH="0" noProof="0" dirty="0" err="1">
                <a:ln>
                  <a:noFill/>
                </a:ln>
                <a:solidFill>
                  <a:srgbClr val="036374"/>
                </a:solidFill>
                <a:effectLst/>
                <a:uLnTx/>
                <a:uFillTx/>
                <a:latin typeface="#9Slide07 IcielSoup of Justice" pitchFamily="2" charset="0"/>
                <a:ea typeface="+mn-ea"/>
                <a:cs typeface="Times New Roman" panose="02020603050405020304" pitchFamily="18" charset="0"/>
              </a:rPr>
              <a:t>sản</a:t>
            </a:r>
            <a:r>
              <a:rPr kumimoji="0" lang="en-US" sz="8499" b="0" i="0" u="none" strike="noStrike" kern="1200" cap="none" spc="0" normalizeH="0" noProof="0" dirty="0">
                <a:ln>
                  <a:noFill/>
                </a:ln>
                <a:solidFill>
                  <a:srgbClr val="036374"/>
                </a:solidFill>
                <a:effectLst/>
                <a:uLnTx/>
                <a:uFillTx/>
                <a:latin typeface="#9Slide07 IcielSoup of Justice" pitchFamily="2" charset="0"/>
                <a:ea typeface="+mn-ea"/>
                <a:cs typeface="Times New Roman" panose="02020603050405020304" pitchFamily="18" charset="0"/>
              </a:rPr>
              <a:t> </a:t>
            </a:r>
            <a:r>
              <a:rPr kumimoji="0" lang="en-US" sz="8499" b="0" i="0" u="none" strike="noStrike" kern="1200" cap="none" spc="0" normalizeH="0" noProof="0" dirty="0" err="1">
                <a:ln>
                  <a:noFill/>
                </a:ln>
                <a:solidFill>
                  <a:srgbClr val="036374"/>
                </a:solidFill>
                <a:effectLst/>
                <a:uLnTx/>
                <a:uFillTx/>
                <a:latin typeface="#9Slide07 IcielSoup of Justice" pitchFamily="2" charset="0"/>
                <a:ea typeface="+mn-ea"/>
                <a:cs typeface="Times New Roman" panose="02020603050405020304" pitchFamily="18" charset="0"/>
              </a:rPr>
              <a:t>phẩm</a:t>
            </a:r>
            <a:endParaRPr kumimoji="0" lang="vi-VN" sz="8499" b="0" i="0" u="none" strike="noStrike" kern="1200" cap="none" spc="0" normalizeH="0" baseline="0" noProof="0" dirty="0">
              <a:ln>
                <a:noFill/>
              </a:ln>
              <a:solidFill>
                <a:srgbClr val="036374"/>
              </a:solidFill>
              <a:effectLst/>
              <a:uLnTx/>
              <a:uFillTx/>
              <a:latin typeface="#9Slide07 IcielSoup of Justice" pitchFamily="2" charset="0"/>
              <a:ea typeface="+mn-ea"/>
              <a:cs typeface="Times New Roman" panose="02020603050405020304" pitchFamily="18" charset="0"/>
            </a:endParaRPr>
          </a:p>
        </p:txBody>
      </p:sp>
      <p:sp>
        <p:nvSpPr>
          <p:cNvPr id="4" name="Freeform 5">
            <a:extLst>
              <a:ext uri="{FF2B5EF4-FFF2-40B4-BE49-F238E27FC236}">
                <a16:creationId xmlns:a16="http://schemas.microsoft.com/office/drawing/2014/main" id="{C690E3CE-20CC-B0BE-4F7E-A6B0B574A558}"/>
              </a:ext>
            </a:extLst>
          </p:cNvPr>
          <p:cNvSpPr/>
          <p:nvPr/>
        </p:nvSpPr>
        <p:spPr>
          <a:xfrm>
            <a:off x="10820400" y="2171700"/>
            <a:ext cx="5638800" cy="5638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106547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BB4159-28CB-27BB-C1A9-E9D8167DAAFA}"/>
              </a:ext>
            </a:extLst>
          </p:cNvPr>
          <p:cNvGrpSpPr/>
          <p:nvPr/>
        </p:nvGrpSpPr>
        <p:grpSpPr>
          <a:xfrm>
            <a:off x="2819401" y="416448"/>
            <a:ext cx="14254722" cy="9883252"/>
            <a:chOff x="2819401" y="416448"/>
            <a:chExt cx="14254722" cy="9883252"/>
          </a:xfrm>
        </p:grpSpPr>
        <p:grpSp>
          <p:nvGrpSpPr>
            <p:cNvPr id="6" name="Group 4">
              <a:extLst>
                <a:ext uri="{FF2B5EF4-FFF2-40B4-BE49-F238E27FC236}">
                  <a16:creationId xmlns:a16="http://schemas.microsoft.com/office/drawing/2014/main" id="{77225039-6901-709F-8C16-FD47E8EF6437}"/>
                </a:ext>
              </a:extLst>
            </p:cNvPr>
            <p:cNvGrpSpPr/>
            <p:nvPr/>
          </p:nvGrpSpPr>
          <p:grpSpPr>
            <a:xfrm>
              <a:off x="2819401" y="416448"/>
              <a:ext cx="8708301" cy="8374261"/>
              <a:chOff x="-1324193" y="-38100"/>
              <a:chExt cx="3461556" cy="2205567"/>
            </a:xfrm>
          </p:grpSpPr>
          <p:sp>
            <p:nvSpPr>
              <p:cNvPr id="7" name="Freeform 5">
                <a:extLst>
                  <a:ext uri="{FF2B5EF4-FFF2-40B4-BE49-F238E27FC236}">
                    <a16:creationId xmlns:a16="http://schemas.microsoft.com/office/drawing/2014/main" id="{0AAF6557-95C4-A7CF-7ED7-FE32184F9719}"/>
                  </a:ext>
                </a:extLst>
              </p:cNvPr>
              <p:cNvSpPr/>
              <p:nvPr/>
            </p:nvSpPr>
            <p:spPr>
              <a:xfrm>
                <a:off x="-1324193" y="0"/>
                <a:ext cx="3461556" cy="1427646"/>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txBody>
              <a:bodyPr/>
              <a:lstStyle/>
              <a:p>
                <a:endParaRPr lang="en-US"/>
              </a:p>
            </p:txBody>
          </p:sp>
          <p:sp>
            <p:nvSpPr>
              <p:cNvPr id="8" name="TextBox 6">
                <a:extLst>
                  <a:ext uri="{FF2B5EF4-FFF2-40B4-BE49-F238E27FC236}">
                    <a16:creationId xmlns:a16="http://schemas.microsoft.com/office/drawing/2014/main" id="{F795AF62-BF3D-1AC4-31F3-4D4C115B9B1B}"/>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a:extLst>
                <a:ext uri="{FF2B5EF4-FFF2-40B4-BE49-F238E27FC236}">
                  <a16:creationId xmlns:a16="http://schemas.microsoft.com/office/drawing/2014/main" id="{94A0DAC5-5BAB-F456-508F-44087A689747}"/>
                </a:ext>
              </a:extLst>
            </p:cNvPr>
            <p:cNvSpPr/>
            <p:nvPr/>
          </p:nvSpPr>
          <p:spPr>
            <a:xfrm>
              <a:off x="3216055" y="1409700"/>
              <a:ext cx="7914992"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Quay video</a:t>
              </a:r>
              <a:r>
                <a:rPr lang="en-US" sz="4400" b="1" dirty="0">
                  <a:solidFill>
                    <a:prstClr val="black"/>
                  </a:solidFill>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huyết trình về bối cảnh lịch sử, giá trị nội dung và nghệ thuật bài thơ “Vịnh khoa thi Hương" (Trần Tế Xương)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Freeform 3">
              <a:extLst>
                <a:ext uri="{FF2B5EF4-FFF2-40B4-BE49-F238E27FC236}">
                  <a16:creationId xmlns:a16="http://schemas.microsoft.com/office/drawing/2014/main" id="{646C7786-F8C8-07B5-3139-073DBCB50EB8}"/>
                </a:ext>
              </a:extLst>
            </p:cNvPr>
            <p:cNvSpPr/>
            <p:nvPr/>
          </p:nvSpPr>
          <p:spPr>
            <a:xfrm>
              <a:off x="11924356" y="4158825"/>
              <a:ext cx="5149767" cy="6140875"/>
            </a:xfrm>
            <a:custGeom>
              <a:avLst/>
              <a:gdLst/>
              <a:ahLst/>
              <a:cxnLst/>
              <a:rect l="l" t="t" r="r" b="b"/>
              <a:pathLst>
                <a:path w="3212217" h="3501054">
                  <a:moveTo>
                    <a:pt x="0" y="0"/>
                  </a:moveTo>
                  <a:lnTo>
                    <a:pt x="3212218" y="0"/>
                  </a:lnTo>
                  <a:lnTo>
                    <a:pt x="3212218" y="3501054"/>
                  </a:lnTo>
                  <a:lnTo>
                    <a:pt x="0" y="3501054"/>
                  </a:lnTo>
                  <a:lnTo>
                    <a:pt x="0" y="0"/>
                  </a:lnTo>
                  <a:close/>
                </a:path>
              </a:pathLst>
            </a:custGeom>
            <a:blipFill>
              <a:blip r:embed="rId3"/>
              <a:stretch>
                <a:fillRect/>
              </a:stretch>
            </a:blipFill>
          </p:spPr>
          <p:txBody>
            <a:bodyPr/>
            <a:lstStyle/>
            <a:p>
              <a:endParaRPr lang="en-US"/>
            </a:p>
          </p:txBody>
        </p:sp>
      </p:grpSp>
    </p:spTree>
    <p:extLst>
      <p:ext uri="{BB962C8B-B14F-4D97-AF65-F5344CB8AC3E}">
        <p14:creationId xmlns:p14="http://schemas.microsoft.com/office/powerpoint/2010/main" val="26638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1AB065-1D68-4ED5-DF13-CBB0B23493DE}"/>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831875" y="477676"/>
            <a:ext cx="16192379" cy="8382727"/>
          </a:xfrm>
          <a:prstGeom prst="rect">
            <a:avLst/>
          </a:prstGeom>
        </p:spPr>
      </p:pic>
      <p:sp>
        <p:nvSpPr>
          <p:cNvPr id="2" name="TextBox 7">
            <a:extLst>
              <a:ext uri="{FF2B5EF4-FFF2-40B4-BE49-F238E27FC236}">
                <a16:creationId xmlns:a16="http://schemas.microsoft.com/office/drawing/2014/main" id="{55FDE060-22A7-7E07-9309-5B09189255C8}"/>
              </a:ext>
            </a:extLst>
          </p:cNvPr>
          <p:cNvSpPr txBox="1"/>
          <p:nvPr/>
        </p:nvSpPr>
        <p:spPr>
          <a:xfrm>
            <a:off x="4648200" y="1402352"/>
            <a:ext cx="8559730" cy="2046458"/>
          </a:xfrm>
          <a:prstGeom prst="rect">
            <a:avLst/>
          </a:prstGeom>
        </p:spPr>
        <p:txBody>
          <a:bodyPr lIns="0" tIns="0" rIns="0" bIns="0" rtlCol="0" anchor="t">
            <a:spAutoFit/>
          </a:bodyPr>
          <a:lstStyle/>
          <a:p>
            <a:pPr algn="ctr">
              <a:lnSpc>
                <a:spcPts val="8400"/>
              </a:lnSpc>
              <a:spcBef>
                <a:spcPct val="0"/>
              </a:spcBef>
            </a:pPr>
            <a:r>
              <a:rPr lang="en-US" sz="6000" dirty="0" err="1">
                <a:solidFill>
                  <a:srgbClr val="000000"/>
                </a:solidFill>
                <a:latin typeface="#9Slide07 SVNAppleberry" panose="02040603050506020204" pitchFamily="18" charset="0"/>
              </a:rPr>
              <a:t>Bài</a:t>
            </a:r>
            <a:r>
              <a:rPr lang="en-US" sz="6000" dirty="0">
                <a:solidFill>
                  <a:srgbClr val="000000"/>
                </a:solidFill>
                <a:latin typeface="#9Slide07 SVNAppleberry" panose="02040603050506020204" pitchFamily="18" charset="0"/>
              </a:rPr>
              <a:t> 7: </a:t>
            </a:r>
          </a:p>
          <a:p>
            <a:pPr algn="ctr">
              <a:lnSpc>
                <a:spcPts val="8400"/>
              </a:lnSpc>
              <a:spcBef>
                <a:spcPct val="0"/>
              </a:spcBef>
            </a:pPr>
            <a:r>
              <a:rPr lang="en-US" sz="6000" dirty="0" err="1">
                <a:solidFill>
                  <a:srgbClr val="000000"/>
                </a:solidFill>
                <a:latin typeface="#9Slide07 SVNAppleberry" panose="02040603050506020204" pitchFamily="18" charset="0"/>
              </a:rPr>
              <a:t>Thơ</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Đường</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luật</a:t>
            </a:r>
            <a:endParaRPr lang="en-US" sz="6000" dirty="0">
              <a:solidFill>
                <a:srgbClr val="000000"/>
              </a:solidFill>
              <a:latin typeface="#9Slide07 SVNAppleberry" panose="02040603050506020204" pitchFamily="18" charset="0"/>
            </a:endParaRPr>
          </a:p>
        </p:txBody>
      </p:sp>
      <p:sp>
        <p:nvSpPr>
          <p:cNvPr id="3" name="TextBox 8">
            <a:extLst>
              <a:ext uri="{FF2B5EF4-FFF2-40B4-BE49-F238E27FC236}">
                <a16:creationId xmlns:a16="http://schemas.microsoft.com/office/drawing/2014/main" id="{BBD86336-128A-2B7F-A01A-9B3E76A08F99}"/>
              </a:ext>
            </a:extLst>
          </p:cNvPr>
          <p:cNvSpPr txBox="1"/>
          <p:nvPr/>
        </p:nvSpPr>
        <p:spPr>
          <a:xfrm>
            <a:off x="2965718" y="3276339"/>
            <a:ext cx="12356561" cy="1531188"/>
          </a:xfrm>
          <a:prstGeom prst="rect">
            <a:avLst/>
          </a:prstGeom>
        </p:spPr>
        <p:txBody>
          <a:bodyPr wrap="square" lIns="0" tIns="0" rIns="0" bIns="0" rtlCol="0" anchor="t">
            <a:spAutoFit/>
          </a:bodyPr>
          <a:lstStyle/>
          <a:p>
            <a:pPr algn="ctr">
              <a:lnSpc>
                <a:spcPts val="13999"/>
              </a:lnSpc>
            </a:pPr>
            <a:r>
              <a:rPr lang="en-US" sz="4800" dirty="0" err="1">
                <a:solidFill>
                  <a:srgbClr val="036374"/>
                </a:solidFill>
                <a:latin typeface="#9Slide07 SVNDessert Menu Scrip" panose="00000500000000000000" pitchFamily="2" charset="0"/>
              </a:rPr>
              <a:t>Nói</a:t>
            </a:r>
            <a:r>
              <a:rPr lang="en-US" sz="4800" dirty="0">
                <a:solidFill>
                  <a:srgbClr val="036374"/>
                </a:solidFill>
                <a:latin typeface="#9Slide07 SVNDessert Menu Scrip" panose="00000500000000000000" pitchFamily="2" charset="0"/>
              </a:rPr>
              <a:t> </a:t>
            </a:r>
            <a:r>
              <a:rPr lang="en-US" sz="4800" dirty="0" err="1">
                <a:solidFill>
                  <a:srgbClr val="036374"/>
                </a:solidFill>
                <a:latin typeface="#9Slide07 SVNDessert Menu Scrip" panose="00000500000000000000" pitchFamily="2" charset="0"/>
              </a:rPr>
              <a:t>và</a:t>
            </a:r>
            <a:r>
              <a:rPr lang="en-US" sz="4800" dirty="0">
                <a:solidFill>
                  <a:srgbClr val="036374"/>
                </a:solidFill>
                <a:latin typeface="#9Slide07 SVNDessert Menu Scrip" panose="00000500000000000000" pitchFamily="2" charset="0"/>
              </a:rPr>
              <a:t> </a:t>
            </a:r>
            <a:r>
              <a:rPr lang="en-US" sz="4800" dirty="0" err="1">
                <a:solidFill>
                  <a:srgbClr val="036374"/>
                </a:solidFill>
                <a:latin typeface="#9Slide07 SVNDessert Menu Scrip" panose="00000500000000000000" pitchFamily="2" charset="0"/>
              </a:rPr>
              <a:t>nghe</a:t>
            </a:r>
            <a:endParaRPr lang="en-US" sz="4800" dirty="0">
              <a:solidFill>
                <a:srgbClr val="036374"/>
              </a:solidFill>
              <a:latin typeface="#9Slide07 SVNDessert Menu Scrip" panose="00000500000000000000" pitchFamily="2" charset="0"/>
            </a:endParaRPr>
          </a:p>
        </p:txBody>
      </p:sp>
      <p:sp>
        <p:nvSpPr>
          <p:cNvPr id="4" name="TextBox 8">
            <a:extLst>
              <a:ext uri="{FF2B5EF4-FFF2-40B4-BE49-F238E27FC236}">
                <a16:creationId xmlns:a16="http://schemas.microsoft.com/office/drawing/2014/main" id="{2B7148BC-0C70-EDD9-A624-69F16F78882B}"/>
              </a:ext>
            </a:extLst>
          </p:cNvPr>
          <p:cNvSpPr txBox="1"/>
          <p:nvPr/>
        </p:nvSpPr>
        <p:spPr>
          <a:xfrm>
            <a:off x="2057398" y="5448300"/>
            <a:ext cx="14256481" cy="1846659"/>
          </a:xfrm>
          <a:prstGeom prst="rect">
            <a:avLst/>
          </a:prstGeom>
        </p:spPr>
        <p:txBody>
          <a:bodyPr lIns="0" tIns="0" rIns="0" bIns="0" rtlCol="0" anchor="t">
            <a:spAutoFit/>
          </a:bodyPr>
          <a:lstStyle/>
          <a:p>
            <a:pPr algn="ctr"/>
            <a:r>
              <a:rPr lang="en-US" sz="6000" dirty="0" err="1">
                <a:solidFill>
                  <a:srgbClr val="036374"/>
                </a:solidFill>
                <a:latin typeface="#9Slide07 SVNDessert Menu Scrip" panose="00000500000000000000" pitchFamily="2" charset="0"/>
              </a:rPr>
              <a:t>Nghe</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và</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tóm</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tắt</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nội</a:t>
            </a:r>
            <a:r>
              <a:rPr lang="en-US" sz="6000" dirty="0">
                <a:solidFill>
                  <a:srgbClr val="036374"/>
                </a:solidFill>
                <a:latin typeface="#9Slide07 SVNDessert Menu Scrip" panose="00000500000000000000" pitchFamily="2" charset="0"/>
              </a:rPr>
              <a:t> dung </a:t>
            </a:r>
            <a:r>
              <a:rPr lang="en-US" sz="6000" dirty="0" err="1">
                <a:solidFill>
                  <a:srgbClr val="036374"/>
                </a:solidFill>
                <a:latin typeface="#9Slide07 SVNDessert Menu Scrip" panose="00000500000000000000" pitchFamily="2" charset="0"/>
              </a:rPr>
              <a:t>thuyết</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trình</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về</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một</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tác</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phẩm</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thơ</a:t>
            </a:r>
            <a:endParaRPr lang="en-US" sz="6000" dirty="0">
              <a:solidFill>
                <a:srgbClr val="036374"/>
              </a:solidFill>
              <a:latin typeface="#9Slide07 SVNDessert Menu Scrip" panose="00000500000000000000" pitchFamily="2" charset="0"/>
            </a:endParaRPr>
          </a:p>
        </p:txBody>
      </p:sp>
    </p:spTree>
    <p:extLst>
      <p:ext uri="{BB962C8B-B14F-4D97-AF65-F5344CB8AC3E}">
        <p14:creationId xmlns:p14="http://schemas.microsoft.com/office/powerpoint/2010/main" val="398499118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1C7C37-1581-409B-EF70-5E00B9E4DB45}"/>
              </a:ext>
            </a:extLst>
          </p:cNvPr>
          <p:cNvSpPr txBox="1"/>
          <p:nvPr/>
        </p:nvSpPr>
        <p:spPr>
          <a:xfrm>
            <a:off x="505691" y="190500"/>
            <a:ext cx="17477509"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Yêu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tóm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tắt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dung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thuyết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phẩm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thơ</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3CA3DE3-6112-E55F-85DC-551D32DCE03F}"/>
              </a:ext>
            </a:extLst>
          </p:cNvPr>
          <p:cNvSpPr/>
          <p:nvPr/>
        </p:nvSpPr>
        <p:spPr>
          <a:xfrm>
            <a:off x="12496800" y="2247900"/>
            <a:ext cx="5562600" cy="2123658"/>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Xác định </a:t>
            </a:r>
            <a:r>
              <a:rPr lang="vi-VN" sz="4400" dirty="0">
                <a:solidFill>
                  <a:srgbClr val="000000"/>
                </a:solidFill>
                <a:latin typeface="Times New Roman" panose="02020603050405020304" pitchFamily="18" charset="0"/>
                <a:cs typeface="Times New Roman" panose="02020603050405020304" pitchFamily="18" charset="0"/>
              </a:rPr>
              <a:t>rõ vấn đề và thời gian người nói sẽ trình bày.</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Freeform 4">
            <a:extLst>
              <a:ext uri="{FF2B5EF4-FFF2-40B4-BE49-F238E27FC236}">
                <a16:creationId xmlns:a16="http://schemas.microsoft.com/office/drawing/2014/main" id="{67796EA2-2C21-D8B8-6F2A-E783BCC3A03D}"/>
              </a:ext>
            </a:extLst>
          </p:cNvPr>
          <p:cNvSpPr/>
          <p:nvPr/>
        </p:nvSpPr>
        <p:spPr>
          <a:xfrm>
            <a:off x="10134600" y="4152900"/>
            <a:ext cx="2250097" cy="2220875"/>
          </a:xfrm>
          <a:custGeom>
            <a:avLst/>
            <a:gdLst/>
            <a:ahLst/>
            <a:cxnLst/>
            <a:rect l="l" t="t" r="r" b="b"/>
            <a:pathLst>
              <a:path w="4036978" h="3984549">
                <a:moveTo>
                  <a:pt x="0" y="0"/>
                </a:moveTo>
                <a:lnTo>
                  <a:pt x="4036977" y="0"/>
                </a:lnTo>
                <a:lnTo>
                  <a:pt x="4036977" y="3984549"/>
                </a:lnTo>
                <a:lnTo>
                  <a:pt x="0" y="3984549"/>
                </a:lnTo>
                <a:lnTo>
                  <a:pt x="0" y="0"/>
                </a:lnTo>
                <a:close/>
              </a:path>
            </a:pathLst>
          </a:custGeom>
          <a:blipFill>
            <a:blip r:embed="rId3"/>
            <a:stretch>
              <a:fillRect/>
            </a:stretch>
          </a:blipFill>
        </p:spPr>
        <p:txBody>
          <a:bodyPr/>
          <a:lstStyle/>
          <a:p>
            <a:endParaRPr lang="en-US"/>
          </a:p>
        </p:txBody>
      </p:sp>
      <p:sp>
        <p:nvSpPr>
          <p:cNvPr id="5" name="Rectangle 4">
            <a:extLst>
              <a:ext uri="{FF2B5EF4-FFF2-40B4-BE49-F238E27FC236}">
                <a16:creationId xmlns:a16="http://schemas.microsoft.com/office/drawing/2014/main" id="{6A5A5AAA-C7CE-2475-F16B-49FDC596C716}"/>
              </a:ext>
            </a:extLst>
          </p:cNvPr>
          <p:cNvSpPr/>
          <p:nvPr/>
        </p:nvSpPr>
        <p:spPr>
          <a:xfrm>
            <a:off x="505691" y="2031080"/>
            <a:ext cx="9400309" cy="4154984"/>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Biết </a:t>
            </a:r>
            <a:r>
              <a:rPr lang="vi-VN" sz="4400" b="1" dirty="0">
                <a:solidFill>
                  <a:srgbClr val="000000"/>
                </a:solidFill>
                <a:latin typeface="Times New Roman" panose="02020603050405020304" pitchFamily="18" charset="0"/>
                <a:cs typeface="Times New Roman" panose="02020603050405020304" pitchFamily="18" charset="0"/>
              </a:rPr>
              <a:t>tóm tắt </a:t>
            </a:r>
            <a:r>
              <a:rPr lang="vi-VN" sz="4400" dirty="0">
                <a:solidFill>
                  <a:srgbClr val="000000"/>
                </a:solidFill>
                <a:latin typeface="Times New Roman" panose="02020603050405020304" pitchFamily="18" charset="0"/>
                <a:cs typeface="Times New Roman" panose="02020603050405020304" pitchFamily="18" charset="0"/>
              </a:rPr>
              <a:t>bài thuyết trình theo một trình tự ba phần: mở đầu, phát triển và kết thúc; ghi chép những chỗ cần lưu ý, ý kiến khác biệt, vấn đề còn chưa hiểu để đề nghị người nói giải thích, trình bày thêm hoặc tham gia ý kiến khi thảo luận.</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357A6CB-CE75-AE57-96E7-E573B31DD047}"/>
              </a:ext>
            </a:extLst>
          </p:cNvPr>
          <p:cNvSpPr/>
          <p:nvPr/>
        </p:nvSpPr>
        <p:spPr>
          <a:xfrm>
            <a:off x="12496800" y="5676900"/>
            <a:ext cx="5486400" cy="4154984"/>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Tìm đọc </a:t>
            </a:r>
            <a:r>
              <a:rPr lang="vi-VN" sz="4400" dirty="0">
                <a:solidFill>
                  <a:srgbClr val="000000"/>
                </a:solidFill>
                <a:latin typeface="Times New Roman" panose="02020603050405020304" pitchFamily="18" charset="0"/>
                <a:cs typeface="Times New Roman" panose="02020603050405020304" pitchFamily="18" charset="0"/>
              </a:rPr>
              <a:t>trước bài thơ sẽ thuyết trình; </a:t>
            </a:r>
            <a:r>
              <a:rPr lang="vi-VN" sz="4400" b="1" dirty="0">
                <a:solidFill>
                  <a:srgbClr val="000000"/>
                </a:solidFill>
                <a:latin typeface="Times New Roman" panose="02020603050405020304" pitchFamily="18" charset="0"/>
                <a:cs typeface="Times New Roman" panose="02020603050405020304" pitchFamily="18" charset="0"/>
              </a:rPr>
              <a:t>tìm hiểu </a:t>
            </a:r>
            <a:r>
              <a:rPr lang="vi-VN" sz="4400" dirty="0">
                <a:solidFill>
                  <a:srgbClr val="000000"/>
                </a:solidFill>
                <a:latin typeface="Times New Roman" panose="02020603050405020304" pitchFamily="18" charset="0"/>
                <a:cs typeface="Times New Roman" panose="02020603050405020304" pitchFamily="18" charset="0"/>
              </a:rPr>
              <a:t>thêm thông tin về tác giả và một số ý kiến, bài viết xung quanh tác phẩm</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2857EC5-944F-CD32-48EB-1D7220646694}"/>
              </a:ext>
            </a:extLst>
          </p:cNvPr>
          <p:cNvSpPr/>
          <p:nvPr/>
        </p:nvSpPr>
        <p:spPr>
          <a:xfrm>
            <a:off x="505690" y="6855536"/>
            <a:ext cx="9400309" cy="2800767"/>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Chuẩn bị </a:t>
            </a:r>
            <a:r>
              <a:rPr lang="vi-VN" sz="4400" dirty="0">
                <a:solidFill>
                  <a:srgbClr val="000000"/>
                </a:solidFill>
                <a:latin typeface="Times New Roman" panose="02020603050405020304" pitchFamily="18" charset="0"/>
                <a:cs typeface="Times New Roman" panose="02020603050405020304" pitchFamily="18" charset="0"/>
              </a:rPr>
              <a:t>các phương tiện để ghi chép và tóm tắt nội dung buổi thuyết trình như giấy, bút, sổ tay, máy tính cá nhân (nếu có).</a:t>
            </a:r>
          </a:p>
        </p:txBody>
      </p:sp>
    </p:spTree>
    <p:extLst>
      <p:ext uri="{BB962C8B-B14F-4D97-AF65-F5344CB8AC3E}">
        <p14:creationId xmlns:p14="http://schemas.microsoft.com/office/powerpoint/2010/main" val="30882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1EA505-45E6-5CA3-395C-925AB4BF57DF}"/>
              </a:ext>
            </a:extLst>
          </p:cNvPr>
          <p:cNvSpPr txBox="1"/>
          <p:nvPr/>
        </p:nvSpPr>
        <p:spPr>
          <a:xfrm>
            <a:off x="1143472" y="1181100"/>
            <a:ext cx="7820308" cy="1324273"/>
          </a:xfrm>
          <a:prstGeom prst="rect">
            <a:avLst/>
          </a:prstGeom>
        </p:spPr>
        <p:txBody>
          <a:bodyPr lIns="0" tIns="0" rIns="0" bIns="0" rtlCol="0" anchor="t">
            <a:spAutoFit/>
          </a:bodyPr>
          <a:lstStyle/>
          <a:p>
            <a:pPr algn="ctr">
              <a:lnSpc>
                <a:spcPts val="11899"/>
              </a:lnSpc>
              <a:spcBef>
                <a:spcPct val="0"/>
              </a:spcBef>
            </a:pPr>
            <a:r>
              <a:rPr lang="vi-VN" sz="8499" dirty="0">
                <a:solidFill>
                  <a:srgbClr val="036374"/>
                </a:solidFill>
                <a:latin typeface="#9Slide07 IcielSoup of Justice" pitchFamily="2" charset="0"/>
                <a:cs typeface="Times New Roman" panose="02020603050405020304" pitchFamily="18" charset="0"/>
              </a:rPr>
              <a:t>Đề bài</a:t>
            </a:r>
          </a:p>
        </p:txBody>
      </p:sp>
      <p:sp>
        <p:nvSpPr>
          <p:cNvPr id="3" name="Rectangle 2">
            <a:extLst>
              <a:ext uri="{FF2B5EF4-FFF2-40B4-BE49-F238E27FC236}">
                <a16:creationId xmlns:a16="http://schemas.microsoft.com/office/drawing/2014/main" id="{065DBB22-7A30-4E33-87E3-67AB981DB8B9}"/>
              </a:ext>
            </a:extLst>
          </p:cNvPr>
          <p:cNvSpPr/>
          <p:nvPr/>
        </p:nvSpPr>
        <p:spPr>
          <a:xfrm>
            <a:off x="1219200" y="3238500"/>
            <a:ext cx="7668852" cy="6186309"/>
          </a:xfrm>
          <a:prstGeom prst="rect">
            <a:avLst/>
          </a:prstGeom>
        </p:spPr>
        <p:txBody>
          <a:bodyPr wrap="square">
            <a:spAutoFit/>
          </a:bodyPr>
          <a:lstStyle/>
          <a:p>
            <a:pPr algn="just"/>
            <a:r>
              <a:rPr lang="vi-VN" sz="4400" b="1" dirty="0">
                <a:latin typeface="+mj-lt"/>
              </a:rPr>
              <a:t>Chọn một trong hai đề bài sau:</a:t>
            </a:r>
          </a:p>
          <a:p>
            <a:pPr algn="just"/>
            <a:r>
              <a:rPr lang="vi-VN" sz="4400" dirty="0">
                <a:latin typeface="+mj-lt"/>
              </a:rPr>
              <a:t>(1) Nghe và tóm tắt nội dung bài thuyết trình về bối cảnh lịch sử, giá trị nội dung và nghệ thuật bài thơ “Vịnh khoa thi Hương" (Trần Tế Xương).</a:t>
            </a:r>
          </a:p>
          <a:p>
            <a:pPr algn="just"/>
            <a:r>
              <a:rPr lang="vi-VN" sz="4400" dirty="0">
                <a:latin typeface="+mj-lt"/>
              </a:rPr>
              <a:t>(2) Nghe và tóm tắt nội dung của bài thuyết trình về một tập thơ tự chọn</a:t>
            </a:r>
          </a:p>
        </p:txBody>
      </p:sp>
      <p:sp>
        <p:nvSpPr>
          <p:cNvPr id="4" name="Freeform 5">
            <a:extLst>
              <a:ext uri="{FF2B5EF4-FFF2-40B4-BE49-F238E27FC236}">
                <a16:creationId xmlns:a16="http://schemas.microsoft.com/office/drawing/2014/main" id="{C690E3CE-20CC-B0BE-4F7E-A6B0B574A558}"/>
              </a:ext>
            </a:extLst>
          </p:cNvPr>
          <p:cNvSpPr/>
          <p:nvPr/>
        </p:nvSpPr>
        <p:spPr>
          <a:xfrm>
            <a:off x="11125200" y="3543300"/>
            <a:ext cx="5638800" cy="5638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764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C55D61-BF87-5C46-E1EC-D5597A280DF1}"/>
              </a:ext>
            </a:extLst>
          </p:cNvPr>
          <p:cNvSpPr/>
          <p:nvPr/>
        </p:nvSpPr>
        <p:spPr>
          <a:xfrm>
            <a:off x="4876800" y="562397"/>
            <a:ext cx="75438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sym typeface="Arial"/>
              </a:rPr>
              <a:t>Đề</a:t>
            </a:r>
            <a:r>
              <a:rPr lang="en-US" sz="4400" b="1" dirty="0">
                <a:solidFill>
                  <a:prstClr val="black"/>
                </a:solidFill>
                <a:latin typeface="Times New Roman" panose="02020603050405020304" pitchFamily="18" charset="0"/>
                <a:cs typeface="Times New Roman" panose="02020603050405020304" pitchFamily="18" charset="0"/>
                <a:sym typeface="Arial"/>
              </a:rPr>
              <a:t> 1</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DAD290A1-A02D-9ADF-CF1C-7D1B756E99A6}"/>
              </a:ext>
            </a:extLst>
          </p:cNvPr>
          <p:cNvSpPr/>
          <p:nvPr/>
        </p:nvSpPr>
        <p:spPr>
          <a:xfrm>
            <a:off x="1676400" y="1638300"/>
            <a:ext cx="14706600" cy="2123658"/>
          </a:xfrm>
          <a:prstGeom prst="rect">
            <a:avLst/>
          </a:prstGeom>
        </p:spPr>
        <p:txBody>
          <a:bodyPr wrap="square">
            <a:spAutoFit/>
          </a:bodyPr>
          <a:lstStyle/>
          <a:p>
            <a:pPr algn="just"/>
            <a:r>
              <a:rPr lang="vi-VN" sz="4400" dirty="0">
                <a:latin typeface="+mj-lt"/>
              </a:rPr>
              <a:t>Nghe và tóm tắt nội dung bài thuyết trình về bối cảnh lịch sử, giá trị nội dung và nghệ thuật bài thơ “Vịnh khoa thi Hương" (Trần Tế Xương).</a:t>
            </a:r>
          </a:p>
        </p:txBody>
      </p:sp>
      <p:sp>
        <p:nvSpPr>
          <p:cNvPr id="4" name="Rounded Rectangle 7">
            <a:extLst>
              <a:ext uri="{FF2B5EF4-FFF2-40B4-BE49-F238E27FC236}">
                <a16:creationId xmlns:a16="http://schemas.microsoft.com/office/drawing/2014/main" id="{2749821A-DCDA-2A93-71FF-21DA9FC0DEDA}"/>
              </a:ext>
            </a:extLst>
          </p:cNvPr>
          <p:cNvSpPr/>
          <p:nvPr/>
        </p:nvSpPr>
        <p:spPr>
          <a:xfrm>
            <a:off x="12344400" y="1671429"/>
            <a:ext cx="40386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5" name="Rounded Rectangle 9">
            <a:extLst>
              <a:ext uri="{FF2B5EF4-FFF2-40B4-BE49-F238E27FC236}">
                <a16:creationId xmlns:a16="http://schemas.microsoft.com/office/drawing/2014/main" id="{3384D4AF-C2AD-1146-2B14-E1F74D3F31D2}"/>
              </a:ext>
            </a:extLst>
          </p:cNvPr>
          <p:cNvSpPr/>
          <p:nvPr/>
        </p:nvSpPr>
        <p:spPr>
          <a:xfrm>
            <a:off x="3276600" y="2357229"/>
            <a:ext cx="22098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6" name="Rounded Rectangle 10">
            <a:extLst>
              <a:ext uri="{FF2B5EF4-FFF2-40B4-BE49-F238E27FC236}">
                <a16:creationId xmlns:a16="http://schemas.microsoft.com/office/drawing/2014/main" id="{4E1F1CD7-638C-5FB9-A2F9-64A1139CD104}"/>
              </a:ext>
            </a:extLst>
          </p:cNvPr>
          <p:cNvSpPr/>
          <p:nvPr/>
        </p:nvSpPr>
        <p:spPr>
          <a:xfrm>
            <a:off x="6248400" y="2360693"/>
            <a:ext cx="25908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pic>
        <p:nvPicPr>
          <p:cNvPr id="7" name="Picture 6">
            <a:extLst>
              <a:ext uri="{FF2B5EF4-FFF2-40B4-BE49-F238E27FC236}">
                <a16:creationId xmlns:a16="http://schemas.microsoft.com/office/drawing/2014/main" id="{0BBC221E-F1AB-9EBE-8C22-B311CD87B00C}"/>
              </a:ext>
            </a:extLst>
          </p:cNvPr>
          <p:cNvPicPr>
            <a:picLocks noChangeAspect="1"/>
          </p:cNvPicPr>
          <p:nvPr/>
        </p:nvPicPr>
        <p:blipFill>
          <a:blip r:embed="rId3"/>
          <a:stretch>
            <a:fillRect/>
          </a:stretch>
        </p:blipFill>
        <p:spPr>
          <a:xfrm>
            <a:off x="1645227" y="4068420"/>
            <a:ext cx="14827828" cy="5951880"/>
          </a:xfrm>
          <a:custGeom>
            <a:avLst/>
            <a:gdLst>
              <a:gd name="connsiteX0" fmla="*/ 0 w 14827828"/>
              <a:gd name="connsiteY0" fmla="*/ 0 h 5951880"/>
              <a:gd name="connsiteX1" fmla="*/ 14827828 w 14827828"/>
              <a:gd name="connsiteY1" fmla="*/ 0 h 5951880"/>
              <a:gd name="connsiteX2" fmla="*/ 14827828 w 14827828"/>
              <a:gd name="connsiteY2" fmla="*/ 5951880 h 5951880"/>
              <a:gd name="connsiteX3" fmla="*/ 0 w 14827828"/>
              <a:gd name="connsiteY3" fmla="*/ 5951880 h 5951880"/>
              <a:gd name="connsiteX4" fmla="*/ 0 w 14827828"/>
              <a:gd name="connsiteY4" fmla="*/ 0 h 595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7828" h="5951880" fill="none" extrusionOk="0">
                <a:moveTo>
                  <a:pt x="0" y="0"/>
                </a:moveTo>
                <a:cubicBezTo>
                  <a:pt x="3303074" y="-33775"/>
                  <a:pt x="12512706" y="138873"/>
                  <a:pt x="14827828" y="0"/>
                </a:cubicBezTo>
                <a:cubicBezTo>
                  <a:pt x="14754057" y="1123436"/>
                  <a:pt x="14671945" y="3655218"/>
                  <a:pt x="14827828" y="5951880"/>
                </a:cubicBezTo>
                <a:cubicBezTo>
                  <a:pt x="12837051" y="5814550"/>
                  <a:pt x="4226632" y="5814024"/>
                  <a:pt x="0" y="5951880"/>
                </a:cubicBezTo>
                <a:cubicBezTo>
                  <a:pt x="152408" y="3245851"/>
                  <a:pt x="73868" y="2065110"/>
                  <a:pt x="0" y="0"/>
                </a:cubicBezTo>
                <a:close/>
              </a:path>
              <a:path w="14827828" h="5951880" stroke="0" extrusionOk="0">
                <a:moveTo>
                  <a:pt x="0" y="0"/>
                </a:moveTo>
                <a:cubicBezTo>
                  <a:pt x="6415502" y="-101487"/>
                  <a:pt x="12560285" y="-162162"/>
                  <a:pt x="14827828" y="0"/>
                </a:cubicBezTo>
                <a:cubicBezTo>
                  <a:pt x="14888541" y="1281456"/>
                  <a:pt x="14766756" y="4637249"/>
                  <a:pt x="14827828" y="5951880"/>
                </a:cubicBezTo>
                <a:cubicBezTo>
                  <a:pt x="11403441" y="6001945"/>
                  <a:pt x="6648773" y="5793431"/>
                  <a:pt x="0" y="5951880"/>
                </a:cubicBezTo>
                <a:cubicBezTo>
                  <a:pt x="-24452" y="4160803"/>
                  <a:pt x="-67663" y="937635"/>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pic>
    </p:spTree>
    <p:extLst>
      <p:ext uri="{BB962C8B-B14F-4D97-AF65-F5344CB8AC3E}">
        <p14:creationId xmlns:p14="http://schemas.microsoft.com/office/powerpoint/2010/main" val="16296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25E721-A2F3-6712-336F-F9B7362768D0}"/>
              </a:ext>
            </a:extLst>
          </p:cNvPr>
          <p:cNvSpPr/>
          <p:nvPr/>
        </p:nvSpPr>
        <p:spPr>
          <a:xfrm>
            <a:off x="4876800" y="114300"/>
            <a:ext cx="7543800" cy="923330"/>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1200" cap="none" spc="0" normalizeH="0" baseline="0" noProof="0" dirty="0">
                <a:ln>
                  <a:noFill/>
                </a:ln>
                <a:solidFill>
                  <a:prstClr val="black"/>
                </a:solidFill>
                <a:effectLst/>
                <a:uLnTx/>
                <a:uFillTx/>
                <a:latin typeface="#9Slide07 IcielSoup of Justice" pitchFamily="2" charset="0"/>
                <a:cs typeface="Times New Roman" panose="02020603050405020304" pitchFamily="18" charset="0"/>
                <a:sym typeface="Arial"/>
              </a:rPr>
              <a:t>TRÌNH</a:t>
            </a:r>
            <a:r>
              <a:rPr kumimoji="0" lang="en-US" sz="5400" b="1" i="0" u="none" strike="noStrike" kern="1200" cap="none" spc="0" normalizeH="0" noProof="0" dirty="0">
                <a:ln>
                  <a:noFill/>
                </a:ln>
                <a:solidFill>
                  <a:prstClr val="black"/>
                </a:solidFill>
                <a:effectLst/>
                <a:uLnTx/>
                <a:uFillTx/>
                <a:latin typeface="#9Slide07 IcielSoup of Justice" pitchFamily="2" charset="0"/>
                <a:cs typeface="Times New Roman" panose="02020603050405020304" pitchFamily="18" charset="0"/>
                <a:sym typeface="Arial"/>
              </a:rPr>
              <a:t> BÀY MỘT PHÚT</a:t>
            </a:r>
            <a:endParaRPr kumimoji="0" lang="en-US" sz="5400" b="0" i="0" u="none" strike="noStrike" kern="0" cap="none" spc="0" normalizeH="0" baseline="0" noProof="0" dirty="0">
              <a:ln>
                <a:noFill/>
              </a:ln>
              <a:solidFill>
                <a:srgbClr val="000000"/>
              </a:solidFill>
              <a:effectLst/>
              <a:uLnTx/>
              <a:uFillTx/>
              <a:latin typeface="#9Slide07 IcielSoup of Justice" pitchFamily="2"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C6627FA6-5C9A-169E-62F0-CD9021518F1D}"/>
              </a:ext>
            </a:extLst>
          </p:cNvPr>
          <p:cNvSpPr/>
          <p:nvPr/>
        </p:nvSpPr>
        <p:spPr>
          <a:xfrm>
            <a:off x="1084520" y="1197558"/>
            <a:ext cx="16060479" cy="1446550"/>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bối cảnh lịch sử, giá trị nội dung và nghệ thuật bài thơ “Vịnh khoa thi Hương" (Trần Tế Xương).</a:t>
            </a:r>
          </a:p>
        </p:txBody>
      </p:sp>
      <p:grpSp>
        <p:nvGrpSpPr>
          <p:cNvPr id="18" name="Group 17">
            <a:extLst>
              <a:ext uri="{FF2B5EF4-FFF2-40B4-BE49-F238E27FC236}">
                <a16:creationId xmlns:a16="http://schemas.microsoft.com/office/drawing/2014/main" id="{2700B7CA-1E39-CDCC-8827-812ACF15A8B6}"/>
              </a:ext>
            </a:extLst>
          </p:cNvPr>
          <p:cNvGrpSpPr/>
          <p:nvPr/>
        </p:nvGrpSpPr>
        <p:grpSpPr>
          <a:xfrm>
            <a:off x="253988" y="2915294"/>
            <a:ext cx="5761074" cy="7105387"/>
            <a:chOff x="253988" y="3058352"/>
            <a:chExt cx="5761074" cy="7105387"/>
          </a:xfrm>
        </p:grpSpPr>
        <p:grpSp>
          <p:nvGrpSpPr>
            <p:cNvPr id="2" name="Group 4">
              <a:extLst>
                <a:ext uri="{FF2B5EF4-FFF2-40B4-BE49-F238E27FC236}">
                  <a16:creationId xmlns:a16="http://schemas.microsoft.com/office/drawing/2014/main" id="{21476AE8-AD0F-44AC-3D5B-C073BF1848F7}"/>
                </a:ext>
              </a:extLst>
            </p:cNvPr>
            <p:cNvGrpSpPr/>
            <p:nvPr/>
          </p:nvGrpSpPr>
          <p:grpSpPr>
            <a:xfrm>
              <a:off x="253988" y="3058352"/>
              <a:ext cx="5761074" cy="7052486"/>
              <a:chOff x="0" y="0"/>
              <a:chExt cx="2137363" cy="2167467"/>
            </a:xfrm>
          </p:grpSpPr>
          <p:sp>
            <p:nvSpPr>
              <p:cNvPr id="3" name="Freeform 5">
                <a:extLst>
                  <a:ext uri="{FF2B5EF4-FFF2-40B4-BE49-F238E27FC236}">
                    <a16:creationId xmlns:a16="http://schemas.microsoft.com/office/drawing/2014/main" id="{4179D0B7-EE8F-7912-0650-78732CAC35C0}"/>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txBody>
              <a:bodyPr/>
              <a:lstStyle/>
              <a:p>
                <a:endParaRPr lang="en-US"/>
              </a:p>
            </p:txBody>
          </p:sp>
          <p:sp>
            <p:nvSpPr>
              <p:cNvPr id="4" name="TextBox 6">
                <a:extLst>
                  <a:ext uri="{FF2B5EF4-FFF2-40B4-BE49-F238E27FC236}">
                    <a16:creationId xmlns:a16="http://schemas.microsoft.com/office/drawing/2014/main" id="{70EE3923-9F4C-4C3A-1FFB-15C97F742F95}"/>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Rectangle 6">
              <a:extLst>
                <a:ext uri="{FF2B5EF4-FFF2-40B4-BE49-F238E27FC236}">
                  <a16:creationId xmlns:a16="http://schemas.microsoft.com/office/drawing/2014/main" id="{55269999-28D2-365C-D39D-73DF934106B8}"/>
                </a:ext>
              </a:extLst>
            </p:cNvPr>
            <p:cNvSpPr/>
            <p:nvPr/>
          </p:nvSpPr>
          <p:spPr>
            <a:xfrm>
              <a:off x="538033" y="3300322"/>
              <a:ext cx="5324629" cy="6863417"/>
            </a:xfrm>
            <a:prstGeom prst="rect">
              <a:avLst/>
            </a:prstGeom>
          </p:spPr>
          <p:txBody>
            <a:bodyPr wrap="square">
              <a:spAutoFit/>
            </a:bodyPr>
            <a:lstStyle/>
            <a:p>
              <a:pPr algn="just"/>
              <a:r>
                <a:rPr lang="vi-VN" sz="4400" b="1" dirty="0">
                  <a:solidFill>
                    <a:srgbClr val="000000"/>
                  </a:solidFill>
                  <a:latin typeface="+mj-lt"/>
                </a:rPr>
                <a:t>* Bối cảnh lịch sử</a:t>
              </a:r>
              <a:r>
                <a:rPr lang="vi-VN" sz="4400" dirty="0">
                  <a:solidFill>
                    <a:srgbClr val="000000"/>
                  </a:solidFill>
                  <a:latin typeface="+mj-lt"/>
                </a:rPr>
                <a:t>: Vào những năm 60 của thế kỉ XIX, Việt Nam rơi vào khủng hoảng nghiêm trọng. Các cuộc khởi nghĩa của nông dân lại tiếp tục bùng nổ dữ dội trong những năm cuối thế kỉ XIX.</a:t>
              </a:r>
              <a:endParaRPr lang="en-US" sz="4400" dirty="0">
                <a:latin typeface="+mj-lt"/>
              </a:endParaRPr>
            </a:p>
          </p:txBody>
        </p:sp>
      </p:grpSp>
      <p:grpSp>
        <p:nvGrpSpPr>
          <p:cNvPr id="16" name="Group 15">
            <a:extLst>
              <a:ext uri="{FF2B5EF4-FFF2-40B4-BE49-F238E27FC236}">
                <a16:creationId xmlns:a16="http://schemas.microsoft.com/office/drawing/2014/main" id="{815156A1-85CA-C55B-800A-8A8547D05DD1}"/>
              </a:ext>
            </a:extLst>
          </p:cNvPr>
          <p:cNvGrpSpPr/>
          <p:nvPr/>
        </p:nvGrpSpPr>
        <p:grpSpPr>
          <a:xfrm>
            <a:off x="6228598" y="2862393"/>
            <a:ext cx="5546654" cy="7105388"/>
            <a:chOff x="6228598" y="3005451"/>
            <a:chExt cx="5546654" cy="7105388"/>
          </a:xfrm>
        </p:grpSpPr>
        <p:grpSp>
          <p:nvGrpSpPr>
            <p:cNvPr id="8" name="Group 4">
              <a:extLst>
                <a:ext uri="{FF2B5EF4-FFF2-40B4-BE49-F238E27FC236}">
                  <a16:creationId xmlns:a16="http://schemas.microsoft.com/office/drawing/2014/main" id="{D0AD2474-BFA6-9A82-614A-37ACD739E06E}"/>
                </a:ext>
              </a:extLst>
            </p:cNvPr>
            <p:cNvGrpSpPr/>
            <p:nvPr/>
          </p:nvGrpSpPr>
          <p:grpSpPr>
            <a:xfrm>
              <a:off x="6228598" y="3005451"/>
              <a:ext cx="5546654" cy="7105387"/>
              <a:chOff x="0" y="0"/>
              <a:chExt cx="2137363" cy="2167467"/>
            </a:xfrm>
          </p:grpSpPr>
          <p:sp>
            <p:nvSpPr>
              <p:cNvPr id="9" name="Freeform 5">
                <a:extLst>
                  <a:ext uri="{FF2B5EF4-FFF2-40B4-BE49-F238E27FC236}">
                    <a16:creationId xmlns:a16="http://schemas.microsoft.com/office/drawing/2014/main" id="{C43C3E3F-FB4E-A3D0-82C8-C807186CC81E}"/>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txBody>
              <a:bodyPr/>
              <a:lstStyle/>
              <a:p>
                <a:endParaRPr lang="en-US"/>
              </a:p>
            </p:txBody>
          </p:sp>
          <p:sp>
            <p:nvSpPr>
              <p:cNvPr id="10" name="TextBox 6">
                <a:extLst>
                  <a:ext uri="{FF2B5EF4-FFF2-40B4-BE49-F238E27FC236}">
                    <a16:creationId xmlns:a16="http://schemas.microsoft.com/office/drawing/2014/main" id="{5C6B9782-825C-AE4E-04A6-8CC0EF19C950}"/>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a:extLst>
                <a:ext uri="{FF2B5EF4-FFF2-40B4-BE49-F238E27FC236}">
                  <a16:creationId xmlns:a16="http://schemas.microsoft.com/office/drawing/2014/main" id="{23C4B3AB-43EE-C65B-8E0C-2BB9C0222BEC}"/>
                </a:ext>
              </a:extLst>
            </p:cNvPr>
            <p:cNvSpPr/>
            <p:nvPr/>
          </p:nvSpPr>
          <p:spPr>
            <a:xfrm>
              <a:off x="6457197" y="3247422"/>
              <a:ext cx="5126453" cy="6863417"/>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lễ</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danh</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đớn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xót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nhăng</a:t>
              </a:r>
              <a:endParaRPr lang="en-US" sz="4400" dirty="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7D9C02EC-BC35-3488-5DF3-284C369D7378}"/>
              </a:ext>
            </a:extLst>
          </p:cNvPr>
          <p:cNvGrpSpPr/>
          <p:nvPr/>
        </p:nvGrpSpPr>
        <p:grpSpPr>
          <a:xfrm>
            <a:off x="11812249" y="2924255"/>
            <a:ext cx="6018551" cy="7105387"/>
            <a:chOff x="11812249" y="3067313"/>
            <a:chExt cx="6018551" cy="7105387"/>
          </a:xfrm>
        </p:grpSpPr>
        <p:grpSp>
          <p:nvGrpSpPr>
            <p:cNvPr id="12" name="Group 4">
              <a:extLst>
                <a:ext uri="{FF2B5EF4-FFF2-40B4-BE49-F238E27FC236}">
                  <a16:creationId xmlns:a16="http://schemas.microsoft.com/office/drawing/2014/main" id="{F8BF4577-91F2-69AF-2C6F-2FF0E9D67F8B}"/>
                </a:ext>
              </a:extLst>
            </p:cNvPr>
            <p:cNvGrpSpPr/>
            <p:nvPr/>
          </p:nvGrpSpPr>
          <p:grpSpPr>
            <a:xfrm>
              <a:off x="11812249" y="3067313"/>
              <a:ext cx="6018551" cy="7043526"/>
              <a:chOff x="0" y="0"/>
              <a:chExt cx="2137363" cy="2167467"/>
            </a:xfrm>
          </p:grpSpPr>
          <p:sp>
            <p:nvSpPr>
              <p:cNvPr id="13" name="Freeform 5">
                <a:extLst>
                  <a:ext uri="{FF2B5EF4-FFF2-40B4-BE49-F238E27FC236}">
                    <a16:creationId xmlns:a16="http://schemas.microsoft.com/office/drawing/2014/main" id="{1CA2F602-DCB9-CDB9-87D5-5955DDD0FC27}"/>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txBody>
              <a:bodyPr/>
              <a:lstStyle/>
              <a:p>
                <a:endParaRPr lang="en-US"/>
              </a:p>
            </p:txBody>
          </p:sp>
          <p:sp>
            <p:nvSpPr>
              <p:cNvPr id="14" name="TextBox 6">
                <a:extLst>
                  <a:ext uri="{FF2B5EF4-FFF2-40B4-BE49-F238E27FC236}">
                    <a16:creationId xmlns:a16="http://schemas.microsoft.com/office/drawing/2014/main" id="{E104ABF2-9DB0-24A8-7711-CE5EA92BEAB6}"/>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8A55EF87-5568-E013-BF7A-3E567FD9E8CC}"/>
                </a:ext>
              </a:extLst>
            </p:cNvPr>
            <p:cNvSpPr/>
            <p:nvPr/>
          </p:nvSpPr>
          <p:spPr>
            <a:xfrm>
              <a:off x="12040850" y="3309283"/>
              <a:ext cx="5562600" cy="6863417"/>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r>
                <a:rPr lang="en-US" sz="4400" b="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gn="just"/>
              <a:r>
                <a:rPr lang="vi-VN" sz="4400" dirty="0">
                  <a:latin typeface="Times New Roman" panose="02020603050405020304" pitchFamily="18" charset="0"/>
                  <a:cs typeface="Times New Roman" panose="02020603050405020304" pitchFamily="18" charset="0"/>
                </a:rPr>
                <a:t>- Nghệ thuật đối, đảo ngữ</a:t>
              </a:r>
            </a:p>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Ngôn ngữ có tính chất khẩu ngữ, trong sáng, giản dị nhưng giàu sức biểu cảm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endParaRPr lang="vi-VN" sz="4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3029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A4D52B1-7136-3C79-D455-29DF0BFABE97}"/>
              </a:ext>
            </a:extLst>
          </p:cNvPr>
          <p:cNvGrpSpPr/>
          <p:nvPr/>
        </p:nvGrpSpPr>
        <p:grpSpPr>
          <a:xfrm>
            <a:off x="11089992" y="550718"/>
            <a:ext cx="7543800" cy="9777531"/>
            <a:chOff x="11089992" y="550718"/>
            <a:chExt cx="7543800" cy="9777531"/>
          </a:xfrm>
        </p:grpSpPr>
        <p:grpSp>
          <p:nvGrpSpPr>
            <p:cNvPr id="12" name="Group 4">
              <a:extLst>
                <a:ext uri="{FF2B5EF4-FFF2-40B4-BE49-F238E27FC236}">
                  <a16:creationId xmlns:a16="http://schemas.microsoft.com/office/drawing/2014/main" id="{FA3E0CED-D89A-84AF-D817-F01036153642}"/>
                </a:ext>
              </a:extLst>
            </p:cNvPr>
            <p:cNvGrpSpPr/>
            <p:nvPr/>
          </p:nvGrpSpPr>
          <p:grpSpPr>
            <a:xfrm>
              <a:off x="12135290" y="550718"/>
              <a:ext cx="5377004" cy="8229600"/>
              <a:chOff x="0" y="0"/>
              <a:chExt cx="2137363" cy="2167467"/>
            </a:xfrm>
          </p:grpSpPr>
          <p:sp>
            <p:nvSpPr>
              <p:cNvPr id="13" name="Freeform 5">
                <a:extLst>
                  <a:ext uri="{FF2B5EF4-FFF2-40B4-BE49-F238E27FC236}">
                    <a16:creationId xmlns:a16="http://schemas.microsoft.com/office/drawing/2014/main" id="{9ACADA16-9766-DE39-7687-4F5589787CD9}"/>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txBody>
              <a:bodyPr/>
              <a:lstStyle/>
              <a:p>
                <a:endParaRPr lang="en-US"/>
              </a:p>
            </p:txBody>
          </p:sp>
          <p:sp>
            <p:nvSpPr>
              <p:cNvPr id="14" name="TextBox 6">
                <a:extLst>
                  <a:ext uri="{FF2B5EF4-FFF2-40B4-BE49-F238E27FC236}">
                    <a16:creationId xmlns:a16="http://schemas.microsoft.com/office/drawing/2014/main" id="{F927D8D4-9685-52FF-74C3-B90EEFC3B1AC}"/>
                  </a:ext>
                </a:extLst>
              </p:cNvPr>
              <p:cNvSpPr txBox="1"/>
              <p:nvPr/>
            </p:nvSpPr>
            <p:spPr>
              <a:xfrm>
                <a:off x="0" y="-38100"/>
                <a:ext cx="2137363" cy="2205567"/>
              </a:xfrm>
              <a:prstGeom prst="rect">
                <a:avLst/>
              </a:prstGeom>
            </p:spPr>
            <p:txBody>
              <a:bodyPr lIns="50800" tIns="50800" rIns="50800" bIns="50800" rtlCol="0" anchor="ctr"/>
              <a:lstStyle/>
              <a:p>
                <a:pPr algn="ctr">
                  <a:lnSpc>
                    <a:spcPts val="2659"/>
                  </a:lnSpc>
                  <a:spcBef>
                    <a:spcPct val="0"/>
                  </a:spcBef>
                </a:pPr>
                <a:endParaRPr sz="4400"/>
              </a:p>
            </p:txBody>
          </p:sp>
        </p:grpSp>
        <p:sp>
          <p:nvSpPr>
            <p:cNvPr id="15" name="Rectangle 14">
              <a:extLst>
                <a:ext uri="{FF2B5EF4-FFF2-40B4-BE49-F238E27FC236}">
                  <a16:creationId xmlns:a16="http://schemas.microsoft.com/office/drawing/2014/main" id="{3234BE55-819D-DBA7-EF83-C08F3D0FF0AE}"/>
                </a:ext>
              </a:extLst>
            </p:cNvPr>
            <p:cNvSpPr/>
            <p:nvPr/>
          </p:nvSpPr>
          <p:spPr>
            <a:xfrm>
              <a:off x="11089992" y="942109"/>
              <a:ext cx="7543800" cy="769441"/>
            </a:xfrm>
            <a:prstGeom prst="rect">
              <a:avLst/>
            </a:prstGeom>
          </p:spPr>
          <p:txBody>
            <a:bodyPr wrap="square">
              <a:spAutoFit/>
            </a:bodyPr>
            <a:lstStyle/>
            <a:p>
              <a:pPr algn="ctr" defTabSz="1828800">
                <a:buClr>
                  <a:srgbClr val="000000"/>
                </a:buClr>
                <a:defRPr/>
              </a:pPr>
              <a:r>
                <a:rPr lang="en-US" sz="4400" b="1" dirty="0">
                  <a:latin typeface="Times New Roman" panose="02020603050405020304" pitchFamily="18" charset="0"/>
                  <a:cs typeface="Times New Roman" panose="02020603050405020304" pitchFamily="18" charset="0"/>
                </a:rPr>
                <a:t>Team </a:t>
              </a:r>
              <a:r>
                <a:rPr lang="en-US" sz="4400" b="1" dirty="0" err="1">
                  <a:latin typeface="Times New Roman" panose="02020603050405020304" pitchFamily="18" charset="0"/>
                  <a:cs typeface="Times New Roman" panose="02020603050405020304" pitchFamily="18" charset="0"/>
                </a:rPr>
                <a:t>soi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mói</a:t>
              </a:r>
              <a:endParaRPr lang="en-US"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6" name="Rectangle 15">
              <a:extLst>
                <a:ext uri="{FF2B5EF4-FFF2-40B4-BE49-F238E27FC236}">
                  <a16:creationId xmlns:a16="http://schemas.microsoft.com/office/drawing/2014/main" id="{8125A52E-6633-B869-E2E0-09C0C1C03467}"/>
                </a:ext>
              </a:extLst>
            </p:cNvPr>
            <p:cNvSpPr/>
            <p:nvPr/>
          </p:nvSpPr>
          <p:spPr>
            <a:xfrm>
              <a:off x="12499692" y="1879071"/>
              <a:ext cx="4600292" cy="2800767"/>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team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2,3)</a:t>
              </a:r>
              <a:endParaRPr lang="vi-VN" sz="4400" dirty="0">
                <a:latin typeface="Times New Roman" panose="02020603050405020304" pitchFamily="18" charset="0"/>
                <a:cs typeface="Times New Roman" panose="02020603050405020304" pitchFamily="18" charset="0"/>
              </a:endParaRPr>
            </a:p>
          </p:txBody>
        </p:sp>
        <p:sp>
          <p:nvSpPr>
            <p:cNvPr id="17" name="Freeform 3">
              <a:extLst>
                <a:ext uri="{FF2B5EF4-FFF2-40B4-BE49-F238E27FC236}">
                  <a16:creationId xmlns:a16="http://schemas.microsoft.com/office/drawing/2014/main" id="{64F3D108-6527-1879-96C6-C69DE74554DE}"/>
                </a:ext>
              </a:extLst>
            </p:cNvPr>
            <p:cNvSpPr/>
            <p:nvPr/>
          </p:nvSpPr>
          <p:spPr>
            <a:xfrm>
              <a:off x="13413711" y="6154048"/>
              <a:ext cx="2513050" cy="4174201"/>
            </a:xfrm>
            <a:custGeom>
              <a:avLst/>
              <a:gdLst/>
              <a:ahLst/>
              <a:cxnLst/>
              <a:rect l="l" t="t" r="r" b="b"/>
              <a:pathLst>
                <a:path w="2520315" h="4114800">
                  <a:moveTo>
                    <a:pt x="0" y="0"/>
                  </a:moveTo>
                  <a:lnTo>
                    <a:pt x="2520315" y="0"/>
                  </a:lnTo>
                  <a:lnTo>
                    <a:pt x="252031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21" name="Group 20">
            <a:extLst>
              <a:ext uri="{FF2B5EF4-FFF2-40B4-BE49-F238E27FC236}">
                <a16:creationId xmlns:a16="http://schemas.microsoft.com/office/drawing/2014/main" id="{37BB4159-28CB-27BB-C1A9-E9D8167DAAFA}"/>
              </a:ext>
            </a:extLst>
          </p:cNvPr>
          <p:cNvGrpSpPr/>
          <p:nvPr/>
        </p:nvGrpSpPr>
        <p:grpSpPr>
          <a:xfrm>
            <a:off x="5105400" y="561109"/>
            <a:ext cx="7543800" cy="9732666"/>
            <a:chOff x="5105400" y="561109"/>
            <a:chExt cx="7543800" cy="9732666"/>
          </a:xfrm>
        </p:grpSpPr>
        <p:grpSp>
          <p:nvGrpSpPr>
            <p:cNvPr id="6" name="Group 4">
              <a:extLst>
                <a:ext uri="{FF2B5EF4-FFF2-40B4-BE49-F238E27FC236}">
                  <a16:creationId xmlns:a16="http://schemas.microsoft.com/office/drawing/2014/main" id="{77225039-6901-709F-8C16-FD47E8EF6437}"/>
                </a:ext>
              </a:extLst>
            </p:cNvPr>
            <p:cNvGrpSpPr/>
            <p:nvPr/>
          </p:nvGrpSpPr>
          <p:grpSpPr>
            <a:xfrm>
              <a:off x="6150698" y="561109"/>
              <a:ext cx="5377004" cy="8229600"/>
              <a:chOff x="0" y="0"/>
              <a:chExt cx="2137363" cy="2167467"/>
            </a:xfrm>
          </p:grpSpPr>
          <p:sp>
            <p:nvSpPr>
              <p:cNvPr id="7" name="Freeform 5">
                <a:extLst>
                  <a:ext uri="{FF2B5EF4-FFF2-40B4-BE49-F238E27FC236}">
                    <a16:creationId xmlns:a16="http://schemas.microsoft.com/office/drawing/2014/main" id="{0AAF6557-95C4-A7CF-7ED7-FE32184F9719}"/>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txBody>
              <a:bodyPr/>
              <a:lstStyle/>
              <a:p>
                <a:endParaRPr lang="en-US"/>
              </a:p>
            </p:txBody>
          </p:sp>
          <p:sp>
            <p:nvSpPr>
              <p:cNvPr id="8" name="TextBox 6">
                <a:extLst>
                  <a:ext uri="{FF2B5EF4-FFF2-40B4-BE49-F238E27FC236}">
                    <a16:creationId xmlns:a16="http://schemas.microsoft.com/office/drawing/2014/main" id="{F795AF62-BF3D-1AC4-31F3-4D4C115B9B1B}"/>
                  </a:ext>
                </a:extLst>
              </p:cNvPr>
              <p:cNvSpPr txBox="1"/>
              <p:nvPr/>
            </p:nvSpPr>
            <p:spPr>
              <a:xfrm>
                <a:off x="0" y="-38100"/>
                <a:ext cx="2137363" cy="2205567"/>
              </a:xfrm>
              <a:prstGeom prst="rect">
                <a:avLst/>
              </a:prstGeom>
            </p:spPr>
            <p:txBody>
              <a:bodyPr lIns="50800" tIns="50800" rIns="50800" bIns="50800" rtlCol="0" anchor="ctr"/>
              <a:lstStyle/>
              <a:p>
                <a:pPr algn="ctr">
                  <a:lnSpc>
                    <a:spcPts val="2659"/>
                  </a:lnSpc>
                  <a:spcBef>
                    <a:spcPct val="0"/>
                  </a:spcBef>
                </a:pPr>
                <a:endParaRPr sz="4400"/>
              </a:p>
            </p:txBody>
          </p:sp>
        </p:grpSp>
        <p:sp>
          <p:nvSpPr>
            <p:cNvPr id="9" name="Rectangle 8">
              <a:extLst>
                <a:ext uri="{FF2B5EF4-FFF2-40B4-BE49-F238E27FC236}">
                  <a16:creationId xmlns:a16="http://schemas.microsoft.com/office/drawing/2014/main" id="{1EF684D0-BE24-A480-B014-8307899AB58A}"/>
                </a:ext>
              </a:extLst>
            </p:cNvPr>
            <p:cNvSpPr/>
            <p:nvPr/>
          </p:nvSpPr>
          <p:spPr>
            <a:xfrm>
              <a:off x="5105400" y="942109"/>
              <a:ext cx="7543800" cy="769441"/>
            </a:xfrm>
            <a:prstGeom prst="rect">
              <a:avLst/>
            </a:prstGeom>
          </p:spPr>
          <p:txBody>
            <a:bodyPr wrap="square">
              <a:spAutoFit/>
            </a:bodyPr>
            <a:lstStyle/>
            <a:p>
              <a:pPr algn="ctr" defTabSz="1828800">
                <a:buClr>
                  <a:srgbClr val="000000"/>
                </a:buClr>
                <a:defRPr/>
              </a:pPr>
              <a:r>
                <a:rPr lang="en-US" sz="4400" b="1" dirty="0">
                  <a:latin typeface="Times New Roman" panose="02020603050405020304" pitchFamily="18" charset="0"/>
                  <a:cs typeface="Times New Roman" panose="02020603050405020304" pitchFamily="18" charset="0"/>
                </a:rPr>
                <a:t>Team </a:t>
              </a:r>
              <a:r>
                <a:rPr lang="en-US" sz="4400" b="1" dirty="0" err="1">
                  <a:latin typeface="Times New Roman" panose="02020603050405020304" pitchFamily="18" charset="0"/>
                  <a:cs typeface="Times New Roman" panose="02020603050405020304" pitchFamily="18" charset="0"/>
                </a:rPr>
                <a:t>nghe</a:t>
              </a:r>
              <a:endParaRPr lang="en-US"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94A0DAC5-5BAB-F456-508F-44087A689747}"/>
                </a:ext>
              </a:extLst>
            </p:cNvPr>
            <p:cNvSpPr/>
            <p:nvPr/>
          </p:nvSpPr>
          <p:spPr>
            <a:xfrm>
              <a:off x="6515100" y="1889462"/>
              <a:ext cx="4600292" cy="6186309"/>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TÓM TẮT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T</a:t>
              </a:r>
              <a:r>
                <a:rPr lang="vi-VN" sz="4400" dirty="0">
                  <a:latin typeface="Times New Roman" panose="02020603050405020304" pitchFamily="18" charset="0"/>
                  <a:cs typeface="Times New Roman" panose="02020603050405020304" pitchFamily="18" charset="0"/>
                </a:rPr>
                <a:t>huyết trình về bối cảnh lịch sử, giá trị nội dung và nghệ thuật bài thơ “Vịnh khoa thi Hương" (Trần Tế Xương)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team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1)</a:t>
              </a:r>
              <a:endParaRPr lang="vi-VN" sz="4400" dirty="0">
                <a:latin typeface="Times New Roman" panose="02020603050405020304" pitchFamily="18" charset="0"/>
                <a:cs typeface="Times New Roman" panose="02020603050405020304" pitchFamily="18" charset="0"/>
              </a:endParaRPr>
            </a:p>
          </p:txBody>
        </p:sp>
        <p:sp>
          <p:nvSpPr>
            <p:cNvPr id="19" name="Freeform 3">
              <a:extLst>
                <a:ext uri="{FF2B5EF4-FFF2-40B4-BE49-F238E27FC236}">
                  <a16:creationId xmlns:a16="http://schemas.microsoft.com/office/drawing/2014/main" id="{646C7786-F8C8-07B5-3139-073DBCB50EB8}"/>
                </a:ext>
              </a:extLst>
            </p:cNvPr>
            <p:cNvSpPr/>
            <p:nvPr/>
          </p:nvSpPr>
          <p:spPr>
            <a:xfrm>
              <a:off x="7381154" y="7742698"/>
              <a:ext cx="2340613" cy="2551077"/>
            </a:xfrm>
            <a:custGeom>
              <a:avLst/>
              <a:gdLst/>
              <a:ahLst/>
              <a:cxnLst/>
              <a:rect l="l" t="t" r="r" b="b"/>
              <a:pathLst>
                <a:path w="3212217" h="3501054">
                  <a:moveTo>
                    <a:pt x="0" y="0"/>
                  </a:moveTo>
                  <a:lnTo>
                    <a:pt x="3212218" y="0"/>
                  </a:lnTo>
                  <a:lnTo>
                    <a:pt x="3212218" y="3501054"/>
                  </a:lnTo>
                  <a:lnTo>
                    <a:pt x="0" y="3501054"/>
                  </a:lnTo>
                  <a:lnTo>
                    <a:pt x="0" y="0"/>
                  </a:lnTo>
                  <a:close/>
                </a:path>
              </a:pathLst>
            </a:custGeom>
            <a:blipFill>
              <a:blip r:embed="rId5"/>
              <a:stretch>
                <a:fillRect/>
              </a:stretch>
            </a:blipFill>
          </p:spPr>
          <p:txBody>
            <a:bodyPr/>
            <a:lstStyle/>
            <a:p>
              <a:endParaRPr lang="en-US"/>
            </a:p>
          </p:txBody>
        </p:sp>
      </p:grpSp>
      <p:grpSp>
        <p:nvGrpSpPr>
          <p:cNvPr id="18" name="Group 17">
            <a:extLst>
              <a:ext uri="{FF2B5EF4-FFF2-40B4-BE49-F238E27FC236}">
                <a16:creationId xmlns:a16="http://schemas.microsoft.com/office/drawing/2014/main" id="{5029E3F8-2410-D272-298A-696589AC36B9}"/>
              </a:ext>
            </a:extLst>
          </p:cNvPr>
          <p:cNvGrpSpPr/>
          <p:nvPr/>
        </p:nvGrpSpPr>
        <p:grpSpPr>
          <a:xfrm>
            <a:off x="-788916" y="561109"/>
            <a:ext cx="7543800" cy="9725891"/>
            <a:chOff x="-788916" y="561109"/>
            <a:chExt cx="7543800" cy="9725891"/>
          </a:xfrm>
        </p:grpSpPr>
        <p:grpSp>
          <p:nvGrpSpPr>
            <p:cNvPr id="2" name="Group 4">
              <a:extLst>
                <a:ext uri="{FF2B5EF4-FFF2-40B4-BE49-F238E27FC236}">
                  <a16:creationId xmlns:a16="http://schemas.microsoft.com/office/drawing/2014/main" id="{21C30E67-4F3B-A660-49AE-A447D6503395}"/>
                </a:ext>
              </a:extLst>
            </p:cNvPr>
            <p:cNvGrpSpPr/>
            <p:nvPr/>
          </p:nvGrpSpPr>
          <p:grpSpPr>
            <a:xfrm>
              <a:off x="359498" y="561109"/>
              <a:ext cx="5201552" cy="8229600"/>
              <a:chOff x="0" y="0"/>
              <a:chExt cx="2137363" cy="2167467"/>
            </a:xfrm>
          </p:grpSpPr>
          <p:sp>
            <p:nvSpPr>
              <p:cNvPr id="3" name="Freeform 5">
                <a:extLst>
                  <a:ext uri="{FF2B5EF4-FFF2-40B4-BE49-F238E27FC236}">
                    <a16:creationId xmlns:a16="http://schemas.microsoft.com/office/drawing/2014/main" id="{59820018-0823-853F-206E-FEDCDCA7C8EC}"/>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txBody>
              <a:bodyPr/>
              <a:lstStyle/>
              <a:p>
                <a:endParaRPr lang="en-US"/>
              </a:p>
            </p:txBody>
          </p:sp>
          <p:sp>
            <p:nvSpPr>
              <p:cNvPr id="4" name="TextBox 6">
                <a:extLst>
                  <a:ext uri="{FF2B5EF4-FFF2-40B4-BE49-F238E27FC236}">
                    <a16:creationId xmlns:a16="http://schemas.microsoft.com/office/drawing/2014/main" id="{582882F8-01C4-676F-D66B-904A4BFBB62F}"/>
                  </a:ext>
                </a:extLst>
              </p:cNvPr>
              <p:cNvSpPr txBox="1"/>
              <p:nvPr/>
            </p:nvSpPr>
            <p:spPr>
              <a:xfrm>
                <a:off x="0" y="-38100"/>
                <a:ext cx="2137363" cy="2205567"/>
              </a:xfrm>
              <a:prstGeom prst="rect">
                <a:avLst/>
              </a:prstGeom>
            </p:spPr>
            <p:txBody>
              <a:bodyPr lIns="50800" tIns="50800" rIns="50800" bIns="50800" rtlCol="0" anchor="ctr"/>
              <a:lstStyle/>
              <a:p>
                <a:pPr algn="ctr">
                  <a:lnSpc>
                    <a:spcPts val="2659"/>
                  </a:lnSpc>
                  <a:spcBef>
                    <a:spcPct val="0"/>
                  </a:spcBef>
                </a:pPr>
                <a:endParaRPr sz="4400"/>
              </a:p>
            </p:txBody>
          </p:sp>
        </p:grpSp>
        <p:sp>
          <p:nvSpPr>
            <p:cNvPr id="5" name="Rectangle 4">
              <a:extLst>
                <a:ext uri="{FF2B5EF4-FFF2-40B4-BE49-F238E27FC236}">
                  <a16:creationId xmlns:a16="http://schemas.microsoft.com/office/drawing/2014/main" id="{DCDC0014-1731-CEFC-A2CA-AAB0E22A4EA2}"/>
                </a:ext>
              </a:extLst>
            </p:cNvPr>
            <p:cNvSpPr/>
            <p:nvPr/>
          </p:nvSpPr>
          <p:spPr>
            <a:xfrm>
              <a:off x="-788916" y="1020674"/>
              <a:ext cx="7543800" cy="769441"/>
            </a:xfrm>
            <a:prstGeom prst="rect">
              <a:avLst/>
            </a:prstGeom>
          </p:spPr>
          <p:txBody>
            <a:bodyPr wrap="square">
              <a:spAutoFit/>
            </a:bodyPr>
            <a:lstStyle/>
            <a:p>
              <a:pPr algn="ctr" defTabSz="1828800">
                <a:buClr>
                  <a:srgbClr val="000000"/>
                </a:buClr>
                <a:defRPr/>
              </a:pPr>
              <a:r>
                <a:rPr lang="en-US" sz="4400" b="1" dirty="0">
                  <a:latin typeface="Times New Roman" panose="02020603050405020304" pitchFamily="18" charset="0"/>
                  <a:cs typeface="Times New Roman" panose="02020603050405020304" pitchFamily="18" charset="0"/>
                </a:rPr>
                <a:t>Team </a:t>
              </a:r>
              <a:r>
                <a:rPr lang="en-US" sz="4400" b="1" dirty="0" err="1">
                  <a:latin typeface="Times New Roman" panose="02020603050405020304" pitchFamily="18" charset="0"/>
                  <a:cs typeface="Times New Roman" panose="02020603050405020304" pitchFamily="18" charset="0"/>
                </a:rPr>
                <a:t>nói</a:t>
              </a:r>
              <a:endParaRPr lang="en-US"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9375F29D-99B5-E0F3-E3B1-FCF24C52C63D}"/>
                </a:ext>
              </a:extLst>
            </p:cNvPr>
            <p:cNvSpPr/>
            <p:nvPr/>
          </p:nvSpPr>
          <p:spPr>
            <a:xfrm>
              <a:off x="859702" y="1879071"/>
              <a:ext cx="4246565" cy="4832092"/>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T</a:t>
              </a:r>
              <a:r>
                <a:rPr lang="vi-VN" sz="4400" dirty="0">
                  <a:latin typeface="Times New Roman" panose="02020603050405020304" pitchFamily="18" charset="0"/>
                  <a:cs typeface="Times New Roman" panose="02020603050405020304" pitchFamily="18" charset="0"/>
                </a:rPr>
                <a:t>huyết trình về bối cảnh lịch sử, giá trị nội dung và nghệ thuật bài thơ “Vịnh khoa thi Hương" (Trần Tế Xương).</a:t>
              </a:r>
            </a:p>
          </p:txBody>
        </p:sp>
        <p:sp>
          <p:nvSpPr>
            <p:cNvPr id="20" name="Freeform 2">
              <a:extLst>
                <a:ext uri="{FF2B5EF4-FFF2-40B4-BE49-F238E27FC236}">
                  <a16:creationId xmlns:a16="http://schemas.microsoft.com/office/drawing/2014/main" id="{BECFD31D-B7DF-E596-5D16-F4581240A4BD}"/>
                </a:ext>
              </a:extLst>
            </p:cNvPr>
            <p:cNvSpPr/>
            <p:nvPr/>
          </p:nvSpPr>
          <p:spPr>
            <a:xfrm>
              <a:off x="-83985" y="7026089"/>
              <a:ext cx="3093789" cy="3260911"/>
            </a:xfrm>
            <a:custGeom>
              <a:avLst/>
              <a:gdLst/>
              <a:ahLst/>
              <a:cxnLst/>
              <a:rect l="l" t="t" r="r" b="b"/>
              <a:pathLst>
                <a:path w="3903916" h="4114800">
                  <a:moveTo>
                    <a:pt x="0" y="0"/>
                  </a:moveTo>
                  <a:lnTo>
                    <a:pt x="3903916" y="0"/>
                  </a:lnTo>
                  <a:lnTo>
                    <a:pt x="390391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Tree>
    <p:extLst>
      <p:ext uri="{BB962C8B-B14F-4D97-AF65-F5344CB8AC3E}">
        <p14:creationId xmlns:p14="http://schemas.microsoft.com/office/powerpoint/2010/main" val="208771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CD80BC0-489A-34F2-FCB4-808298693EB9}"/>
              </a:ext>
            </a:extLst>
          </p:cNvPr>
          <p:cNvGrpSpPr/>
          <p:nvPr/>
        </p:nvGrpSpPr>
        <p:grpSpPr>
          <a:xfrm>
            <a:off x="381000" y="1028700"/>
            <a:ext cx="17678400" cy="9071372"/>
            <a:chOff x="381000" y="1028700"/>
            <a:chExt cx="17678400" cy="9071372"/>
          </a:xfrm>
        </p:grpSpPr>
        <p:grpSp>
          <p:nvGrpSpPr>
            <p:cNvPr id="2" name="Group 4">
              <a:extLst>
                <a:ext uri="{FF2B5EF4-FFF2-40B4-BE49-F238E27FC236}">
                  <a16:creationId xmlns:a16="http://schemas.microsoft.com/office/drawing/2014/main" id="{15D82998-5F62-3106-4C0C-8EEE754B54F5}"/>
                </a:ext>
              </a:extLst>
            </p:cNvPr>
            <p:cNvGrpSpPr/>
            <p:nvPr/>
          </p:nvGrpSpPr>
          <p:grpSpPr>
            <a:xfrm>
              <a:off x="381000" y="1028700"/>
              <a:ext cx="17678400" cy="9071372"/>
              <a:chOff x="0" y="0"/>
              <a:chExt cx="2137363" cy="2167467"/>
            </a:xfrm>
          </p:grpSpPr>
          <p:sp>
            <p:nvSpPr>
              <p:cNvPr id="3" name="Freeform 5">
                <a:extLst>
                  <a:ext uri="{FF2B5EF4-FFF2-40B4-BE49-F238E27FC236}">
                    <a16:creationId xmlns:a16="http://schemas.microsoft.com/office/drawing/2014/main" id="{8984984A-B04C-1791-33C0-BF3184A51A18}"/>
                  </a:ext>
                </a:extLst>
              </p:cNvPr>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txBody>
              <a:bodyPr/>
              <a:lstStyle/>
              <a:p>
                <a:endParaRPr lang="en-US"/>
              </a:p>
            </p:txBody>
          </p:sp>
          <p:sp>
            <p:nvSpPr>
              <p:cNvPr id="4" name="TextBox 6">
                <a:extLst>
                  <a:ext uri="{FF2B5EF4-FFF2-40B4-BE49-F238E27FC236}">
                    <a16:creationId xmlns:a16="http://schemas.microsoft.com/office/drawing/2014/main" id="{6FD40317-1988-8A1F-BE8A-6C6B64173497}"/>
                  </a:ext>
                </a:extLst>
              </p:cNvPr>
              <p:cNvSpPr txBox="1"/>
              <p:nvPr/>
            </p:nvSpPr>
            <p:spPr>
              <a:xfrm>
                <a:off x="0" y="-38100"/>
                <a:ext cx="2137363"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7B3A9572-78FC-6F2B-8C7F-FFEF8D4FFC26}"/>
                </a:ext>
              </a:extLst>
            </p:cNvPr>
            <p:cNvSpPr/>
            <p:nvPr/>
          </p:nvSpPr>
          <p:spPr>
            <a:xfrm>
              <a:off x="685800" y="1174552"/>
              <a:ext cx="17221200" cy="8925520"/>
            </a:xfrm>
            <a:prstGeom prst="rect">
              <a:avLst/>
            </a:prstGeom>
          </p:spPr>
          <p:txBody>
            <a:bodyPr wrap="square">
              <a:spAutoFit/>
            </a:bodyPr>
            <a:lstStyle/>
            <a:p>
              <a:pPr algn="just"/>
              <a:r>
                <a:rPr lang="en-US" sz="4100" b="1" dirty="0" err="1">
                  <a:latin typeface="Times New Roman" panose="02020603050405020304" pitchFamily="18" charset="0"/>
                  <a:cs typeface="Times New Roman" panose="02020603050405020304" pitchFamily="18" charset="0"/>
                </a:rPr>
                <a:t>Mở</a:t>
              </a:r>
              <a:r>
                <a:rPr lang="en-US" sz="4100" b="1" dirty="0">
                  <a:latin typeface="Times New Roman" panose="02020603050405020304" pitchFamily="18" charset="0"/>
                  <a:cs typeface="Times New Roman" panose="02020603050405020304" pitchFamily="18" charset="0"/>
                </a:rPr>
                <a:t> </a:t>
              </a:r>
              <a:r>
                <a:rPr lang="en-US" sz="4100" b="1" dirty="0" err="1">
                  <a:latin typeface="Times New Roman" panose="02020603050405020304" pitchFamily="18" charset="0"/>
                  <a:cs typeface="Times New Roman" panose="02020603050405020304" pitchFamily="18" charset="0"/>
                </a:rPr>
                <a:t>bài</a:t>
              </a:r>
              <a:r>
                <a:rPr lang="en-US" sz="4100" b="1"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Giới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thiệu</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khái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quát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về</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Vịnh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khoa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Hương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giả</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bối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lịch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sử</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giá</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trị</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r>
                <a:rPr lang="en-US" sz="4100" dirty="0">
                  <a:latin typeface="Times New Roman" panose="02020603050405020304" pitchFamily="18" charset="0"/>
                  <a:cs typeface="Times New Roman" panose="02020603050405020304" pitchFamily="18" charset="0"/>
                </a:rPr>
                <a:t>.</a:t>
              </a:r>
            </a:p>
            <a:p>
              <a:pPr algn="just"/>
              <a:r>
                <a:rPr lang="en-US" sz="4100" b="1" dirty="0" err="1">
                  <a:latin typeface="Times New Roman" panose="02020603050405020304" pitchFamily="18" charset="0"/>
                  <a:cs typeface="Times New Roman" panose="02020603050405020304" pitchFamily="18" charset="0"/>
                </a:rPr>
                <a:t>Thân</a:t>
              </a:r>
              <a:r>
                <a:rPr lang="en-US" sz="4100" b="1" dirty="0">
                  <a:latin typeface="Times New Roman" panose="02020603050405020304" pitchFamily="18" charset="0"/>
                  <a:cs typeface="Times New Roman" panose="02020603050405020304" pitchFamily="18" charset="0"/>
                </a:rPr>
                <a:t> </a:t>
              </a:r>
              <a:r>
                <a:rPr lang="en-US" sz="4100" b="1" dirty="0" err="1">
                  <a:latin typeface="Times New Roman" panose="02020603050405020304" pitchFamily="18" charset="0"/>
                  <a:cs typeface="Times New Roman" panose="02020603050405020304" pitchFamily="18" charset="0"/>
                </a:rPr>
                <a:t>bài</a:t>
              </a:r>
              <a:r>
                <a:rPr lang="en-US" sz="4100" b="1" dirty="0">
                  <a:latin typeface="Times New Roman" panose="02020603050405020304" pitchFamily="18" charset="0"/>
                  <a:cs typeface="Times New Roman" panose="02020603050405020304" pitchFamily="18" charset="0"/>
                </a:rPr>
                <a:t>:</a:t>
              </a:r>
            </a:p>
            <a:p>
              <a:pPr marL="571500" indent="-571500" algn="just">
                <a:buFontTx/>
                <a:buChar char="-"/>
              </a:pPr>
              <a:r>
                <a:rPr lang="en-US" sz="4100" dirty="0" err="1">
                  <a:latin typeface="Times New Roman" panose="02020603050405020304" pitchFamily="18" charset="0"/>
                  <a:cs typeface="Times New Roman" panose="02020603050405020304" pitchFamily="18" charset="0"/>
                </a:rPr>
                <a:t>Trình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chủ</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đề</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endParaRPr lang="en-US" sz="4100" dirty="0">
                <a:latin typeface="Times New Roman" panose="02020603050405020304" pitchFamily="18" charset="0"/>
                <a:cs typeface="Times New Roman" panose="02020603050405020304" pitchFamily="18" charset="0"/>
              </a:endParaRPr>
            </a:p>
            <a:p>
              <a:pPr marL="571500" indent="-571500" algn="just">
                <a:buFontTx/>
                <a:buChar char="-"/>
              </a:pPr>
              <a:r>
                <a:rPr lang="en-US" sz="4100" dirty="0" err="1">
                  <a:latin typeface="Times New Roman" panose="02020603050405020304" pitchFamily="18" charset="0"/>
                  <a:cs typeface="Times New Roman" panose="02020603050405020304" pitchFamily="18" charset="0"/>
                </a:rPr>
                <a:t>Trình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hoàn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ra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đời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endParaRPr lang="en-US" sz="4100" dirty="0">
                <a:latin typeface="Times New Roman" panose="02020603050405020304" pitchFamily="18" charset="0"/>
                <a:cs typeface="Times New Roman" panose="02020603050405020304" pitchFamily="18" charset="0"/>
              </a:endParaRPr>
            </a:p>
            <a:p>
              <a:pPr marL="571500" indent="-571500" algn="just">
                <a:buFontTx/>
                <a:buChar char="-"/>
              </a:pPr>
              <a:r>
                <a:rPr lang="en-US" sz="4100" dirty="0" err="1">
                  <a:latin typeface="Times New Roman" panose="02020603050405020304" pitchFamily="18" charset="0"/>
                  <a:cs typeface="Times New Roman" panose="02020603050405020304" pitchFamily="18" charset="0"/>
                </a:rPr>
                <a:t>Phân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tích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nghệ</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thuật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xây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dựng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lựa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chọn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Lý</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giải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vì</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sao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nhà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lựa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chọn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ấy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phân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tích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để</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thấy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được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nghệ</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thuật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trào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phúng</a:t>
              </a:r>
              <a:r>
                <a:rPr lang="en-US" sz="4100" dirty="0">
                  <a:latin typeface="Times New Roman" panose="02020603050405020304" pitchFamily="18" charset="0"/>
                  <a:cs typeface="Times New Roman" panose="02020603050405020304" pitchFamily="18" charset="0"/>
                </a:rPr>
                <a:t>.</a:t>
              </a:r>
            </a:p>
            <a:p>
              <a:pPr marL="571500" indent="-571500" algn="just">
                <a:buFontTx/>
                <a:buChar char="-"/>
              </a:pPr>
              <a:r>
                <a:rPr lang="en-US" sz="4100" dirty="0" err="1">
                  <a:latin typeface="Times New Roman" panose="02020603050405020304" pitchFamily="18" charset="0"/>
                  <a:cs typeface="Times New Roman" panose="02020603050405020304" pitchFamily="18" charset="0"/>
                </a:rPr>
                <a:t>Chỉ</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ra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phân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tích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dụng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phép</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đối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được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giả</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sử</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dụng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để</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xây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dựng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ngôn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từ</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trào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phúng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đặc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sắc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gây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ấn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tượng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mạnh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mẽ</a:t>
              </a:r>
              <a:r>
                <a:rPr lang="en-US" sz="4100" dirty="0">
                  <a:latin typeface="Times New Roman" panose="02020603050405020304" pitchFamily="18" charset="0"/>
                  <a:cs typeface="Times New Roman" panose="02020603050405020304" pitchFamily="18" charset="0"/>
                </a:rPr>
                <a:t>.</a:t>
              </a:r>
            </a:p>
            <a:p>
              <a:pPr marL="571500" indent="-571500" algn="just">
                <a:buFontTx/>
                <a:buChar char="-"/>
              </a:pPr>
              <a:r>
                <a:rPr lang="en-US" sz="4100" dirty="0" err="1">
                  <a:latin typeface="Times New Roman" panose="02020603050405020304" pitchFamily="18" charset="0"/>
                  <a:cs typeface="Times New Roman" panose="02020603050405020304" pitchFamily="18" charset="0"/>
                </a:rPr>
                <a:t>Nêu</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lên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những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suy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nghĩ</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cảm</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xúc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bản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thân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về</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hoàn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ra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đời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nội</a:t>
              </a:r>
              <a:r>
                <a:rPr lang="en-US" sz="4100" dirty="0">
                  <a:latin typeface="Times New Roman" panose="02020603050405020304" pitchFamily="18" charset="0"/>
                  <a:cs typeface="Times New Roman" panose="02020603050405020304" pitchFamily="18" charset="0"/>
                </a:rPr>
                <a:t> dung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nghệ</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thuật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endParaRPr lang="en-US" sz="4100" dirty="0">
                <a:latin typeface="Times New Roman" panose="02020603050405020304" pitchFamily="18" charset="0"/>
                <a:cs typeface="Times New Roman" panose="02020603050405020304" pitchFamily="18" charset="0"/>
              </a:endParaRPr>
            </a:p>
            <a:p>
              <a:pPr algn="just"/>
              <a:r>
                <a:rPr lang="en-US" sz="4100" b="1" dirty="0" err="1">
                  <a:latin typeface="Times New Roman" panose="02020603050405020304" pitchFamily="18" charset="0"/>
                  <a:cs typeface="Times New Roman" panose="02020603050405020304" pitchFamily="18" charset="0"/>
                </a:rPr>
                <a:t>Kết</a:t>
              </a:r>
              <a:r>
                <a:rPr lang="en-US" sz="4100" b="1" dirty="0">
                  <a:latin typeface="Times New Roman" panose="02020603050405020304" pitchFamily="18" charset="0"/>
                  <a:cs typeface="Times New Roman" panose="02020603050405020304" pitchFamily="18" charset="0"/>
                </a:rPr>
                <a:t> </a:t>
              </a:r>
              <a:r>
                <a:rPr lang="en-US" sz="4100" b="1"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Khái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quát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vấn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đề</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đã</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trình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Bối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cảnh</a:t>
              </a:r>
              <a:r>
                <a:rPr lang="en-US" sz="4100" dirty="0">
                  <a:latin typeface="Times New Roman" panose="02020603050405020304" pitchFamily="18" charset="0"/>
                  <a:cs typeface="Times New Roman" panose="02020603050405020304" pitchFamily="18" charset="0"/>
                </a:rPr>
                <a:t> lich </a:t>
              </a:r>
              <a:r>
                <a:rPr lang="en-US" sz="4100" dirty="0" err="1">
                  <a:latin typeface="Times New Roman" panose="02020603050405020304" pitchFamily="18" charset="0"/>
                  <a:cs typeface="Times New Roman" panose="02020603050405020304" pitchFamily="18" charset="0"/>
                </a:rPr>
                <a:t>sử</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nội</a:t>
              </a:r>
              <a:r>
                <a:rPr lang="en-US" sz="4100" dirty="0">
                  <a:latin typeface="Times New Roman" panose="02020603050405020304" pitchFamily="18" charset="0"/>
                  <a:cs typeface="Times New Roman" panose="02020603050405020304" pitchFamily="18" charset="0"/>
                </a:rPr>
                <a:t> dung </a:t>
              </a:r>
              <a:r>
                <a:rPr lang="en-US" sz="4100" dirty="0" err="1">
                  <a:latin typeface="Times New Roman" panose="02020603050405020304" pitchFamily="18" charset="0"/>
                  <a:cs typeface="Times New Roman" panose="02020603050405020304" pitchFamily="18" charset="0"/>
                </a:rPr>
                <a:t>và</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nghệ</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thuật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thơ</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Vịnh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khoa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Hương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đã</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thấy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tài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năng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trào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phúng</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bậc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thầy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của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Trần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Tế</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Xương</a:t>
              </a:r>
              <a:endParaRPr lang="vi-VN" sz="4100" dirty="0">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7DFBDD3A-F2F0-31D7-13BB-8566AB1D5F37}"/>
              </a:ext>
            </a:extLst>
          </p:cNvPr>
          <p:cNvSpPr/>
          <p:nvPr/>
        </p:nvSpPr>
        <p:spPr>
          <a:xfrm>
            <a:off x="4191000" y="186928"/>
            <a:ext cx="7543800" cy="769441"/>
          </a:xfrm>
          <a:prstGeom prst="rect">
            <a:avLst/>
          </a:prstGeom>
        </p:spPr>
        <p:txBody>
          <a:bodyPr wrap="square">
            <a:spAutoFit/>
          </a:bodyPr>
          <a:lstStyle/>
          <a:p>
            <a:pPr algn="ctr" defTabSz="1828800">
              <a:buClr>
                <a:srgbClr val="000000"/>
              </a:buClr>
              <a:defRPr/>
            </a:pP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gợi</a:t>
            </a:r>
            <a:r>
              <a:rPr lang="en-US" sz="4400" b="1" dirty="0">
                <a:latin typeface="Times New Roman" panose="02020603050405020304" pitchFamily="18" charset="0"/>
                <a:cs typeface="Times New Roman" panose="02020603050405020304" pitchFamily="18" charset="0"/>
              </a:rPr>
              <a:t> ý TEAM NÓI</a:t>
            </a:r>
            <a:endParaRPr lang="en-US" sz="44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4301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85590-50F7-41F6-92F0-FB11B9B1EFE8}"/>
              </a:ext>
            </a:extLst>
          </p:cNvPr>
          <p:cNvSpPr/>
          <p:nvPr/>
        </p:nvSpPr>
        <p:spPr>
          <a:xfrm>
            <a:off x="381000" y="3467100"/>
            <a:ext cx="7543800" cy="1446550"/>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TEAM NGHE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572916A3-15E2-19B0-5251-E9FCA38BAFD6}"/>
              </a:ext>
            </a:extLst>
          </p:cNvPr>
          <p:cNvPicPr>
            <a:picLocks noChangeAspect="1"/>
          </p:cNvPicPr>
          <p:nvPr/>
        </p:nvPicPr>
        <p:blipFill>
          <a:blip r:embed="rId3"/>
          <a:stretch>
            <a:fillRect/>
          </a:stretch>
        </p:blipFill>
        <p:spPr>
          <a:xfrm>
            <a:off x="8763000" y="317058"/>
            <a:ext cx="6781800" cy="9652883"/>
          </a:xfrm>
          <a:prstGeom prst="rect">
            <a:avLst/>
          </a:prstGeom>
        </p:spPr>
      </p:pic>
      <p:sp>
        <p:nvSpPr>
          <p:cNvPr id="6" name="Freeform 5">
            <a:extLst>
              <a:ext uri="{FF2B5EF4-FFF2-40B4-BE49-F238E27FC236}">
                <a16:creationId xmlns:a16="http://schemas.microsoft.com/office/drawing/2014/main" id="{5E49E209-356A-CB86-2463-D7BA60EBD044}"/>
              </a:ext>
            </a:extLst>
          </p:cNvPr>
          <p:cNvSpPr/>
          <p:nvPr/>
        </p:nvSpPr>
        <p:spPr>
          <a:xfrm>
            <a:off x="-609600" y="-1181100"/>
            <a:ext cx="4430471" cy="4114800"/>
          </a:xfrm>
          <a:custGeom>
            <a:avLst/>
            <a:gdLst/>
            <a:ahLst/>
            <a:cxnLst/>
            <a:rect l="l" t="t" r="r" b="b"/>
            <a:pathLst>
              <a:path w="4430471" h="4114800">
                <a:moveTo>
                  <a:pt x="0" y="0"/>
                </a:moveTo>
                <a:lnTo>
                  <a:pt x="4430471" y="0"/>
                </a:lnTo>
                <a:lnTo>
                  <a:pt x="44304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316447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868</Words>
  <Application>Microsoft Office PowerPoint</Application>
  <PresentationFormat>Custom</PresentationFormat>
  <Paragraphs>59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#9Slide07 IcielSoup of Justice</vt:lpstr>
      <vt:lpstr>Arial</vt:lpstr>
      <vt:lpstr>Calibri</vt:lpstr>
      <vt:lpstr>#9Slide07 SVNAppleberry</vt:lpstr>
      <vt:lpstr>Times New Roman</vt:lpstr>
      <vt:lpstr>#9Slide07 SVNDessert Menu Scrip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Aesthetic Neutral Thesis Defense Presentation</dc:title>
  <cp:lastModifiedBy>ADMIN</cp:lastModifiedBy>
  <cp:revision>11</cp:revision>
  <dcterms:created xsi:type="dcterms:W3CDTF">2006-08-16T00:00:00Z</dcterms:created>
  <dcterms:modified xsi:type="dcterms:W3CDTF">2024-06-16T02:50:58Z</dcterms:modified>
  <dc:identifier>DAF3WKSN8Uo</dc:identifier>
</cp:coreProperties>
</file>