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5" r:id="rId5"/>
  </p:sldMasterIdLst>
  <p:notesMasterIdLst>
    <p:notesMasterId r:id="rId27"/>
  </p:notesMasterIdLst>
  <p:sldIdLst>
    <p:sldId id="273" r:id="rId6"/>
    <p:sldId id="278" r:id="rId7"/>
    <p:sldId id="279" r:id="rId8"/>
    <p:sldId id="280" r:id="rId9"/>
    <p:sldId id="281" r:id="rId10"/>
    <p:sldId id="282" r:id="rId11"/>
    <p:sldId id="277" r:id="rId12"/>
    <p:sldId id="287" r:id="rId13"/>
    <p:sldId id="7632" r:id="rId14"/>
    <p:sldId id="7633" r:id="rId15"/>
    <p:sldId id="7634" r:id="rId16"/>
    <p:sldId id="7635" r:id="rId17"/>
    <p:sldId id="7636" r:id="rId18"/>
    <p:sldId id="7637" r:id="rId19"/>
    <p:sldId id="7638" r:id="rId20"/>
    <p:sldId id="7639" r:id="rId21"/>
    <p:sldId id="7640" r:id="rId22"/>
    <p:sldId id="7641" r:id="rId23"/>
    <p:sldId id="7642" r:id="rId24"/>
    <p:sldId id="7643" r:id="rId25"/>
    <p:sldId id="7617" r:id="rId26"/>
    <p:sldId id="7645" r:id="rId28"/>
    <p:sldId id="7646" r:id="rId29"/>
    <p:sldId id="764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43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notesMaster" Target="notesMasters/notesMaster1.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7F2A1CC-A366-41FE-BFE0-F7A77DEFF7B8}" type="doc">
      <dgm:prSet loTypeId="urn:microsoft.com/office/officeart/2005/8/layout/cycle6" loCatId="cycle" qsTypeId="urn:microsoft.com/office/officeart/2005/8/quickstyle/3d2" qsCatId="3D" csTypeId="urn:microsoft.com/office/officeart/2005/8/colors/colorful4" csCatId="colorful" phldr="1"/>
      <dgm:spPr/>
      <dgm:t>
        <a:bodyPr/>
        <a:lstStyle/>
        <a:p>
          <a:endParaRPr lang="en-US"/>
        </a:p>
      </dgm:t>
    </dgm:pt>
    <dgm:pt modelId="{8D7825A0-40D8-461D-8F8A-2B9C7B94EB46}">
      <dgm:prSet phldrT="[Text]" custT="1"/>
      <dgm:spPr/>
      <dgm:t>
        <a:bodyPr/>
        <a:lstStyle/>
        <a:p>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A51A09FD-0260-4B51-AD13-FF9363BD177D}" cxnId="{00026563-78AE-41D1-BD1D-6B7E5E3A481D}" type="parTrans">
      <dgm:prSet/>
      <dgm:spPr/>
      <dgm:t>
        <a:bodyPr/>
        <a:lstStyle/>
        <a:p>
          <a:endParaRPr lang="en-US" sz="2400">
            <a:latin typeface="Times New Roman" panose="02020603050405020304" pitchFamily="18" charset="0"/>
            <a:cs typeface="Times New Roman" panose="02020603050405020304" pitchFamily="18" charset="0"/>
          </a:endParaRPr>
        </a:p>
      </dgm:t>
    </dgm:pt>
    <dgm:pt modelId="{822CB509-3F27-4B6A-AE28-40DE80F81F4C}" cxnId="{00026563-78AE-41D1-BD1D-6B7E5E3A481D}" type="sibTrans">
      <dgm:prSet/>
      <dgm:spPr/>
      <dgm:t>
        <a:bodyPr/>
        <a:lstStyle/>
        <a:p>
          <a:endParaRPr lang="en-US" sz="2400">
            <a:latin typeface="Times New Roman" panose="02020603050405020304" pitchFamily="18" charset="0"/>
            <a:cs typeface="Times New Roman" panose="02020603050405020304" pitchFamily="18" charset="0"/>
          </a:endParaRPr>
        </a:p>
      </dgm:t>
    </dgm:pt>
    <dgm:pt modelId="{2C2D4C5F-3343-4B1D-96E7-B5BA203F9609}">
      <dgm:prSet phldrT="[Text]" custT="1"/>
      <dgm:spPr/>
      <dgm:t>
        <a:bodyPr/>
        <a:lstStyle/>
        <a:p>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E790D29D-E15F-4EE3-BF23-91CBBCA9BB83}" cxnId="{1ADD973C-0351-4E19-B18A-E1B434754027}" type="parTrans">
      <dgm:prSet/>
      <dgm:spPr/>
      <dgm:t>
        <a:bodyPr/>
        <a:lstStyle/>
        <a:p>
          <a:endParaRPr lang="en-US" sz="2400">
            <a:latin typeface="Times New Roman" panose="02020603050405020304" pitchFamily="18" charset="0"/>
            <a:cs typeface="Times New Roman" panose="02020603050405020304" pitchFamily="18" charset="0"/>
          </a:endParaRPr>
        </a:p>
      </dgm:t>
    </dgm:pt>
    <dgm:pt modelId="{C565218B-F6A6-4B53-B49F-38F31AAD6794}" cxnId="{1ADD973C-0351-4E19-B18A-E1B434754027}" type="sibTrans">
      <dgm:prSet/>
      <dgm:spPr/>
      <dgm:t>
        <a:bodyPr/>
        <a:lstStyle/>
        <a:p>
          <a:endParaRPr lang="en-US" sz="2400">
            <a:latin typeface="Times New Roman" panose="02020603050405020304" pitchFamily="18" charset="0"/>
            <a:cs typeface="Times New Roman" panose="02020603050405020304" pitchFamily="18" charset="0"/>
          </a:endParaRPr>
        </a:p>
      </dgm:t>
    </dgm:pt>
    <dgm:pt modelId="{E76424D0-F403-4759-AAC7-98E8F3CD7625}">
      <dgm:prSet phldrT="[Text]" custT="1"/>
      <dgm:spPr/>
      <dgm:t>
        <a:bodyPr/>
        <a:lstStyle/>
        <a:p>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C7EF25F7-95DC-4885-AAD5-BB40521A0525}" cxnId="{5E30CE04-FA33-43E0-8128-E9F10AC3DCFD}" type="parTrans">
      <dgm:prSet/>
      <dgm:spPr/>
      <dgm:t>
        <a:bodyPr/>
        <a:lstStyle/>
        <a:p>
          <a:endParaRPr lang="en-US" sz="2400">
            <a:latin typeface="Times New Roman" panose="02020603050405020304" pitchFamily="18" charset="0"/>
            <a:cs typeface="Times New Roman" panose="02020603050405020304" pitchFamily="18" charset="0"/>
          </a:endParaRPr>
        </a:p>
      </dgm:t>
    </dgm:pt>
    <dgm:pt modelId="{9A820C0C-87F8-4FCC-9ED2-BB8E614BB00D}" cxnId="{5E30CE04-FA33-43E0-8128-E9F10AC3DCFD}" type="sibTrans">
      <dgm:prSet/>
      <dgm:spPr/>
      <dgm:t>
        <a:bodyPr/>
        <a:lstStyle/>
        <a:p>
          <a:endParaRPr lang="en-US" sz="2400">
            <a:latin typeface="Times New Roman" panose="02020603050405020304" pitchFamily="18" charset="0"/>
            <a:cs typeface="Times New Roman" panose="02020603050405020304" pitchFamily="18" charset="0"/>
          </a:endParaRPr>
        </a:p>
      </dgm:t>
    </dgm:pt>
    <dgm:pt modelId="{2538B32E-88DE-4E79-883C-19E617AE7A9B}">
      <dgm:prSet phldrT="[Text]" custT="1"/>
      <dgm:spPr/>
      <dgm:t>
        <a:bodyPr/>
        <a:lstStyle/>
        <a:p>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4D0EB464-9D5D-4E3E-B431-D483E5C19C45}" cxnId="{D31D0A67-33B3-4C37-A809-2952B0CFDB50}" type="parTrans">
      <dgm:prSet/>
      <dgm:spPr/>
      <dgm:t>
        <a:bodyPr/>
        <a:lstStyle/>
        <a:p>
          <a:endParaRPr lang="en-US" sz="2400">
            <a:latin typeface="Times New Roman" panose="02020603050405020304" pitchFamily="18" charset="0"/>
            <a:cs typeface="Times New Roman" panose="02020603050405020304" pitchFamily="18" charset="0"/>
          </a:endParaRPr>
        </a:p>
      </dgm:t>
    </dgm:pt>
    <dgm:pt modelId="{97BE43A2-296F-48CC-86F8-1A6EAF245A3E}" cxnId="{D31D0A67-33B3-4C37-A809-2952B0CFDB50}" type="sibTrans">
      <dgm:prSet/>
      <dgm:spPr/>
      <dgm:t>
        <a:bodyPr/>
        <a:lstStyle/>
        <a:p>
          <a:endParaRPr lang="en-US" sz="2400">
            <a:latin typeface="Times New Roman" panose="02020603050405020304" pitchFamily="18" charset="0"/>
            <a:cs typeface="Times New Roman" panose="02020603050405020304" pitchFamily="18" charset="0"/>
          </a:endParaRPr>
        </a:p>
      </dgm:t>
    </dgm:pt>
    <dgm:pt modelId="{B8A4176C-55BD-4C39-B406-245A9BA4BCE3}" type="pres">
      <dgm:prSet presAssocID="{D7F2A1CC-A366-41FE-BFE0-F7A77DEFF7B8}" presName="cycle" presStyleCnt="0">
        <dgm:presLayoutVars>
          <dgm:dir/>
          <dgm:resizeHandles val="exact"/>
        </dgm:presLayoutVars>
      </dgm:prSet>
      <dgm:spPr/>
    </dgm:pt>
    <dgm:pt modelId="{87743A2D-32E1-4EDB-93B8-18D610A84952}" type="pres">
      <dgm:prSet presAssocID="{8D7825A0-40D8-461D-8F8A-2B9C7B94EB46}" presName="node" presStyleLbl="node1" presStyleIdx="0" presStyleCnt="4">
        <dgm:presLayoutVars>
          <dgm:bulletEnabled val="1"/>
        </dgm:presLayoutVars>
      </dgm:prSet>
      <dgm:spPr/>
    </dgm:pt>
    <dgm:pt modelId="{9665D940-A27B-4E5F-AABA-BB838E0AC121}" type="pres">
      <dgm:prSet presAssocID="{8D7825A0-40D8-461D-8F8A-2B9C7B94EB46}" presName="spNode" presStyleCnt="0"/>
      <dgm:spPr/>
    </dgm:pt>
    <dgm:pt modelId="{06D85747-FCBC-4B27-8E07-CE7A557BBB70}" type="pres">
      <dgm:prSet presAssocID="{822CB509-3F27-4B6A-AE28-40DE80F81F4C}" presName="sibTrans" presStyleLbl="sibTrans1D1" presStyleIdx="0" presStyleCnt="4"/>
      <dgm:spPr/>
    </dgm:pt>
    <dgm:pt modelId="{66BF5DD1-FCE5-42DD-8A3F-9FBA9048248D}" type="pres">
      <dgm:prSet presAssocID="{2C2D4C5F-3343-4B1D-96E7-B5BA203F9609}" presName="node" presStyleLbl="node1" presStyleIdx="1" presStyleCnt="4">
        <dgm:presLayoutVars>
          <dgm:bulletEnabled val="1"/>
        </dgm:presLayoutVars>
      </dgm:prSet>
      <dgm:spPr/>
    </dgm:pt>
    <dgm:pt modelId="{E940F77A-498C-4FC4-BCD3-01F644B6EC18}" type="pres">
      <dgm:prSet presAssocID="{2C2D4C5F-3343-4B1D-96E7-B5BA203F9609}" presName="spNode" presStyleCnt="0"/>
      <dgm:spPr/>
    </dgm:pt>
    <dgm:pt modelId="{997B5BA4-8AB0-4015-9289-F6D31F598A52}" type="pres">
      <dgm:prSet presAssocID="{C565218B-F6A6-4B53-B49F-38F31AAD6794}" presName="sibTrans" presStyleLbl="sibTrans1D1" presStyleIdx="1" presStyleCnt="4"/>
      <dgm:spPr/>
    </dgm:pt>
    <dgm:pt modelId="{BFA04D69-339B-47EF-A9ED-E5AFAD46D814}" type="pres">
      <dgm:prSet presAssocID="{E76424D0-F403-4759-AAC7-98E8F3CD7625}" presName="node" presStyleLbl="node1" presStyleIdx="2" presStyleCnt="4">
        <dgm:presLayoutVars>
          <dgm:bulletEnabled val="1"/>
        </dgm:presLayoutVars>
      </dgm:prSet>
      <dgm:spPr/>
    </dgm:pt>
    <dgm:pt modelId="{7C1F2B61-D3D3-44DB-B562-FE2FEBC23D10}" type="pres">
      <dgm:prSet presAssocID="{E76424D0-F403-4759-AAC7-98E8F3CD7625}" presName="spNode" presStyleCnt="0"/>
      <dgm:spPr/>
    </dgm:pt>
    <dgm:pt modelId="{D98261EB-AD82-44EC-B459-1C263E20B8AB}" type="pres">
      <dgm:prSet presAssocID="{9A820C0C-87F8-4FCC-9ED2-BB8E614BB00D}" presName="sibTrans" presStyleLbl="sibTrans1D1" presStyleIdx="2" presStyleCnt="4"/>
      <dgm:spPr/>
    </dgm:pt>
    <dgm:pt modelId="{8B1E1D64-2A95-47E9-A3CE-41EAD6B3C662}" type="pres">
      <dgm:prSet presAssocID="{2538B32E-88DE-4E79-883C-19E617AE7A9B}" presName="node" presStyleLbl="node1" presStyleIdx="3" presStyleCnt="4">
        <dgm:presLayoutVars>
          <dgm:bulletEnabled val="1"/>
        </dgm:presLayoutVars>
      </dgm:prSet>
      <dgm:spPr/>
    </dgm:pt>
    <dgm:pt modelId="{6A752F61-EDDD-423B-9455-EC1CE72F5BBB}" type="pres">
      <dgm:prSet presAssocID="{2538B32E-88DE-4E79-883C-19E617AE7A9B}" presName="spNode" presStyleCnt="0"/>
      <dgm:spPr/>
    </dgm:pt>
    <dgm:pt modelId="{4A4389A1-FFF4-4C09-8E31-A6E732656C2E}" type="pres">
      <dgm:prSet presAssocID="{97BE43A2-296F-48CC-86F8-1A6EAF245A3E}" presName="sibTrans" presStyleLbl="sibTrans1D1" presStyleIdx="3" presStyleCnt="4"/>
      <dgm:spPr/>
    </dgm:pt>
  </dgm:ptLst>
  <dgm:cxnLst>
    <dgm:cxn modelId="{5E30CE04-FA33-43E0-8128-E9F10AC3DCFD}" srcId="{D7F2A1CC-A366-41FE-BFE0-F7A77DEFF7B8}" destId="{E76424D0-F403-4759-AAC7-98E8F3CD7625}" srcOrd="2" destOrd="0" parTransId="{C7EF25F7-95DC-4885-AAD5-BB40521A0525}" sibTransId="{9A820C0C-87F8-4FCC-9ED2-BB8E614BB00D}"/>
    <dgm:cxn modelId="{DDDEA716-050B-4204-9C3F-CC9F725C878F}" type="presOf" srcId="{9A820C0C-87F8-4FCC-9ED2-BB8E614BB00D}" destId="{D98261EB-AD82-44EC-B459-1C263E20B8AB}" srcOrd="0" destOrd="0" presId="urn:microsoft.com/office/officeart/2005/8/layout/cycle6"/>
    <dgm:cxn modelId="{1ADD973C-0351-4E19-B18A-E1B434754027}" srcId="{D7F2A1CC-A366-41FE-BFE0-F7A77DEFF7B8}" destId="{2C2D4C5F-3343-4B1D-96E7-B5BA203F9609}" srcOrd="1" destOrd="0" parTransId="{E790D29D-E15F-4EE3-BF23-91CBBCA9BB83}" sibTransId="{C565218B-F6A6-4B53-B49F-38F31AAD6794}"/>
    <dgm:cxn modelId="{00026563-78AE-41D1-BD1D-6B7E5E3A481D}" srcId="{D7F2A1CC-A366-41FE-BFE0-F7A77DEFF7B8}" destId="{8D7825A0-40D8-461D-8F8A-2B9C7B94EB46}" srcOrd="0" destOrd="0" parTransId="{A51A09FD-0260-4B51-AD13-FF9363BD177D}" sibTransId="{822CB509-3F27-4B6A-AE28-40DE80F81F4C}"/>
    <dgm:cxn modelId="{D31D0A67-33B3-4C37-A809-2952B0CFDB50}" srcId="{D7F2A1CC-A366-41FE-BFE0-F7A77DEFF7B8}" destId="{2538B32E-88DE-4E79-883C-19E617AE7A9B}" srcOrd="3" destOrd="0" parTransId="{4D0EB464-9D5D-4E3E-B431-D483E5C19C45}" sibTransId="{97BE43A2-296F-48CC-86F8-1A6EAF245A3E}"/>
    <dgm:cxn modelId="{38A7B46D-08C5-4B96-A864-64364C8E3AF8}" type="presOf" srcId="{97BE43A2-296F-48CC-86F8-1A6EAF245A3E}" destId="{4A4389A1-FFF4-4C09-8E31-A6E732656C2E}" srcOrd="0" destOrd="0" presId="urn:microsoft.com/office/officeart/2005/8/layout/cycle6"/>
    <dgm:cxn modelId="{3A801C4F-C962-485A-A05F-D53482196873}" type="presOf" srcId="{E76424D0-F403-4759-AAC7-98E8F3CD7625}" destId="{BFA04D69-339B-47EF-A9ED-E5AFAD46D814}" srcOrd="0" destOrd="0" presId="urn:microsoft.com/office/officeart/2005/8/layout/cycle6"/>
    <dgm:cxn modelId="{02099398-3F64-4258-813A-5E528588E41F}" type="presOf" srcId="{8D7825A0-40D8-461D-8F8A-2B9C7B94EB46}" destId="{87743A2D-32E1-4EDB-93B8-18D610A84952}" srcOrd="0" destOrd="0" presId="urn:microsoft.com/office/officeart/2005/8/layout/cycle6"/>
    <dgm:cxn modelId="{322058BB-8FB9-4CDF-BB01-321D80830BDB}" type="presOf" srcId="{2538B32E-88DE-4E79-883C-19E617AE7A9B}" destId="{8B1E1D64-2A95-47E9-A3CE-41EAD6B3C662}" srcOrd="0" destOrd="0" presId="urn:microsoft.com/office/officeart/2005/8/layout/cycle6"/>
    <dgm:cxn modelId="{EC5201CF-3DDC-4C9A-A453-57FBDB2D850A}" type="presOf" srcId="{2C2D4C5F-3343-4B1D-96E7-B5BA203F9609}" destId="{66BF5DD1-FCE5-42DD-8A3F-9FBA9048248D}" srcOrd="0" destOrd="0" presId="urn:microsoft.com/office/officeart/2005/8/layout/cycle6"/>
    <dgm:cxn modelId="{7E95C0F6-FFDB-4D7A-9EB5-BC037924226C}" type="presOf" srcId="{D7F2A1CC-A366-41FE-BFE0-F7A77DEFF7B8}" destId="{B8A4176C-55BD-4C39-B406-245A9BA4BCE3}" srcOrd="0" destOrd="0" presId="urn:microsoft.com/office/officeart/2005/8/layout/cycle6"/>
    <dgm:cxn modelId="{60AC0BF7-5F43-4A0A-A785-D313C81BBB36}" type="presOf" srcId="{822CB509-3F27-4B6A-AE28-40DE80F81F4C}" destId="{06D85747-FCBC-4B27-8E07-CE7A557BBB70}" srcOrd="0" destOrd="0" presId="urn:microsoft.com/office/officeart/2005/8/layout/cycle6"/>
    <dgm:cxn modelId="{AA5C63FF-919A-46F9-9AF3-2F314103C412}" type="presOf" srcId="{C565218B-F6A6-4B53-B49F-38F31AAD6794}" destId="{997B5BA4-8AB0-4015-9289-F6D31F598A52}" srcOrd="0" destOrd="0" presId="urn:microsoft.com/office/officeart/2005/8/layout/cycle6"/>
    <dgm:cxn modelId="{794D6727-B46D-4910-8FBF-94A93A3DAA3C}" type="presParOf" srcId="{B8A4176C-55BD-4C39-B406-245A9BA4BCE3}" destId="{87743A2D-32E1-4EDB-93B8-18D610A84952}" srcOrd="0" destOrd="0" presId="urn:microsoft.com/office/officeart/2005/8/layout/cycle6"/>
    <dgm:cxn modelId="{7559BEC7-4221-48BB-AEB6-41902E6129BF}" type="presParOf" srcId="{B8A4176C-55BD-4C39-B406-245A9BA4BCE3}" destId="{9665D940-A27B-4E5F-AABA-BB838E0AC121}" srcOrd="1" destOrd="0" presId="urn:microsoft.com/office/officeart/2005/8/layout/cycle6"/>
    <dgm:cxn modelId="{C966D65B-3C47-4A48-9300-C17D13DBAC53}" type="presParOf" srcId="{B8A4176C-55BD-4C39-B406-245A9BA4BCE3}" destId="{06D85747-FCBC-4B27-8E07-CE7A557BBB70}" srcOrd="2" destOrd="0" presId="urn:microsoft.com/office/officeart/2005/8/layout/cycle6"/>
    <dgm:cxn modelId="{43022BA6-2BA1-4756-95AC-5A5CA883DB8E}" type="presParOf" srcId="{B8A4176C-55BD-4C39-B406-245A9BA4BCE3}" destId="{66BF5DD1-FCE5-42DD-8A3F-9FBA9048248D}" srcOrd="3" destOrd="0" presId="urn:microsoft.com/office/officeart/2005/8/layout/cycle6"/>
    <dgm:cxn modelId="{CDAC1B2A-05AF-4796-B623-02167D735300}" type="presParOf" srcId="{B8A4176C-55BD-4C39-B406-245A9BA4BCE3}" destId="{E940F77A-498C-4FC4-BCD3-01F644B6EC18}" srcOrd="4" destOrd="0" presId="urn:microsoft.com/office/officeart/2005/8/layout/cycle6"/>
    <dgm:cxn modelId="{65258929-3D5C-49C1-88F6-77EF2AB87960}" type="presParOf" srcId="{B8A4176C-55BD-4C39-B406-245A9BA4BCE3}" destId="{997B5BA4-8AB0-4015-9289-F6D31F598A52}" srcOrd="5" destOrd="0" presId="urn:microsoft.com/office/officeart/2005/8/layout/cycle6"/>
    <dgm:cxn modelId="{AFD604BC-8066-4698-B675-998BD0800A93}" type="presParOf" srcId="{B8A4176C-55BD-4C39-B406-245A9BA4BCE3}" destId="{BFA04D69-339B-47EF-A9ED-E5AFAD46D814}" srcOrd="6" destOrd="0" presId="urn:microsoft.com/office/officeart/2005/8/layout/cycle6"/>
    <dgm:cxn modelId="{85C52F22-C7AD-4D1D-AB90-19788CA1AE61}" type="presParOf" srcId="{B8A4176C-55BD-4C39-B406-245A9BA4BCE3}" destId="{7C1F2B61-D3D3-44DB-B562-FE2FEBC23D10}" srcOrd="7" destOrd="0" presId="urn:microsoft.com/office/officeart/2005/8/layout/cycle6"/>
    <dgm:cxn modelId="{B02C1D1D-15EA-4B53-A401-38B856A48865}" type="presParOf" srcId="{B8A4176C-55BD-4C39-B406-245A9BA4BCE3}" destId="{D98261EB-AD82-44EC-B459-1C263E20B8AB}" srcOrd="8" destOrd="0" presId="urn:microsoft.com/office/officeart/2005/8/layout/cycle6"/>
    <dgm:cxn modelId="{423A1BC8-F774-4E57-92B7-7A776912C03B}" type="presParOf" srcId="{B8A4176C-55BD-4C39-B406-245A9BA4BCE3}" destId="{8B1E1D64-2A95-47E9-A3CE-41EAD6B3C662}" srcOrd="9" destOrd="0" presId="urn:microsoft.com/office/officeart/2005/8/layout/cycle6"/>
    <dgm:cxn modelId="{B7688AD8-5F99-44DD-995A-763A348F05F2}" type="presParOf" srcId="{B8A4176C-55BD-4C39-B406-245A9BA4BCE3}" destId="{6A752F61-EDDD-423B-9455-EC1CE72F5BBB}" srcOrd="10" destOrd="0" presId="urn:microsoft.com/office/officeart/2005/8/layout/cycle6"/>
    <dgm:cxn modelId="{6A14F794-BE63-40B8-9889-11AAF23D0A15}" type="presParOf" srcId="{B8A4176C-55BD-4C39-B406-245A9BA4BCE3}" destId="{4A4389A1-FFF4-4C09-8E31-A6E732656C2E}" srcOrd="11" destOrd="0" presId="urn:microsoft.com/office/officeart/2005/8/layout/cycle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783804" cy="5029200"/>
        <a:chOff x="0" y="0"/>
        <a:chExt cx="7783804" cy="5029200"/>
      </a:xfrm>
    </dsp:grpSpPr>
    <dsp:sp modelId="{87743A2D-32E1-4EDB-93B8-18D610A84952}">
      <dsp:nvSpPr>
        <dsp:cNvPr id="3" name="Rounded Rectangle 2"/>
        <dsp:cNvSpPr/>
      </dsp:nvSpPr>
      <dsp:spPr bwMode="white">
        <a:xfrm>
          <a:off x="2992415" y="0"/>
          <a:ext cx="1798974" cy="1169333"/>
        </a:xfrm>
        <a:prstGeom prst="roundRect">
          <a:avLst/>
        </a:prstGeom>
        <a:sp3d prstMaterial="plastic">
          <a:bevelT w="127000" h="25400" prst="relaxedInset"/>
        </a:sp3d>
      </dsp:spPr>
      <dsp:style>
        <a:lnRef idx="0">
          <a:schemeClr val="lt1"/>
        </a:lnRef>
        <a:fillRef idx="3">
          <a:schemeClr val="accent4">
            <a:hueOff val="0"/>
            <a:satOff val="0"/>
            <a:lumOff val="0"/>
            <a:alpha val="100000"/>
          </a:schemeClr>
        </a:fillRef>
        <a:effectRef idx="2">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sp:txBody>
      <dsp:txXfrm>
        <a:off x="2992415" y="0"/>
        <a:ext cx="1798974" cy="1169333"/>
      </dsp:txXfrm>
    </dsp:sp>
    <dsp:sp modelId="{06D85747-FCBC-4B27-8E07-CE7A557BBB70}">
      <dsp:nvSpPr>
        <dsp:cNvPr id="4" name="Arc 3"/>
        <dsp:cNvSpPr/>
      </dsp:nvSpPr>
      <dsp:spPr bwMode="white">
        <a:xfrm>
          <a:off x="1961969" y="584667"/>
          <a:ext cx="3859867" cy="3859867"/>
        </a:xfrm>
        <a:prstGeom prst="arc">
          <a:avLst>
            <a:gd name="adj1" fmla="val 17893526"/>
            <a:gd name="adj2" fmla="val 20515168"/>
          </a:avLst>
        </a:prstGeom>
        <a:sp3d z="-40000" prstMaterial="matte"/>
      </dsp:spPr>
      <dsp:style>
        <a:lnRef idx="1">
          <a:schemeClr val="accent4">
            <a:hueOff val="0"/>
            <a:satOff val="0"/>
            <a:lumOff val="0"/>
            <a:alpha val="100000"/>
          </a:schemeClr>
        </a:lnRef>
        <a:fillRef idx="0">
          <a:scrgbClr r="0" g="0" b="0"/>
        </a:fillRef>
        <a:effectRef idx="0">
          <a:scrgbClr r="0" g="0" b="0"/>
        </a:effectRef>
        <a:fontRef idx="minor"/>
      </dsp:style>
      <dsp:txXfrm>
        <a:off x="1961969" y="584667"/>
        <a:ext cx="3859867" cy="3859867"/>
      </dsp:txXfrm>
    </dsp:sp>
    <dsp:sp modelId="{66BF5DD1-FCE5-42DD-8A3F-9FBA9048248D}">
      <dsp:nvSpPr>
        <dsp:cNvPr id="5" name="Rounded Rectangle 4"/>
        <dsp:cNvSpPr/>
      </dsp:nvSpPr>
      <dsp:spPr bwMode="white">
        <a:xfrm>
          <a:off x="4922349" y="1929933"/>
          <a:ext cx="1798974" cy="1169333"/>
        </a:xfrm>
        <a:prstGeom prst="roundRect">
          <a:avLst/>
        </a:prstGeom>
        <a:sp3d prstMaterial="plastic">
          <a:bevelT w="127000" h="25400" prst="relaxedInset"/>
        </a:sp3d>
      </dsp:spPr>
      <dsp:style>
        <a:lnRef idx="0">
          <a:schemeClr val="lt1"/>
        </a:lnRef>
        <a:fillRef idx="3">
          <a:schemeClr val="accent4">
            <a:hueOff val="3259999"/>
            <a:satOff val="-13594"/>
            <a:lumOff val="3137"/>
            <a:alpha val="100000"/>
          </a:schemeClr>
        </a:fillRef>
        <a:effectRef idx="2">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sp:txBody>
      <dsp:txXfrm>
        <a:off x="4922349" y="1929933"/>
        <a:ext cx="1798974" cy="1169333"/>
      </dsp:txXfrm>
    </dsp:sp>
    <dsp:sp modelId="{997B5BA4-8AB0-4015-9289-F6D31F598A52}">
      <dsp:nvSpPr>
        <dsp:cNvPr id="6" name="Arc 5"/>
        <dsp:cNvSpPr/>
      </dsp:nvSpPr>
      <dsp:spPr bwMode="white">
        <a:xfrm>
          <a:off x="1961969" y="584667"/>
          <a:ext cx="3859867" cy="3859867"/>
        </a:xfrm>
        <a:prstGeom prst="arc">
          <a:avLst>
            <a:gd name="adj1" fmla="val 1084831"/>
            <a:gd name="adj2" fmla="val 3706473"/>
          </a:avLst>
        </a:prstGeom>
        <a:sp3d z="-40000" prstMaterial="matte"/>
      </dsp:spPr>
      <dsp:style>
        <a:lnRef idx="1">
          <a:schemeClr val="accent4">
            <a:hueOff val="3259999"/>
            <a:satOff val="-13594"/>
            <a:lumOff val="3137"/>
            <a:alpha val="100000"/>
          </a:schemeClr>
        </a:lnRef>
        <a:fillRef idx="0">
          <a:scrgbClr r="0" g="0" b="0"/>
        </a:fillRef>
        <a:effectRef idx="0">
          <a:scrgbClr r="0" g="0" b="0"/>
        </a:effectRef>
        <a:fontRef idx="minor"/>
      </dsp:style>
      <dsp:txXfrm>
        <a:off x="1961969" y="584667"/>
        <a:ext cx="3859867" cy="3859867"/>
      </dsp:txXfrm>
    </dsp:sp>
    <dsp:sp modelId="{BFA04D69-339B-47EF-A9ED-E5AFAD46D814}">
      <dsp:nvSpPr>
        <dsp:cNvPr id="7" name="Rounded Rectangle 6"/>
        <dsp:cNvSpPr/>
      </dsp:nvSpPr>
      <dsp:spPr bwMode="white">
        <a:xfrm>
          <a:off x="2992415" y="3859867"/>
          <a:ext cx="1798974" cy="1169333"/>
        </a:xfrm>
        <a:prstGeom prst="roundRect">
          <a:avLst/>
        </a:prstGeom>
        <a:sp3d prstMaterial="plastic">
          <a:bevelT w="127000" h="25400" prst="relaxedInset"/>
        </a:sp3d>
      </dsp:spPr>
      <dsp:style>
        <a:lnRef idx="0">
          <a:schemeClr val="lt1"/>
        </a:lnRef>
        <a:fillRef idx="3">
          <a:schemeClr val="accent4">
            <a:hueOff val="6519999"/>
            <a:satOff val="-27189"/>
            <a:lumOff val="6275"/>
            <a:alpha val="100000"/>
          </a:schemeClr>
        </a:fillRef>
        <a:effectRef idx="2">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sp:txBody>
      <dsp:txXfrm>
        <a:off x="2992415" y="3859867"/>
        <a:ext cx="1798974" cy="1169333"/>
      </dsp:txXfrm>
    </dsp:sp>
    <dsp:sp modelId="{D98261EB-AD82-44EC-B459-1C263E20B8AB}">
      <dsp:nvSpPr>
        <dsp:cNvPr id="8" name="Arc 7"/>
        <dsp:cNvSpPr/>
      </dsp:nvSpPr>
      <dsp:spPr bwMode="white">
        <a:xfrm>
          <a:off x="1961969" y="584667"/>
          <a:ext cx="3859867" cy="3859867"/>
        </a:xfrm>
        <a:prstGeom prst="arc">
          <a:avLst>
            <a:gd name="adj1" fmla="val 7093526"/>
            <a:gd name="adj2" fmla="val 9715168"/>
          </a:avLst>
        </a:prstGeom>
        <a:sp3d z="-40000" prstMaterial="matte"/>
      </dsp:spPr>
      <dsp:style>
        <a:lnRef idx="1">
          <a:schemeClr val="accent4">
            <a:hueOff val="6519999"/>
            <a:satOff val="-27189"/>
            <a:lumOff val="6275"/>
            <a:alpha val="100000"/>
          </a:schemeClr>
        </a:lnRef>
        <a:fillRef idx="0">
          <a:scrgbClr r="0" g="0" b="0"/>
        </a:fillRef>
        <a:effectRef idx="0">
          <a:scrgbClr r="0" g="0" b="0"/>
        </a:effectRef>
        <a:fontRef idx="minor"/>
      </dsp:style>
      <dsp:txXfrm>
        <a:off x="1961969" y="584667"/>
        <a:ext cx="3859867" cy="3859867"/>
      </dsp:txXfrm>
    </dsp:sp>
    <dsp:sp modelId="{8B1E1D64-2A95-47E9-A3CE-41EAD6B3C662}">
      <dsp:nvSpPr>
        <dsp:cNvPr id="9" name="Rounded Rectangle 8"/>
        <dsp:cNvSpPr/>
      </dsp:nvSpPr>
      <dsp:spPr bwMode="white">
        <a:xfrm>
          <a:off x="1062482" y="1929933"/>
          <a:ext cx="1798974" cy="1169333"/>
        </a:xfrm>
        <a:prstGeom prst="roundRect">
          <a:avLst/>
        </a:prstGeom>
        <a:sp3d prstMaterial="plastic">
          <a:bevelT w="127000" h="25400" prst="relaxedInset"/>
        </a:sp3d>
      </dsp:spPr>
      <dsp:style>
        <a:lnRef idx="0">
          <a:schemeClr val="lt1"/>
        </a:lnRef>
        <a:fillRef idx="3">
          <a:schemeClr val="accent4">
            <a:hueOff val="9780000"/>
            <a:satOff val="-40783"/>
            <a:lumOff val="9412"/>
            <a:alpha val="100000"/>
          </a:schemeClr>
        </a:fillRef>
        <a:effectRef idx="2">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sp:txBody>
      <dsp:txXfrm>
        <a:off x="1062482" y="1929933"/>
        <a:ext cx="1798974" cy="1169333"/>
      </dsp:txXfrm>
    </dsp:sp>
    <dsp:sp modelId="{4A4389A1-FFF4-4C09-8E31-A6E732656C2E}">
      <dsp:nvSpPr>
        <dsp:cNvPr id="10" name="Arc 9"/>
        <dsp:cNvSpPr/>
      </dsp:nvSpPr>
      <dsp:spPr bwMode="white">
        <a:xfrm>
          <a:off x="1961969" y="584667"/>
          <a:ext cx="3859867" cy="3859867"/>
        </a:xfrm>
        <a:prstGeom prst="arc">
          <a:avLst>
            <a:gd name="adj1" fmla="val 11884831"/>
            <a:gd name="adj2" fmla="val 14506473"/>
          </a:avLst>
        </a:prstGeom>
        <a:sp3d z="-40000" prstMaterial="matte"/>
      </dsp:spPr>
      <dsp:style>
        <a:lnRef idx="1">
          <a:schemeClr val="accent4">
            <a:hueOff val="9780000"/>
            <a:satOff val="-40783"/>
            <a:lumOff val="9412"/>
            <a:alpha val="100000"/>
          </a:schemeClr>
        </a:lnRef>
        <a:fillRef idx="0">
          <a:scrgbClr r="0" g="0" b="0"/>
        </a:fillRef>
        <a:effectRef idx="0">
          <a:scrgbClr r="0" g="0" b="0"/>
        </a:effectRef>
        <a:fontRef idx="minor"/>
      </dsp:style>
      <dsp:txXfrm>
        <a:off x="1961969" y="584667"/>
        <a:ext cx="3859867" cy="385986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C855F-DB95-488B-A40A-D46566310C4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D8ABC-5883-4833-A699-E7ABC2C92B8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8F717BF-730E-4B4E-93FA-2C879E335E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0E7CB-1E57-4E45-B391-A3067E71DF8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8F717BF-730E-4B4E-93FA-2C879E335E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0E7CB-1E57-4E45-B391-A3067E71DF8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8F717BF-730E-4B4E-93FA-2C879E335E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0E7CB-1E57-4E45-B391-A3067E71DF8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spTree>
      <p:nvGrpSpPr>
        <p:cNvPr id="1" name=""/>
        <p:cNvGrpSpPr/>
        <p:nvPr/>
      </p:nvGrpSpPr>
      <p:grpSpPr>
        <a:xfrm>
          <a:off x="0" y="0"/>
          <a:ext cx="0" cy="0"/>
          <a:chOff x="0" y="0"/>
          <a:chExt cx="0" cy="0"/>
        </a:xfrm>
      </p:grpSpPr>
      <p:sp>
        <p:nvSpPr>
          <p:cNvPr id="4" name="Freeform 303"/>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5" name="Freeform 298"/>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6" name="Freeform 300"/>
          <p:cNvSpPr/>
          <p:nvPr/>
        </p:nvSpPr>
        <p:spPr bwMode="ltGray">
          <a:xfrm>
            <a:off x="3" y="804898"/>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7" name="Freeform 301"/>
          <p:cNvSpPr/>
          <p:nvPr/>
        </p:nvSpPr>
        <p:spPr bwMode="gray">
          <a:xfrm>
            <a:off x="10033000" y="4033873"/>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8" name="Freeform 302"/>
          <p:cNvSpPr/>
          <p:nvPr/>
        </p:nvSpPr>
        <p:spPr bwMode="gray">
          <a:xfrm>
            <a:off x="11283974"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r>
              <a:rPr lang="en-US" sz="2100" b="0" i="1">
                <a:solidFill>
                  <a:srgbClr val="D7181F"/>
                </a:solidFill>
                <a:latin typeface="Arial Black" panose="020B0A04020102020204" pitchFamily="34" charset="0"/>
              </a:rPr>
              <a:t>LOGO</a:t>
            </a:r>
            <a:endParaRPr lang="en-US" sz="2100" b="0" i="1">
              <a:solidFill>
                <a:srgbClr val="D7181F"/>
              </a:solidFill>
              <a:latin typeface="Arial Black" panose="020B0A04020102020204" pitchFamily="34" charset="0"/>
            </a:endParaRPr>
          </a:p>
        </p:txBody>
      </p:sp>
      <p:sp>
        <p:nvSpPr>
          <p:cNvPr id="10" name="Rectangle 304" descr="01"/>
          <p:cNvSpPr>
            <a:spLocks noChangeArrowheads="1"/>
          </p:cNvSpPr>
          <p:nvPr/>
        </p:nvSpPr>
        <p:spPr bwMode="gray">
          <a:xfrm>
            <a:off x="23"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1" name="Rectangle 305"/>
          <p:cNvSpPr>
            <a:spLocks noChangeArrowheads="1"/>
          </p:cNvSpPr>
          <p:nvPr/>
        </p:nvSpPr>
        <p:spPr bwMode="gray">
          <a:xfrm>
            <a:off x="3860800" y="1797085"/>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panose="020B0604020202020204" pitchFamily="34"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p:nvPr/>
        </p:nvSpPr>
        <p:spPr bwMode="gray">
          <a:xfrm>
            <a:off x="1331408"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anose="05000000000000000000" pitchFamily="2" charset="2"/>
              <a:buNone/>
              <a:defRPr sz="2000">
                <a:solidFill>
                  <a:srgbClr val="000000"/>
                </a:solidFill>
              </a:defRPr>
            </a:lvl1pPr>
          </a:lstStyle>
          <a:p>
            <a:pPr lvl="0"/>
            <a:r>
              <a:rPr lang="en-US" noProof="0"/>
              <a:t>Click to edit Master subtitle style</a:t>
            </a:r>
            <a:endParaRPr lang="en-US" noProof="0"/>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a:t>Click to edit Master title style</a:t>
            </a:r>
            <a:endParaRPr lang="en-US" noProof="0"/>
          </a:p>
        </p:txBody>
      </p:sp>
      <p:sp>
        <p:nvSpPr>
          <p:cNvPr id="14" name="Rectangle 6"/>
          <p:cNvSpPr>
            <a:spLocks noGrp="1" noChangeArrowheads="1"/>
          </p:cNvSpPr>
          <p:nvPr>
            <p:ph type="sldNum" sz="quarter" idx="10"/>
          </p:nvPr>
        </p:nvSpPr>
        <p:spPr>
          <a:xfrm>
            <a:off x="6299200" y="6553235"/>
            <a:ext cx="508000" cy="244475"/>
          </a:xfrm>
        </p:spPr>
        <p:txBody>
          <a:bodyPr/>
          <a:lstStyle>
            <a:lvl1pPr eaLnBrk="0" hangingPunct="0">
              <a:defRPr sz="1200" b="1">
                <a:solidFill>
                  <a:srgbClr val="000000"/>
                </a:solidFill>
                <a:latin typeface="Arial" panose="020B0604020202020204" pitchFamily="34" charset="0"/>
                <a:cs typeface="Arial" panose="020B0604020202020204" pitchFamily="34" charset="0"/>
              </a:defRPr>
            </a:lvl1pPr>
          </a:lstStyle>
          <a:p>
            <a:pPr>
              <a:defRPr/>
            </a:pPr>
            <a:fld id="{E15204DF-D78A-4216-93D3-6DE7F524B4AD}" type="slidenum">
              <a:rPr lang="en-US"/>
            </a:fld>
            <a:endParaRPr lang="en-US"/>
          </a:p>
        </p:txBody>
      </p:sp>
      <p:sp>
        <p:nvSpPr>
          <p:cNvPr id="15" name="Rectangle 5"/>
          <p:cNvSpPr>
            <a:spLocks noGrp="1" noChangeArrowheads="1"/>
          </p:cNvSpPr>
          <p:nvPr>
            <p:ph type="ftr" sz="quarter" idx="11"/>
          </p:nvPr>
        </p:nvSpPr>
        <p:spPr>
          <a:xfrm>
            <a:off x="203200" y="6537360"/>
            <a:ext cx="2844800" cy="244475"/>
          </a:xfrm>
        </p:spPr>
        <p:txBody>
          <a:bodyPr/>
          <a:lstStyle>
            <a:lvl1pPr eaLnBrk="0" hangingPunct="0">
              <a:defRPr sz="2100" b="0" i="1">
                <a:solidFill>
                  <a:srgbClr val="000000"/>
                </a:solidFill>
                <a:latin typeface="Arial Black" panose="020B0A040201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PhAnim="0"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12D3DAC8-1944-43A9-80EF-A43823D8B587}"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6C6F4771-CFBC-4A3F-A272-B6D16AC748E1}"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PhAnim="0"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6" name="Slide Number Placeholder 5"/>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D53BAC76-BB8A-43C8-96A8-70E50808FE53}" type="slidenum">
              <a:rPr lang="en-US"/>
            </a:fld>
            <a:endParaRPr lang="en-US"/>
          </a:p>
        </p:txBody>
      </p:sp>
      <p:sp>
        <p:nvSpPr>
          <p:cNvPr id="7" name="Date Placeholder 6"/>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Footer Placeholder 6"/>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8" name="Slide Number Placeholder 7"/>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769B625C-ACA1-484A-8C0F-B7084218A657}" type="slidenum">
              <a:rPr lang="en-US"/>
            </a:fld>
            <a:endParaRPr lang="en-US"/>
          </a:p>
        </p:txBody>
      </p:sp>
      <p:sp>
        <p:nvSpPr>
          <p:cNvPr id="9" name="Date Placeholder 8"/>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Footer Placeholder 2"/>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4" name="Slide Number Placeholder 3"/>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3C95BD9B-D212-4305-B38A-BC67ED3C9CDB}" type="slidenum">
              <a:rPr lang="en-US"/>
            </a:fld>
            <a:endParaRPr lang="en-US"/>
          </a:p>
        </p:txBody>
      </p:sp>
      <p:sp>
        <p:nvSpPr>
          <p:cNvPr id="5" name="Date Placeholder 4"/>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PhAnim="0" showMasterSp="0">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3" name="Slide Number Placeholder 2"/>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2668D7D6-174B-4F9E-B2EA-C1F1E4B71BBD}" type="slidenum">
              <a:rPr lang="en-US"/>
            </a:fld>
            <a:endParaRPr lang="en-US"/>
          </a:p>
        </p:txBody>
      </p:sp>
      <p:sp>
        <p:nvSpPr>
          <p:cNvPr id="4" name="Date Placeholder 3"/>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PhAnim="0"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Footer Placeholder 4"/>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6" name="Slide Number Placeholder 5"/>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D41FB593-4419-44B9-9B33-DBA30EC03C26}" type="slidenum">
              <a:rPr lang="en-US"/>
            </a:fld>
            <a:endParaRPr lang="en-US"/>
          </a:p>
        </p:txBody>
      </p:sp>
      <p:sp>
        <p:nvSpPr>
          <p:cNvPr id="7" name="Date Placeholder 6"/>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8F717BF-730E-4B4E-93FA-2C879E335E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0E7CB-1E57-4E45-B391-A3067E71DF85}"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PhAnim="0"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Footer Placeholder 4"/>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6" name="Slide Number Placeholder 5"/>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8E60241B-B22F-4664-B6E0-1119B3CC3CAD}" type="slidenum">
              <a:rPr lang="en-US"/>
            </a:fld>
            <a:endParaRPr lang="en-US"/>
          </a:p>
        </p:txBody>
      </p:sp>
      <p:sp>
        <p:nvSpPr>
          <p:cNvPr id="7" name="Date Placeholder 6"/>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PhAnim="0"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6AE2930D-8945-4A6C-A9F9-02FB25DE7F65}"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C98E7866-C1DB-495F-880D-1E4AE01A3CA4}"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showMasterPhAnim="0" showMasterSp="0">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a:t>Click to edit Master title style</a:t>
            </a:r>
            <a:endParaRPr lang="en-US"/>
          </a:p>
        </p:txBody>
      </p:sp>
      <p:sp>
        <p:nvSpPr>
          <p:cNvPr id="3" name="Table Placeholder 2"/>
          <p:cNvSpPr>
            <a:spLocks noGrp="1"/>
          </p:cNvSpPr>
          <p:nvPr>
            <p:ph type="tbl" idx="1" hasCustomPrompt="1"/>
          </p:nvPr>
        </p:nvSpPr>
        <p:spPr>
          <a:xfrm>
            <a:off x="304800" y="1066800"/>
            <a:ext cx="11277600" cy="5334000"/>
          </a:xfrm>
        </p:spPr>
        <p:txBody>
          <a:bodyPr/>
          <a:lstStyle/>
          <a:p>
            <a:pPr lvl="0"/>
            <a:r>
              <a:rPr lang="en-US" noProof="0"/>
              <a:t>Click icon to add table</a:t>
            </a:r>
            <a:endParaRPr lang="en-US" noProof="0"/>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0A982373-869E-4F4B-B305-FFB91511F70A}"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7CC98E9-774F-42EA-9E53-61283ABD0706}" type="datetimeFigureOut">
              <a:rPr lang="en-US"/>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EFDE3A1-936D-4692-9CEA-D64D0DEDCB19}" type="slidenum">
              <a:rPr lang="en-US"/>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CB6D114-12E4-49B8-A403-83CEF47F7C09}" type="datetimeFigureOut">
              <a:rPr lang="en-US"/>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2E78E18-8997-437F-9E4B-34ED4D56248B}" type="slidenum">
              <a:rPr lang="en-US"/>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0010C17-1EFC-4EBD-8317-784665F506FF}" type="datetimeFigureOut">
              <a:rPr lang="en-US"/>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DB510ED-19CC-4A0B-B8B1-A801E3F0ACDF}" type="slidenum">
              <a:rPr lang="en-US"/>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AD222FC-0142-4D29-B9E7-AC232A8AEC51}" type="datetimeFigureOut">
              <a:rPr lang="en-US"/>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7F1213E-0883-4067-992B-EA998B89EBA1}" type="slidenum">
              <a:rPr lang="en-US"/>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DCDF9FB-E9C0-4E93-A22E-DCCCECB3D368}" type="datetimeFigureOut">
              <a:rPr lang="en-US"/>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FEDD278-13B1-48F6-9110-56D6B4BA3616}" type="slidenum">
              <a:rPr lang="en-US"/>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73BEE63-2A13-4146-81B1-92B15F4322EF}" type="datetimeFigureOut">
              <a:rPr lang="en-US"/>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AF767D1-BA61-4B2A-8112-E05205E95C93}"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8F717BF-730E-4B4E-93FA-2C879E335E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0E7CB-1E57-4E45-B391-A3067E71DF85}"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AFFDC46-E7D8-4083-A7CA-B7210F874D82}" type="datetimeFigureOut">
              <a:rPr lang="en-US"/>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14408A8-6C17-4EDD-9396-BEC9B0D06548}" type="slidenum">
              <a:rPr lang="en-US"/>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B7AECA3-5F20-4B5B-9713-A193DB52979C}" type="datetimeFigureOut">
              <a:rPr lang="en-US"/>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DFDC95D-E36B-4E0F-8645-F0AA32592C99}" type="slidenum">
              <a:rPr lang="en-US"/>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3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DDEDBB5-D7BC-4760-A54C-5BDF4C0A35FB}" type="datetimeFigureOut">
              <a:rPr lang="en-US"/>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63B88A3-0B37-4472-8E74-03A1A7681361}" type="slidenum">
              <a:rPr lang="en-US"/>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5002ED5-3634-4997-927F-BBB0C2531375}" type="datetimeFigureOut">
              <a:rPr lang="en-US"/>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C5D0D64-508D-4DED-ADAA-CDD7831FE5D1}" type="slidenum">
              <a:rPr lang="en-US"/>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84B540-383A-4EC2-8034-B9779C041EE0}" type="datetimeFigureOut">
              <a:rPr lang="en-US"/>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BCEE4BC-1995-4328-83C0-9A7F08EBE76B}" type="slidenum">
              <a:rPr lang="en-US"/>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70635D2-1FD4-42FB-A3A0-B9DFEF7C7F9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98F717BF-730E-4B4E-93FA-2C879E335E1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0E7CB-1E57-4E45-B391-A3067E71DF85}"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70635D2-1FD4-42FB-A3A0-B9DFEF7C7F9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98F717BF-730E-4B4E-93FA-2C879E335E1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0E7CB-1E57-4E45-B391-A3067E71DF8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8F717BF-730E-4B4E-93FA-2C879E335E1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0E7CB-1E57-4E45-B391-A3067E71DF8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717BF-730E-4B4E-93FA-2C879E335E1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0E7CB-1E57-4E45-B391-A3067E71DF8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8F717BF-730E-4B4E-93FA-2C879E335E1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0E7CB-1E57-4E45-B391-A3067E71DF8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8F717BF-730E-4B4E-93FA-2C879E335E1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0E7CB-1E57-4E45-B391-A3067E71DF8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4.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4.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717BF-730E-4B4E-93FA-2C879E335E1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0E7CB-1E57-4E45-B391-A3067E71DF8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lstStyle/>
          <a:p>
            <a:pPr lvl="0"/>
            <a:r>
              <a:rPr lang="en-US"/>
              <a:t>Click to edit Master title style</a:t>
            </a:r>
            <a:endParaRPr lang="en-US"/>
          </a:p>
        </p:txBody>
      </p:sp>
      <p:sp>
        <p:nvSpPr>
          <p:cNvPr id="11267" name="Freeform 190"/>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1268" name="Freeform 126"/>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1269"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a:solidFill>
                  <a:srgbClr val="D7181F"/>
                </a:solidFill>
                <a:cs typeface="Arial" panose="020B0604020202020204" pitchFamily="34" charset="0"/>
              </a:rPr>
              <a:t>LOGO</a:t>
            </a:r>
            <a:endParaRPr lang="en-US" sz="2000" b="1" i="1">
              <a:solidFill>
                <a:srgbClr val="D7181F"/>
              </a:solidFill>
              <a:cs typeface="Arial" panose="020B0604020202020204" pitchFamily="34" charset="0"/>
            </a:endParaRPr>
          </a:p>
        </p:txBody>
      </p:sp>
      <p:sp>
        <p:nvSpPr>
          <p:cNvPr id="1029" name="Rectangle 5"/>
          <p:cNvSpPr>
            <a:spLocks noGrp="1" noChangeArrowheads="1"/>
          </p:cNvSpPr>
          <p:nvPr>
            <p:ph type="ftr" sz="quarter" idx="3"/>
          </p:nvPr>
        </p:nvSpPr>
        <p:spPr bwMode="gray">
          <a:xfrm>
            <a:off x="7704667" y="653101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000" b="1">
                <a:solidFill>
                  <a:srgbClr val="000000"/>
                </a:solidFill>
                <a:latin typeface="Arial" panose="020B0604020202020204"/>
                <a:cs typeface="+mn-cs"/>
              </a:defRPr>
            </a:lvl1pPr>
          </a:lstStyle>
          <a:p>
            <a:pPr fontAlgn="base">
              <a:spcBef>
                <a:spcPct val="0"/>
              </a:spcBef>
              <a:spcAft>
                <a:spcPct val="0"/>
              </a:spcAft>
              <a:defRPr/>
            </a:pPr>
            <a:r>
              <a:rPr lang="en-US"/>
              <a:t>www.themegallery.com</a:t>
            </a:r>
            <a:endParaRPr lang="en-US"/>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000" b="0">
                <a:solidFill>
                  <a:srgbClr val="000000"/>
                </a:solidFill>
                <a:latin typeface="Arial" panose="020B0604020202020204"/>
                <a:cs typeface="+mn-cs"/>
              </a:defRPr>
            </a:lvl1pPr>
          </a:lstStyle>
          <a:p>
            <a:pPr fontAlgn="base">
              <a:spcBef>
                <a:spcPct val="0"/>
              </a:spcBef>
              <a:spcAft>
                <a:spcPct val="0"/>
              </a:spcAft>
              <a:defRPr/>
            </a:pPr>
            <a:fld id="{F4C18570-CB20-4672-9175-2F1A562E1E9E}" type="slidenum">
              <a:rPr lang="en-US"/>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000" b="0">
                <a:solidFill>
                  <a:srgbClr val="000000"/>
                </a:solidFill>
                <a:latin typeface="Arial" panose="020B0604020202020204"/>
                <a:cs typeface="+mn-cs"/>
              </a:defRPr>
            </a:lvl1pPr>
          </a:lstStyle>
          <a:p>
            <a:pPr fontAlgn="base">
              <a:spcBef>
                <a:spcPct val="0"/>
              </a:spcBef>
              <a:spcAft>
                <a:spcPct val="0"/>
              </a:spcAft>
              <a:defRPr/>
            </a:pPr>
            <a:endParaRPr lang="en-US"/>
          </a:p>
        </p:txBody>
      </p:sp>
      <p:pic>
        <p:nvPicPr>
          <p:cNvPr id="11273" name="Picture 189" descr="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3203" y="219110"/>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211" name="Freeform 187"/>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215" name="Picture 191" descr="2"/>
          <p:cNvSpPr>
            <a:spLocks noChangeAspect="1" noChangeArrowheads="1"/>
          </p:cNvSpPr>
          <p:nvPr/>
        </p:nvSpPr>
        <p:spPr bwMode="auto">
          <a:xfrm>
            <a:off x="9855224"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0000"/>
              </a:solidFill>
              <a:cs typeface="Arial" panose="020B0604020202020204" pitchFamily="34" charset="0"/>
            </a:endParaRPr>
          </a:p>
        </p:txBody>
      </p:sp>
      <p:sp>
        <p:nvSpPr>
          <p:cNvPr id="11277"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panose="020B0604020202020204" pitchFamily="34" charset="0"/>
        </a:defRPr>
      </a:lvl2pPr>
      <a:lvl3pPr algn="l" rtl="0" eaLnBrk="0" fontAlgn="base" hangingPunct="0">
        <a:spcBef>
          <a:spcPct val="0"/>
        </a:spcBef>
        <a:spcAft>
          <a:spcPct val="0"/>
        </a:spcAft>
        <a:defRPr sz="3200">
          <a:solidFill>
            <a:srgbClr val="000000"/>
          </a:solidFill>
          <a:latin typeface="Arial" panose="020B0604020202020204" pitchFamily="34" charset="0"/>
        </a:defRPr>
      </a:lvl3pPr>
      <a:lvl4pPr algn="l" rtl="0" eaLnBrk="0" fontAlgn="base" hangingPunct="0">
        <a:spcBef>
          <a:spcPct val="0"/>
        </a:spcBef>
        <a:spcAft>
          <a:spcPct val="0"/>
        </a:spcAft>
        <a:defRPr sz="3200">
          <a:solidFill>
            <a:srgbClr val="000000"/>
          </a:solidFill>
          <a:latin typeface="Arial" panose="020B0604020202020204" pitchFamily="34" charset="0"/>
        </a:defRPr>
      </a:lvl4pPr>
      <a:lvl5pPr algn="l" rtl="0" eaLnBrk="0" fontAlgn="base" hangingPunct="0">
        <a:spcBef>
          <a:spcPct val="0"/>
        </a:spcBef>
        <a:spcAft>
          <a:spcPct val="0"/>
        </a:spcAft>
        <a:defRPr sz="3200">
          <a:solidFill>
            <a:srgbClr val="000000"/>
          </a:solidFill>
          <a:latin typeface="Arial" panose="020B0604020202020204" pitchFamily="34" charset="0"/>
        </a:defRPr>
      </a:lvl5pPr>
      <a:lvl6pPr marL="457200" algn="l" rtl="0" eaLnBrk="1" fontAlgn="base" hangingPunct="1">
        <a:spcBef>
          <a:spcPct val="0"/>
        </a:spcBef>
        <a:spcAft>
          <a:spcPct val="0"/>
        </a:spcAft>
        <a:defRPr sz="3200">
          <a:solidFill>
            <a:srgbClr val="000000"/>
          </a:solidFill>
          <a:latin typeface="Arial" panose="020B0604020202020204" pitchFamily="34" charset="0"/>
        </a:defRPr>
      </a:lvl6pPr>
      <a:lvl7pPr marL="914400" algn="l" rtl="0" eaLnBrk="1" fontAlgn="base" hangingPunct="1">
        <a:spcBef>
          <a:spcPct val="0"/>
        </a:spcBef>
        <a:spcAft>
          <a:spcPct val="0"/>
        </a:spcAft>
        <a:defRPr sz="3200">
          <a:solidFill>
            <a:srgbClr val="000000"/>
          </a:solidFill>
          <a:latin typeface="Arial" panose="020B0604020202020204" pitchFamily="34" charset="0"/>
        </a:defRPr>
      </a:lvl7pPr>
      <a:lvl8pPr marL="1371600" algn="l" rtl="0" eaLnBrk="1" fontAlgn="base" hangingPunct="1">
        <a:spcBef>
          <a:spcPct val="0"/>
        </a:spcBef>
        <a:spcAft>
          <a:spcPct val="0"/>
        </a:spcAft>
        <a:defRPr sz="3200">
          <a:solidFill>
            <a:srgbClr val="000000"/>
          </a:solidFill>
          <a:latin typeface="Arial" panose="020B0604020202020204" pitchFamily="34" charset="0"/>
        </a:defRPr>
      </a:lvl8pPr>
      <a:lvl9pPr marL="1828800" algn="l" rtl="0" eaLnBrk="1" fontAlgn="base" hangingPunct="1">
        <a:spcBef>
          <a:spcPct val="0"/>
        </a:spcBef>
        <a:spcAft>
          <a:spcPct val="0"/>
        </a:spcAft>
        <a:defRPr sz="3200">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endParaRPr lang="en-US"/>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6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D5A77139-37E4-429F-94D8-F67E475D5052}" type="datetimeFigureOut">
              <a:rPr lang="en-US"/>
            </a:fld>
            <a:endParaRPr lang="en-US"/>
          </a:p>
        </p:txBody>
      </p:sp>
      <p:sp>
        <p:nvSpPr>
          <p:cNvPr id="5" name="Footer Placeholder 4"/>
          <p:cNvSpPr>
            <a:spLocks noGrp="1"/>
          </p:cNvSpPr>
          <p:nvPr>
            <p:ph type="ftr" sz="quarter" idx="3"/>
          </p:nvPr>
        </p:nvSpPr>
        <p:spPr>
          <a:xfrm>
            <a:off x="4038600" y="635636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8610600" y="63563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BB67523C-4CCA-49AA-9745-CBE8BEB968B9}" type="slidenum">
              <a:rPr lang="en-US"/>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fld>
            <a:endParaRPr lang="en-US"/>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slide" Target="slide7.xml"/><Relationship Id="rId2" Type="http://schemas.openxmlformats.org/officeDocument/2006/relationships/image" Target="../media/image7.GIF"/><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9" Type="http://schemas.openxmlformats.org/officeDocument/2006/relationships/slide" Target="slide5.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slide" Target="slide4.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slide" Target="slide3.xml"/><Relationship Id="rId2" Type="http://schemas.openxmlformats.org/officeDocument/2006/relationships/image" Target="../media/image9.jpeg"/><Relationship Id="rId17" Type="http://schemas.openxmlformats.org/officeDocument/2006/relationships/slideLayout" Target="../slideLayouts/slideLayout24.xml"/><Relationship Id="rId16" Type="http://schemas.openxmlformats.org/officeDocument/2006/relationships/slide" Target="slide9.xml"/><Relationship Id="rId15" Type="http://schemas.openxmlformats.org/officeDocument/2006/relationships/image" Target="../media/image18.GIF"/><Relationship Id="rId14"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slide" Target="slide6.xml"/><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30.GIF"/></Relationships>
</file>

<file path=ppt/slides/_rels/slide3.xml.rels><?xml version="1.0" encoding="UTF-8" standalone="yes"?>
<Relationships xmlns="http://schemas.openxmlformats.org/package/2006/relationships"><Relationship Id="rId9" Type="http://schemas.openxmlformats.org/officeDocument/2006/relationships/image" Target="../media/image24.GIF"/><Relationship Id="rId8" Type="http://schemas.openxmlformats.org/officeDocument/2006/relationships/image" Target="../media/image23.GIF"/><Relationship Id="rId7" Type="http://schemas.openxmlformats.org/officeDocument/2006/relationships/image" Target="../media/image22.GIF"/><Relationship Id="rId6" Type="http://schemas.openxmlformats.org/officeDocument/2006/relationships/slide" Target="slide2.xml"/><Relationship Id="rId5" Type="http://schemas.openxmlformats.org/officeDocument/2006/relationships/image" Target="../media/image21.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20.GIF"/><Relationship Id="rId15" Type="http://schemas.openxmlformats.org/officeDocument/2006/relationships/slideLayout" Target="../slideLayouts/slideLayout24.xml"/><Relationship Id="rId14" Type="http://schemas.openxmlformats.org/officeDocument/2006/relationships/audio" Target="../media/audio2.wav"/><Relationship Id="rId13" Type="http://schemas.openxmlformats.org/officeDocument/2006/relationships/audio" Target="../media/audio1.wav"/><Relationship Id="rId12" Type="http://schemas.openxmlformats.org/officeDocument/2006/relationships/image" Target="../media/image27.GIF"/><Relationship Id="rId11" Type="http://schemas.openxmlformats.org/officeDocument/2006/relationships/image" Target="../media/image26.GIF"/><Relationship Id="rId10" Type="http://schemas.openxmlformats.org/officeDocument/2006/relationships/image" Target="../media/image25.GIF"/><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9" Type="http://schemas.openxmlformats.org/officeDocument/2006/relationships/image" Target="../media/image24.GIF"/><Relationship Id="rId8" Type="http://schemas.openxmlformats.org/officeDocument/2006/relationships/image" Target="../media/image23.GIF"/><Relationship Id="rId7" Type="http://schemas.openxmlformats.org/officeDocument/2006/relationships/image" Target="../media/image22.GIF"/><Relationship Id="rId6" Type="http://schemas.openxmlformats.org/officeDocument/2006/relationships/slide" Target="slide2.xml"/><Relationship Id="rId5" Type="http://schemas.openxmlformats.org/officeDocument/2006/relationships/image" Target="../media/image21.jpe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20.GIF"/><Relationship Id="rId15" Type="http://schemas.openxmlformats.org/officeDocument/2006/relationships/slideLayout" Target="../slideLayouts/slideLayout24.xml"/><Relationship Id="rId14" Type="http://schemas.openxmlformats.org/officeDocument/2006/relationships/audio" Target="../media/audio2.wav"/><Relationship Id="rId13" Type="http://schemas.openxmlformats.org/officeDocument/2006/relationships/audio" Target="../media/audio1.wav"/><Relationship Id="rId12" Type="http://schemas.openxmlformats.org/officeDocument/2006/relationships/image" Target="../media/image27.GIF"/><Relationship Id="rId11" Type="http://schemas.openxmlformats.org/officeDocument/2006/relationships/image" Target="../media/image26.GIF"/><Relationship Id="rId10" Type="http://schemas.openxmlformats.org/officeDocument/2006/relationships/image" Target="../media/image25.GIF"/><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9" Type="http://schemas.openxmlformats.org/officeDocument/2006/relationships/image" Target="../media/image24.GIF"/><Relationship Id="rId8" Type="http://schemas.openxmlformats.org/officeDocument/2006/relationships/image" Target="../media/image23.GIF"/><Relationship Id="rId7" Type="http://schemas.openxmlformats.org/officeDocument/2006/relationships/image" Target="../media/image22.GIF"/><Relationship Id="rId6" Type="http://schemas.openxmlformats.org/officeDocument/2006/relationships/slide" Target="slide2.xml"/><Relationship Id="rId5" Type="http://schemas.openxmlformats.org/officeDocument/2006/relationships/image" Target="../media/image21.jpe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0.GIF"/><Relationship Id="rId15" Type="http://schemas.openxmlformats.org/officeDocument/2006/relationships/slideLayout" Target="../slideLayouts/slideLayout24.xml"/><Relationship Id="rId14" Type="http://schemas.openxmlformats.org/officeDocument/2006/relationships/audio" Target="../media/audio2.wav"/><Relationship Id="rId13" Type="http://schemas.openxmlformats.org/officeDocument/2006/relationships/audio" Target="../media/audio1.wav"/><Relationship Id="rId12" Type="http://schemas.openxmlformats.org/officeDocument/2006/relationships/image" Target="../media/image27.GIF"/><Relationship Id="rId11" Type="http://schemas.openxmlformats.org/officeDocument/2006/relationships/image" Target="../media/image26.GIF"/><Relationship Id="rId10" Type="http://schemas.openxmlformats.org/officeDocument/2006/relationships/image" Target="../media/image25.GIF"/><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9" Type="http://schemas.openxmlformats.org/officeDocument/2006/relationships/image" Target="../media/image24.GIF"/><Relationship Id="rId8" Type="http://schemas.openxmlformats.org/officeDocument/2006/relationships/image" Target="../media/image23.GIF"/><Relationship Id="rId7" Type="http://schemas.openxmlformats.org/officeDocument/2006/relationships/image" Target="../media/image22.GIF"/><Relationship Id="rId6" Type="http://schemas.openxmlformats.org/officeDocument/2006/relationships/slide" Target="slide2.xml"/><Relationship Id="rId5" Type="http://schemas.openxmlformats.org/officeDocument/2006/relationships/image" Target="../media/image21.jpe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20.GIF"/><Relationship Id="rId16" Type="http://schemas.openxmlformats.org/officeDocument/2006/relationships/slideLayout" Target="../slideLayouts/slideLayout24.xml"/><Relationship Id="rId15" Type="http://schemas.openxmlformats.org/officeDocument/2006/relationships/audio" Target="../media/audio2.wav"/><Relationship Id="rId14" Type="http://schemas.openxmlformats.org/officeDocument/2006/relationships/audio" Target="../media/audio1.wav"/><Relationship Id="rId13" Type="http://schemas.openxmlformats.org/officeDocument/2006/relationships/image" Target="../media/image28.jpeg"/><Relationship Id="rId12" Type="http://schemas.openxmlformats.org/officeDocument/2006/relationships/image" Target="../media/image27.GIF"/><Relationship Id="rId11" Type="http://schemas.openxmlformats.org/officeDocument/2006/relationships/image" Target="../media/image26.GIF"/><Relationship Id="rId10" Type="http://schemas.openxmlformats.org/officeDocument/2006/relationships/image" Target="../media/image25.GIF"/><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Content Placeholder 2"/>
          <p:cNvSpPr>
            <a:spLocks noGrp="1"/>
          </p:cNvSpPr>
          <p:nvPr>
            <p:ph idx="1"/>
          </p:nvPr>
        </p:nvSpPr>
        <p:spPr/>
        <p:txBody>
          <a:bodyPr/>
          <a:lstStyle/>
          <a:p>
            <a:pPr eaLnBrk="1" hangingPunct="1"/>
            <a:endParaRPr lang="en-US"/>
          </a:p>
        </p:txBody>
      </p:sp>
      <p:sp>
        <p:nvSpPr>
          <p:cNvPr id="138243" name="Footer Placeholder 3"/>
          <p:cNvSpPr>
            <a:spLocks noGrp="1"/>
          </p:cNvSpPr>
          <p:nvPr>
            <p:ph type="ftr" sz="quarter" idx="10"/>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www.themegallery.com</a:t>
            </a:r>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824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5" name="Rectangle 4"/>
          <p:cNvSpPr txBox="1">
            <a:spLocks noChangeArrowheads="1"/>
          </p:cNvSpPr>
          <p:nvPr/>
        </p:nvSpPr>
        <p:spPr bwMode="gray">
          <a:xfrm>
            <a:off x="609600" y="1676400"/>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Kính</a:t>
            </a:r>
            <a:r>
              <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chào</a:t>
            </a:r>
            <a:r>
              <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quý</a:t>
            </a:r>
            <a:r>
              <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thầy</a:t>
            </a:r>
            <a:r>
              <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cô</a:t>
            </a:r>
            <a:r>
              <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defRPr/>
            </a:pP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các</a:t>
            </a:r>
            <a:r>
              <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em</a:t>
            </a:r>
            <a:r>
              <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60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329267" y="609637"/>
            <a:ext cx="21463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1">
            <a:hlinkClick r:id="rId3" action="ppaction://hlinksldjump"/>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282950"/>
            <a:ext cx="2118784"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69166" y="0"/>
            <a:ext cx="11622833" cy="914400"/>
          </a:xfrm>
          <a:noFill/>
        </p:spPr>
        <p:txBody>
          <a:bodyPr/>
          <a:lstStyle/>
          <a:p>
            <a:r>
              <a:rPr lang="en-US" b="1" i="1" dirty="0">
                <a:solidFill>
                  <a:srgbClr val="3333FF"/>
                </a:solidFill>
                <a:latin typeface="Times New Roman" panose="02020603050405020304" pitchFamily="18" charset="0"/>
              </a:rPr>
              <a:t>I. </a:t>
            </a:r>
            <a:r>
              <a:rPr lang="en-US" b="1" i="1" dirty="0" err="1">
                <a:solidFill>
                  <a:srgbClr val="3333FF"/>
                </a:solidFill>
                <a:latin typeface="Times New Roman" panose="02020603050405020304" pitchFamily="18" charset="0"/>
              </a:rPr>
              <a:t>Tìm</a:t>
            </a:r>
            <a:r>
              <a:rPr lang="en-US" b="1" i="1" dirty="0">
                <a:solidFill>
                  <a:srgbClr val="3333FF"/>
                </a:solidFill>
                <a:latin typeface="Times New Roman" panose="02020603050405020304" pitchFamily="18" charset="0"/>
              </a:rPr>
              <a:t> </a:t>
            </a:r>
            <a:r>
              <a:rPr lang="en-US" b="1" i="1" dirty="0" err="1">
                <a:solidFill>
                  <a:srgbClr val="3333FF"/>
                </a:solidFill>
                <a:latin typeface="Times New Roman" panose="02020603050405020304" pitchFamily="18" charset="0"/>
              </a:rPr>
              <a:t>hiểu</a:t>
            </a:r>
            <a:r>
              <a:rPr lang="en-US" b="1" i="1" dirty="0">
                <a:solidFill>
                  <a:srgbClr val="3333FF"/>
                </a:solidFill>
                <a:latin typeface="Times New Roman" panose="02020603050405020304" pitchFamily="18" charset="0"/>
              </a:rPr>
              <a:t> </a:t>
            </a:r>
            <a:r>
              <a:rPr lang="en-US" b="1" i="1" dirty="0" err="1">
                <a:solidFill>
                  <a:srgbClr val="3333FF"/>
                </a:solidFill>
                <a:latin typeface="Times New Roman" panose="02020603050405020304" pitchFamily="18" charset="0"/>
              </a:rPr>
              <a:t>chung</a:t>
            </a:r>
            <a:endParaRPr lang="en-US" b="1" i="1" dirty="0">
              <a:solidFill>
                <a:srgbClr val="3333FF"/>
              </a:solidFill>
              <a:latin typeface="Times New Roman" panose="02020603050405020304" pitchFamily="18" charset="0"/>
            </a:endParaRPr>
          </a:p>
        </p:txBody>
      </p:sp>
      <p:sp>
        <p:nvSpPr>
          <p:cNvPr id="90115" name="Rectangle 3"/>
          <p:cNvSpPr>
            <a:spLocks noGrp="1" noChangeArrowheads="1"/>
          </p:cNvSpPr>
          <p:nvPr>
            <p:ph type="body" idx="1"/>
          </p:nvPr>
        </p:nvSpPr>
        <p:spPr>
          <a:xfrm>
            <a:off x="494522" y="914412"/>
            <a:ext cx="11224727" cy="4398579"/>
          </a:xfrm>
          <a:noFill/>
        </p:spPr>
        <p:txBody>
          <a:bodyPr>
            <a:noAutofit/>
          </a:bodyPr>
          <a:lstStyle/>
          <a:p>
            <a:pPr algn="just">
              <a:lnSpc>
                <a:spcPct val="150000"/>
              </a:lnSpc>
              <a:buFontTx/>
              <a:buNone/>
            </a:pPr>
            <a:r>
              <a:rPr lang="vi-VN" sz="2000" b="1" dirty="0">
                <a:solidFill>
                  <a:srgbClr val="000000"/>
                </a:solidFill>
                <a:latin typeface="Times New Roman" panose="02020603050405020304" pitchFamily="18" charset="0"/>
              </a:rPr>
              <a:t>1. Tác giả: </a:t>
            </a:r>
            <a:r>
              <a:rPr lang="vi-VN" sz="2000" dirty="0">
                <a:solidFill>
                  <a:srgbClr val="000000"/>
                </a:solidFill>
                <a:latin typeface="Times New Roman" panose="02020603050405020304" pitchFamily="18" charset="0"/>
              </a:rPr>
              <a:t>Nhà nghiên cứu: Đinh Trọng Lạc (1928- 2000) quê ở Hà Nội.</a:t>
            </a:r>
            <a:endParaRPr lang="vi-VN" sz="2000" dirty="0">
              <a:solidFill>
                <a:srgbClr val="000000"/>
              </a:solidFill>
              <a:latin typeface="Times New Roman" panose="02020603050405020304" pitchFamily="18" charset="0"/>
            </a:endParaRPr>
          </a:p>
          <a:p>
            <a:pPr algn="just">
              <a:lnSpc>
                <a:spcPct val="150000"/>
              </a:lnSpc>
              <a:buFontTx/>
              <a:buNone/>
            </a:pPr>
            <a:r>
              <a:rPr lang="vi-VN" sz="2000" b="1" dirty="0">
                <a:solidFill>
                  <a:srgbClr val="000000"/>
                </a:solidFill>
                <a:latin typeface="Times New Roman" panose="02020603050405020304" pitchFamily="18" charset="0"/>
              </a:rPr>
              <a:t>2. Tác phẩm:</a:t>
            </a:r>
            <a:endParaRPr lang="vi-VN" sz="2000" b="1" dirty="0">
              <a:solidFill>
                <a:srgbClr val="000000"/>
              </a:solidFill>
              <a:latin typeface="Times New Roman" panose="02020603050405020304" pitchFamily="18" charset="0"/>
            </a:endParaRPr>
          </a:p>
          <a:p>
            <a:pPr algn="just">
              <a:lnSpc>
                <a:spcPct val="150000"/>
              </a:lnSpc>
              <a:buFontTx/>
              <a:buNone/>
            </a:pPr>
            <a:r>
              <a:rPr lang="en-US" sz="2000" b="1" dirty="0">
                <a:solidFill>
                  <a:srgbClr val="000000"/>
                </a:solidFill>
                <a:latin typeface="Times New Roman" panose="02020603050405020304" pitchFamily="18" charset="0"/>
              </a:rPr>
              <a:t>    </a:t>
            </a:r>
            <a:r>
              <a:rPr lang="vi-VN" sz="2000" b="1" dirty="0">
                <a:solidFill>
                  <a:srgbClr val="000000"/>
                </a:solidFill>
                <a:latin typeface="Times New Roman" panose="02020603050405020304" pitchFamily="18" charset="0"/>
              </a:rPr>
              <a:t>a. Xuất xứ: </a:t>
            </a:r>
            <a:r>
              <a:rPr lang="vi-VN" sz="2000" dirty="0">
                <a:solidFill>
                  <a:srgbClr val="000000"/>
                </a:solidFill>
                <a:latin typeface="Times New Roman" panose="02020603050405020304" pitchFamily="18" charset="0"/>
              </a:rPr>
              <a:t>Bài viết được in trong sách “Vẻ đẹp ngôn ngữ văn học qua các bài tập đọc lớp 4, 5”</a:t>
            </a:r>
            <a:endParaRPr lang="vi-VN" sz="2000" dirty="0">
              <a:solidFill>
                <a:srgbClr val="000000"/>
              </a:solidFill>
              <a:latin typeface="Times New Roman" panose="02020603050405020304" pitchFamily="18" charset="0"/>
            </a:endParaRPr>
          </a:p>
          <a:p>
            <a:pPr algn="just">
              <a:lnSpc>
                <a:spcPct val="150000"/>
              </a:lnSpc>
              <a:buFontTx/>
              <a:buNone/>
            </a:pPr>
            <a:r>
              <a:rPr lang="en-US" sz="2000" b="1" dirty="0">
                <a:solidFill>
                  <a:srgbClr val="000000"/>
                </a:solidFill>
                <a:latin typeface="Times New Roman" panose="02020603050405020304" pitchFamily="18" charset="0"/>
              </a:rPr>
              <a:t>    </a:t>
            </a:r>
            <a:r>
              <a:rPr lang="vi-VN" sz="2000" b="1" dirty="0">
                <a:solidFill>
                  <a:srgbClr val="000000"/>
                </a:solidFill>
                <a:latin typeface="Times New Roman" panose="02020603050405020304" pitchFamily="18" charset="0"/>
              </a:rPr>
              <a:t>b. Thể loại: </a:t>
            </a:r>
            <a:r>
              <a:rPr lang="vi-VN" sz="2000" dirty="0">
                <a:solidFill>
                  <a:srgbClr val="000000"/>
                </a:solidFill>
                <a:latin typeface="Times New Roman" panose="02020603050405020304" pitchFamily="18" charset="0"/>
              </a:rPr>
              <a:t>Nghị luận văn học</a:t>
            </a:r>
            <a:endParaRPr lang="vi-VN" sz="2000" dirty="0">
              <a:solidFill>
                <a:srgbClr val="000000"/>
              </a:solidFill>
              <a:latin typeface="Times New Roman" panose="02020603050405020304" pitchFamily="18" charset="0"/>
            </a:endParaRPr>
          </a:p>
          <a:p>
            <a:pPr algn="just">
              <a:lnSpc>
                <a:spcPct val="150000"/>
              </a:lnSpc>
              <a:buFontTx/>
              <a:buNone/>
            </a:pPr>
            <a:r>
              <a:rPr lang="en-US" sz="2000" b="1" dirty="0">
                <a:solidFill>
                  <a:srgbClr val="000000"/>
                </a:solidFill>
                <a:latin typeface="Times New Roman" panose="02020603050405020304" pitchFamily="18" charset="0"/>
              </a:rPr>
              <a:t>    </a:t>
            </a:r>
            <a:r>
              <a:rPr lang="vi-VN" sz="2000" b="1" dirty="0">
                <a:solidFill>
                  <a:srgbClr val="000000"/>
                </a:solidFill>
                <a:latin typeface="Times New Roman" panose="02020603050405020304" pitchFamily="18" charset="0"/>
              </a:rPr>
              <a:t>c. Phương thức biểu đạt: </a:t>
            </a:r>
            <a:r>
              <a:rPr lang="vi-VN" sz="2000" dirty="0">
                <a:solidFill>
                  <a:srgbClr val="000000"/>
                </a:solidFill>
                <a:latin typeface="Times New Roman" panose="02020603050405020304" pitchFamily="18" charset="0"/>
              </a:rPr>
              <a:t>Nghị luận</a:t>
            </a:r>
            <a:endParaRPr lang="vi-VN" sz="2000" dirty="0">
              <a:solidFill>
                <a:srgbClr val="000000"/>
              </a:solidFill>
              <a:latin typeface="Times New Roman" panose="02020603050405020304" pitchFamily="18" charset="0"/>
            </a:endParaRPr>
          </a:p>
          <a:p>
            <a:pPr algn="just">
              <a:lnSpc>
                <a:spcPct val="150000"/>
              </a:lnSpc>
              <a:buFontTx/>
              <a:buNone/>
            </a:pPr>
            <a:r>
              <a:rPr lang="en-US" sz="2000" b="1" dirty="0">
                <a:solidFill>
                  <a:srgbClr val="000000"/>
                </a:solidFill>
                <a:latin typeface="Times New Roman" panose="02020603050405020304" pitchFamily="18" charset="0"/>
              </a:rPr>
              <a:t>    </a:t>
            </a:r>
            <a:r>
              <a:rPr lang="vi-VN" sz="2000" b="1" dirty="0">
                <a:solidFill>
                  <a:srgbClr val="000000"/>
                </a:solidFill>
                <a:latin typeface="Times New Roman" panose="02020603050405020304" pitchFamily="18" charset="0"/>
              </a:rPr>
              <a:t>d. Bố cục: </a:t>
            </a:r>
            <a:r>
              <a:rPr lang="vi-VN" sz="2000" dirty="0">
                <a:solidFill>
                  <a:srgbClr val="000000"/>
                </a:solidFill>
                <a:latin typeface="Times New Roman" panose="02020603050405020304" pitchFamily="18" charset="0"/>
              </a:rPr>
              <a:t>4 phần</a:t>
            </a:r>
            <a:endParaRPr lang="vi-VN" sz="2000" dirty="0">
              <a:solidFill>
                <a:srgbClr val="000000"/>
              </a:solidFill>
              <a:latin typeface="Times New Roman" panose="02020603050405020304" pitchFamily="18" charset="0"/>
            </a:endParaRPr>
          </a:p>
          <a:p>
            <a:pPr algn="just">
              <a:lnSpc>
                <a:spcPct val="150000"/>
              </a:lnSpc>
              <a:buFontTx/>
              <a:buNone/>
            </a:pPr>
            <a:r>
              <a:rPr lang="en-US" sz="2000" dirty="0">
                <a:solidFill>
                  <a:srgbClr val="000000"/>
                </a:solidFill>
                <a:latin typeface="Times New Roman" panose="02020603050405020304" pitchFamily="18" charset="0"/>
              </a:rPr>
              <a:t>      </a:t>
            </a:r>
            <a:r>
              <a:rPr lang="vi-VN" sz="2000" dirty="0">
                <a:solidFill>
                  <a:srgbClr val="000000"/>
                </a:solidFill>
                <a:latin typeface="Times New Roman" panose="02020603050405020304" pitchFamily="18" charset="0"/>
              </a:rPr>
              <a:t>- Phần 1: từ đầu...tuổi thơ</a:t>
            </a:r>
            <a:r>
              <a:rPr lang="en-US" sz="2000" dirty="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sym typeface="Wingdings" panose="05000000000000000000" pitchFamily="2" charset="2"/>
              </a:rPr>
              <a:t></a:t>
            </a:r>
            <a:r>
              <a:rPr lang="vi-VN" sz="2000" dirty="0">
                <a:solidFill>
                  <a:srgbClr val="000000"/>
                </a:solidFill>
                <a:latin typeface="Times New Roman" panose="02020603050405020304" pitchFamily="18" charset="0"/>
              </a:rPr>
              <a:t>Vẻ đẹp khổ thơ thứ nhất </a:t>
            </a:r>
            <a:endParaRPr lang="vi-VN" sz="2000" dirty="0">
              <a:solidFill>
                <a:srgbClr val="000000"/>
              </a:solidFill>
              <a:latin typeface="Times New Roman" panose="02020603050405020304" pitchFamily="18" charset="0"/>
            </a:endParaRPr>
          </a:p>
          <a:p>
            <a:pPr algn="just">
              <a:lnSpc>
                <a:spcPct val="150000"/>
              </a:lnSpc>
              <a:buFontTx/>
              <a:buNone/>
            </a:pPr>
            <a:r>
              <a:rPr lang="en-US" sz="2000" dirty="0">
                <a:solidFill>
                  <a:srgbClr val="000000"/>
                </a:solidFill>
                <a:latin typeface="Times New Roman" panose="02020603050405020304" pitchFamily="18" charset="0"/>
              </a:rPr>
              <a:t>      </a:t>
            </a:r>
            <a:r>
              <a:rPr lang="vi-VN" sz="2000" dirty="0">
                <a:solidFill>
                  <a:srgbClr val="000000"/>
                </a:solidFill>
                <a:latin typeface="Times New Roman" panose="02020603050405020304" pitchFamily="18" charset="0"/>
              </a:rPr>
              <a:t>- Phần 2: tiếp ...vui sướng </a:t>
            </a:r>
            <a:r>
              <a:rPr lang="en-US" sz="2000" dirty="0">
                <a:solidFill>
                  <a:srgbClr val="000000"/>
                </a:solidFill>
                <a:latin typeface="Times New Roman" panose="02020603050405020304" pitchFamily="18" charset="0"/>
                <a:sym typeface="Wingdings" panose="05000000000000000000" pitchFamily="2" charset="2"/>
              </a:rPr>
              <a:t></a:t>
            </a:r>
            <a:r>
              <a:rPr lang="vi-VN" sz="2000" dirty="0">
                <a:solidFill>
                  <a:srgbClr val="000000"/>
                </a:solidFill>
                <a:latin typeface="Times New Roman" panose="02020603050405020304" pitchFamily="18" charset="0"/>
              </a:rPr>
              <a:t> Vẻ đẹp khổ thơ thứ hai </a:t>
            </a:r>
            <a:endParaRPr lang="vi-VN" sz="2000" dirty="0">
              <a:solidFill>
                <a:srgbClr val="000000"/>
              </a:solidFill>
              <a:latin typeface="Times New Roman" panose="02020603050405020304" pitchFamily="18" charset="0"/>
            </a:endParaRPr>
          </a:p>
          <a:p>
            <a:pPr algn="just">
              <a:lnSpc>
                <a:spcPct val="150000"/>
              </a:lnSpc>
              <a:buFontTx/>
              <a:buNone/>
            </a:pPr>
            <a:r>
              <a:rPr lang="en-US" sz="2000" dirty="0">
                <a:solidFill>
                  <a:srgbClr val="000000"/>
                </a:solidFill>
                <a:latin typeface="Times New Roman" panose="02020603050405020304" pitchFamily="18" charset="0"/>
              </a:rPr>
              <a:t>      </a:t>
            </a:r>
            <a:r>
              <a:rPr lang="vi-VN" sz="2000" dirty="0">
                <a:solidFill>
                  <a:srgbClr val="000000"/>
                </a:solidFill>
                <a:latin typeface="Times New Roman" panose="02020603050405020304" pitchFamily="18" charset="0"/>
              </a:rPr>
              <a:t>- Phần 3: tiếp...của bà </a:t>
            </a:r>
            <a:r>
              <a:rPr lang="en-US" sz="2000" dirty="0">
                <a:solidFill>
                  <a:srgbClr val="000000"/>
                </a:solidFill>
                <a:latin typeface="Times New Roman" panose="02020603050405020304" pitchFamily="18" charset="0"/>
                <a:sym typeface="Wingdings" panose="05000000000000000000" pitchFamily="2" charset="2"/>
              </a:rPr>
              <a:t></a:t>
            </a:r>
            <a:r>
              <a:rPr lang="vi-VN" sz="2000" dirty="0">
                <a:solidFill>
                  <a:srgbClr val="000000"/>
                </a:solidFill>
                <a:latin typeface="Times New Roman" panose="02020603050405020304" pitchFamily="18" charset="0"/>
              </a:rPr>
              <a:t> Vẻ đẹp của sáu dòng thơ đặc biệt trong bài</a:t>
            </a:r>
            <a:endParaRPr lang="vi-VN" sz="2000" dirty="0">
              <a:solidFill>
                <a:srgbClr val="000000"/>
              </a:solidFill>
              <a:latin typeface="Times New Roman" panose="02020603050405020304" pitchFamily="18" charset="0"/>
            </a:endParaRPr>
          </a:p>
          <a:p>
            <a:pPr algn="just">
              <a:lnSpc>
                <a:spcPct val="150000"/>
              </a:lnSpc>
              <a:buFontTx/>
              <a:buNone/>
            </a:pPr>
            <a:r>
              <a:rPr lang="en-US" sz="2000" dirty="0">
                <a:solidFill>
                  <a:srgbClr val="000000"/>
                </a:solidFill>
                <a:latin typeface="Times New Roman" panose="02020603050405020304" pitchFamily="18" charset="0"/>
              </a:rPr>
              <a:t>      </a:t>
            </a:r>
            <a:r>
              <a:rPr lang="vi-VN" sz="2000" dirty="0">
                <a:solidFill>
                  <a:srgbClr val="000000"/>
                </a:solidFill>
                <a:latin typeface="Times New Roman" panose="02020603050405020304" pitchFamily="18" charset="0"/>
              </a:rPr>
              <a:t>- Phần 4: Còn lại</a:t>
            </a:r>
            <a:r>
              <a:rPr lang="en-US" sz="2000" dirty="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sym typeface="Wingdings" panose="05000000000000000000" pitchFamily="2" charset="2"/>
              </a:rPr>
              <a:t></a:t>
            </a:r>
            <a:r>
              <a:rPr lang="vi-VN" sz="2000" dirty="0">
                <a:solidFill>
                  <a:srgbClr val="000000"/>
                </a:solidFill>
                <a:latin typeface="Times New Roman" panose="02020603050405020304" pitchFamily="18" charset="0"/>
              </a:rPr>
              <a:t> Vẻ đẹp khổ cuối. </a:t>
            </a:r>
            <a:endParaRPr lang="vi-VN" sz="2000"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10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fade">
                                      <p:cBhvr>
                                        <p:cTn id="17" dur="10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5">
                                            <p:txEl>
                                              <p:pRg st="2" end="2"/>
                                            </p:txEl>
                                          </p:spTgt>
                                        </p:tgtEl>
                                        <p:attrNameLst>
                                          <p:attrName>style.visibility</p:attrName>
                                        </p:attrNameLst>
                                      </p:cBhvr>
                                      <p:to>
                                        <p:strVal val="visible"/>
                                      </p:to>
                                    </p:set>
                                    <p:animEffect transition="in" filter="fade">
                                      <p:cBhvr>
                                        <p:cTn id="22" dur="1000"/>
                                        <p:tgtEl>
                                          <p:spTgt spid="901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115">
                                            <p:txEl>
                                              <p:pRg st="3" end="3"/>
                                            </p:txEl>
                                          </p:spTgt>
                                        </p:tgtEl>
                                        <p:attrNameLst>
                                          <p:attrName>style.visibility</p:attrName>
                                        </p:attrNameLst>
                                      </p:cBhvr>
                                      <p:to>
                                        <p:strVal val="visible"/>
                                      </p:to>
                                    </p:set>
                                    <p:animEffect transition="in" filter="fade">
                                      <p:cBhvr>
                                        <p:cTn id="27" dur="1000"/>
                                        <p:tgtEl>
                                          <p:spTgt spid="901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115">
                                            <p:txEl>
                                              <p:pRg st="4" end="4"/>
                                            </p:txEl>
                                          </p:spTgt>
                                        </p:tgtEl>
                                        <p:attrNameLst>
                                          <p:attrName>style.visibility</p:attrName>
                                        </p:attrNameLst>
                                      </p:cBhvr>
                                      <p:to>
                                        <p:strVal val="visible"/>
                                      </p:to>
                                    </p:set>
                                    <p:animEffect transition="in" filter="fade">
                                      <p:cBhvr>
                                        <p:cTn id="32" dur="1000"/>
                                        <p:tgtEl>
                                          <p:spTgt spid="901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Effect transition="in" filter="fade">
                                      <p:cBhvr>
                                        <p:cTn id="37" dur="1000"/>
                                        <p:tgtEl>
                                          <p:spTgt spid="901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0115">
                                            <p:txEl>
                                              <p:pRg st="6" end="6"/>
                                            </p:txEl>
                                          </p:spTgt>
                                        </p:tgtEl>
                                        <p:attrNameLst>
                                          <p:attrName>style.visibility</p:attrName>
                                        </p:attrNameLst>
                                      </p:cBhvr>
                                      <p:to>
                                        <p:strVal val="visible"/>
                                      </p:to>
                                    </p:set>
                                    <p:animEffect transition="in" filter="fade">
                                      <p:cBhvr>
                                        <p:cTn id="42" dur="1000"/>
                                        <p:tgtEl>
                                          <p:spTgt spid="901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0115">
                                            <p:txEl>
                                              <p:pRg st="7" end="7"/>
                                            </p:txEl>
                                          </p:spTgt>
                                        </p:tgtEl>
                                        <p:attrNameLst>
                                          <p:attrName>style.visibility</p:attrName>
                                        </p:attrNameLst>
                                      </p:cBhvr>
                                      <p:to>
                                        <p:strVal val="visible"/>
                                      </p:to>
                                    </p:set>
                                    <p:animEffect transition="in" filter="fade">
                                      <p:cBhvr>
                                        <p:cTn id="47" dur="1000"/>
                                        <p:tgtEl>
                                          <p:spTgt spid="9011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0115">
                                            <p:txEl>
                                              <p:pRg st="8" end="8"/>
                                            </p:txEl>
                                          </p:spTgt>
                                        </p:tgtEl>
                                        <p:attrNameLst>
                                          <p:attrName>style.visibility</p:attrName>
                                        </p:attrNameLst>
                                      </p:cBhvr>
                                      <p:to>
                                        <p:strVal val="visible"/>
                                      </p:to>
                                    </p:set>
                                    <p:animEffect transition="in" filter="fade">
                                      <p:cBhvr>
                                        <p:cTn id="52" dur="1000"/>
                                        <p:tgtEl>
                                          <p:spTgt spid="9011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0115">
                                            <p:txEl>
                                              <p:pRg st="9" end="9"/>
                                            </p:txEl>
                                          </p:spTgt>
                                        </p:tgtEl>
                                        <p:attrNameLst>
                                          <p:attrName>style.visibility</p:attrName>
                                        </p:attrNameLst>
                                      </p:cBhvr>
                                      <p:to>
                                        <p:strVal val="visible"/>
                                      </p:to>
                                    </p:set>
                                    <p:animEffect transition="in" filter="fade">
                                      <p:cBhvr>
                                        <p:cTn id="57" dur="1000"/>
                                        <p:tgtEl>
                                          <p:spTgt spid="901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anose="02020603050405020304" pitchFamily="18" charset="0"/>
              </a:rPr>
              <a:t>II. </a:t>
            </a:r>
            <a:r>
              <a:rPr lang="en-US" b="1" i="1" dirty="0" err="1">
                <a:solidFill>
                  <a:srgbClr val="3333FF"/>
                </a:solidFill>
                <a:latin typeface="Times New Roman" panose="02020603050405020304" pitchFamily="18" charset="0"/>
              </a:rPr>
              <a:t>Đọc</a:t>
            </a:r>
            <a:r>
              <a:rPr lang="en-US" b="1" i="1" dirty="0">
                <a:solidFill>
                  <a:srgbClr val="3333FF"/>
                </a:solidFill>
                <a:latin typeface="Times New Roman" panose="02020603050405020304" pitchFamily="18" charset="0"/>
              </a:rPr>
              <a:t> – </a:t>
            </a:r>
            <a:r>
              <a:rPr lang="en-US" b="1" i="1" dirty="0" err="1">
                <a:solidFill>
                  <a:srgbClr val="3333FF"/>
                </a:solidFill>
                <a:latin typeface="Times New Roman" panose="02020603050405020304" pitchFamily="18" charset="0"/>
              </a:rPr>
              <a:t>Tìm</a:t>
            </a:r>
            <a:r>
              <a:rPr lang="en-US" b="1" i="1" dirty="0">
                <a:solidFill>
                  <a:srgbClr val="3333FF"/>
                </a:solidFill>
                <a:latin typeface="Times New Roman" panose="02020603050405020304" pitchFamily="18" charset="0"/>
              </a:rPr>
              <a:t> </a:t>
            </a:r>
            <a:r>
              <a:rPr lang="en-US" b="1" i="1" dirty="0" err="1">
                <a:solidFill>
                  <a:srgbClr val="3333FF"/>
                </a:solidFill>
                <a:latin typeface="Times New Roman" panose="02020603050405020304" pitchFamily="18" charset="0"/>
              </a:rPr>
              <a:t>hiểu</a:t>
            </a:r>
            <a:r>
              <a:rPr lang="en-US" b="1" i="1" dirty="0">
                <a:solidFill>
                  <a:srgbClr val="3333FF"/>
                </a:solidFill>
                <a:latin typeface="Times New Roman" panose="02020603050405020304" pitchFamily="18" charset="0"/>
              </a:rPr>
              <a:t> chi </a:t>
            </a:r>
            <a:r>
              <a:rPr lang="en-US" b="1" i="1" dirty="0" err="1">
                <a:solidFill>
                  <a:srgbClr val="3333FF"/>
                </a:solidFill>
                <a:latin typeface="Times New Roman" panose="02020603050405020304" pitchFamily="18" charset="0"/>
              </a:rPr>
              <a:t>tiết</a:t>
            </a:r>
            <a:endParaRPr lang="en-US" b="1" i="1" dirty="0">
              <a:solidFill>
                <a:srgbClr val="3333FF"/>
              </a:solidFill>
              <a:latin typeface="Times New Roman" panose="02020603050405020304" pitchFamily="18" charset="0"/>
            </a:endParaRPr>
          </a:p>
        </p:txBody>
      </p:sp>
      <p:sp>
        <p:nvSpPr>
          <p:cNvPr id="6" name="Rectangle 2"/>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rPr>
              <a:t>1. </a:t>
            </a:r>
            <a:r>
              <a:rPr lang="en-US" sz="3600" b="1" dirty="0" err="1">
                <a:latin typeface="Times New Roman" panose="02020603050405020304" pitchFamily="18" charset="0"/>
              </a:rPr>
              <a:t>Đặc</a:t>
            </a:r>
            <a:r>
              <a:rPr lang="en-US" sz="3600" b="1" dirty="0">
                <a:latin typeface="Times New Roman" panose="02020603050405020304" pitchFamily="18" charset="0"/>
              </a:rPr>
              <a:t> </a:t>
            </a:r>
            <a:r>
              <a:rPr lang="en-US" sz="3600" b="1" dirty="0" err="1">
                <a:latin typeface="Times New Roman" panose="02020603050405020304" pitchFamily="18" charset="0"/>
              </a:rPr>
              <a:t>điểm</a:t>
            </a:r>
            <a:r>
              <a:rPr lang="en-US" sz="3600" b="1" dirty="0">
                <a:latin typeface="Times New Roman" panose="02020603050405020304" pitchFamily="18" charset="0"/>
              </a:rPr>
              <a:t> </a:t>
            </a:r>
            <a:r>
              <a:rPr lang="en-US" sz="3600" b="1" dirty="0" err="1">
                <a:latin typeface="Times New Roman" panose="02020603050405020304" pitchFamily="18" charset="0"/>
              </a:rPr>
              <a:t>kiểu</a:t>
            </a:r>
            <a:r>
              <a:rPr lang="en-US" sz="3600" b="1" dirty="0">
                <a:latin typeface="Times New Roman" panose="02020603050405020304" pitchFamily="18" charset="0"/>
              </a:rPr>
              <a:t> </a:t>
            </a:r>
            <a:r>
              <a:rPr lang="en-US" sz="3600" b="1" dirty="0" err="1">
                <a:latin typeface="Times New Roman" panose="02020603050405020304" pitchFamily="18" charset="0"/>
              </a:rPr>
              <a:t>bài</a:t>
            </a:r>
            <a:r>
              <a:rPr lang="en-US" sz="3600" b="1" dirty="0">
                <a:latin typeface="Times New Roman" panose="02020603050405020304" pitchFamily="18" charset="0"/>
              </a:rPr>
              <a:t> </a:t>
            </a:r>
            <a:r>
              <a:rPr lang="en-US" sz="3600" b="1" dirty="0" err="1">
                <a:latin typeface="Times New Roman" panose="02020603050405020304" pitchFamily="18" charset="0"/>
              </a:rPr>
              <a:t>nghị</a:t>
            </a:r>
            <a:r>
              <a:rPr lang="en-US" sz="3600" b="1" dirty="0">
                <a:latin typeface="Times New Roman" panose="02020603050405020304" pitchFamily="18" charset="0"/>
              </a:rPr>
              <a:t> </a:t>
            </a:r>
            <a:r>
              <a:rPr lang="en-US" sz="3600" b="1" dirty="0" err="1">
                <a:latin typeface="Times New Roman" panose="02020603050405020304" pitchFamily="18" charset="0"/>
              </a:rPr>
              <a:t>luận</a:t>
            </a:r>
            <a:r>
              <a:rPr lang="en-US" sz="3600" b="1" dirty="0">
                <a:latin typeface="Times New Roman" panose="02020603050405020304" pitchFamily="18" charset="0"/>
              </a:rPr>
              <a:t> </a:t>
            </a:r>
            <a:r>
              <a:rPr lang="en-US" sz="3600" b="1" dirty="0" err="1">
                <a:latin typeface="Times New Roman" panose="02020603050405020304" pitchFamily="18" charset="0"/>
              </a:rPr>
              <a:t>văn</a:t>
            </a:r>
            <a:r>
              <a:rPr lang="en-US" sz="3600" b="1" dirty="0">
                <a:latin typeface="Times New Roman" panose="02020603050405020304" pitchFamily="18" charset="0"/>
              </a:rPr>
              <a:t> </a:t>
            </a:r>
            <a:r>
              <a:rPr lang="en-US" sz="3600" b="1" dirty="0" err="1">
                <a:latin typeface="Times New Roman" panose="02020603050405020304" pitchFamily="18" charset="0"/>
              </a:rPr>
              <a:t>học</a:t>
            </a:r>
            <a:r>
              <a:rPr lang="en-US" sz="3600" b="1" dirty="0">
                <a:latin typeface="Times New Roman" panose="02020603050405020304" pitchFamily="18" charset="0"/>
              </a:rPr>
              <a:t> </a:t>
            </a:r>
            <a:r>
              <a:rPr lang="en-US" sz="3600" b="1" dirty="0" err="1">
                <a:latin typeface="Times New Roman" panose="02020603050405020304" pitchFamily="18" charset="0"/>
              </a:rPr>
              <a:t>của</a:t>
            </a:r>
            <a:r>
              <a:rPr lang="en-US" sz="3600" b="1" dirty="0">
                <a:latin typeface="Times New Roman" panose="02020603050405020304" pitchFamily="18" charset="0"/>
              </a:rPr>
              <a:t> </a:t>
            </a:r>
            <a:r>
              <a:rPr lang="en-US" sz="3600" b="1" dirty="0" err="1">
                <a:latin typeface="Times New Roman" panose="02020603050405020304" pitchFamily="18" charset="0"/>
              </a:rPr>
              <a:t>văn</a:t>
            </a:r>
            <a:r>
              <a:rPr lang="en-US" sz="3600" b="1" dirty="0">
                <a:latin typeface="Times New Roman" panose="02020603050405020304" pitchFamily="18" charset="0"/>
              </a:rPr>
              <a:t> </a:t>
            </a:r>
            <a:r>
              <a:rPr lang="en-US" sz="3600" b="1" dirty="0" err="1">
                <a:latin typeface="Times New Roman" panose="02020603050405020304" pitchFamily="18" charset="0"/>
              </a:rPr>
              <a:t>bản</a:t>
            </a:r>
            <a:r>
              <a:rPr lang="en-US" sz="3600" b="1" dirty="0">
                <a:latin typeface="Times New Roman" panose="02020603050405020304" pitchFamily="18" charset="0"/>
              </a:rPr>
              <a:t> </a:t>
            </a:r>
            <a:endParaRPr lang="en-US" sz="3600" b="1" dirty="0">
              <a:latin typeface="Times New Roman" panose="02020603050405020304" pitchFamily="18" charset="0"/>
            </a:endParaRPr>
          </a:p>
        </p:txBody>
      </p:sp>
      <p:graphicFrame>
        <p:nvGraphicFramePr>
          <p:cNvPr id="2" name="Diagram 1"/>
          <p:cNvGraphicFramePr/>
          <p:nvPr/>
        </p:nvGraphicFramePr>
        <p:xfrm>
          <a:off x="2087984" y="1698171"/>
          <a:ext cx="7783804" cy="5029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anose="02020603050405020304" pitchFamily="18" charset="0"/>
              </a:rPr>
              <a:t>II. </a:t>
            </a:r>
            <a:r>
              <a:rPr lang="en-US" b="1" i="1" dirty="0" err="1">
                <a:solidFill>
                  <a:srgbClr val="3333FF"/>
                </a:solidFill>
                <a:latin typeface="Times New Roman" panose="02020603050405020304" pitchFamily="18" charset="0"/>
              </a:rPr>
              <a:t>Đọc</a:t>
            </a:r>
            <a:r>
              <a:rPr lang="en-US" b="1" i="1" dirty="0">
                <a:solidFill>
                  <a:srgbClr val="3333FF"/>
                </a:solidFill>
                <a:latin typeface="Times New Roman" panose="02020603050405020304" pitchFamily="18" charset="0"/>
              </a:rPr>
              <a:t> – </a:t>
            </a:r>
            <a:r>
              <a:rPr lang="en-US" b="1" i="1" dirty="0" err="1">
                <a:solidFill>
                  <a:srgbClr val="3333FF"/>
                </a:solidFill>
                <a:latin typeface="Times New Roman" panose="02020603050405020304" pitchFamily="18" charset="0"/>
              </a:rPr>
              <a:t>Tìm</a:t>
            </a:r>
            <a:r>
              <a:rPr lang="en-US" b="1" i="1" dirty="0">
                <a:solidFill>
                  <a:srgbClr val="3333FF"/>
                </a:solidFill>
                <a:latin typeface="Times New Roman" panose="02020603050405020304" pitchFamily="18" charset="0"/>
              </a:rPr>
              <a:t> </a:t>
            </a:r>
            <a:r>
              <a:rPr lang="en-US" b="1" i="1" dirty="0" err="1">
                <a:solidFill>
                  <a:srgbClr val="3333FF"/>
                </a:solidFill>
                <a:latin typeface="Times New Roman" panose="02020603050405020304" pitchFamily="18" charset="0"/>
              </a:rPr>
              <a:t>hiểu</a:t>
            </a:r>
            <a:r>
              <a:rPr lang="en-US" b="1" i="1" dirty="0">
                <a:solidFill>
                  <a:srgbClr val="3333FF"/>
                </a:solidFill>
                <a:latin typeface="Times New Roman" panose="02020603050405020304" pitchFamily="18" charset="0"/>
              </a:rPr>
              <a:t> chi </a:t>
            </a:r>
            <a:r>
              <a:rPr lang="en-US" b="1" i="1" dirty="0" err="1">
                <a:solidFill>
                  <a:srgbClr val="3333FF"/>
                </a:solidFill>
                <a:latin typeface="Times New Roman" panose="02020603050405020304" pitchFamily="18" charset="0"/>
              </a:rPr>
              <a:t>tiết</a:t>
            </a:r>
            <a:endParaRPr lang="en-US" b="1" i="1" dirty="0">
              <a:solidFill>
                <a:srgbClr val="3333FF"/>
              </a:solidFill>
              <a:latin typeface="Times New Roman" panose="02020603050405020304" pitchFamily="18" charset="0"/>
            </a:endParaRPr>
          </a:p>
        </p:txBody>
      </p:sp>
      <p:sp>
        <p:nvSpPr>
          <p:cNvPr id="6" name="Rectangle 2"/>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rPr>
              <a:t>1. </a:t>
            </a:r>
            <a:r>
              <a:rPr lang="en-US" sz="3600" b="1" dirty="0" err="1">
                <a:latin typeface="Times New Roman" panose="02020603050405020304" pitchFamily="18" charset="0"/>
              </a:rPr>
              <a:t>Đặc</a:t>
            </a:r>
            <a:r>
              <a:rPr lang="en-US" sz="3600" b="1" dirty="0">
                <a:latin typeface="Times New Roman" panose="02020603050405020304" pitchFamily="18" charset="0"/>
              </a:rPr>
              <a:t> </a:t>
            </a:r>
            <a:r>
              <a:rPr lang="en-US" sz="3600" b="1" dirty="0" err="1">
                <a:latin typeface="Times New Roman" panose="02020603050405020304" pitchFamily="18" charset="0"/>
              </a:rPr>
              <a:t>điểm</a:t>
            </a:r>
            <a:r>
              <a:rPr lang="en-US" sz="3600" b="1" dirty="0">
                <a:latin typeface="Times New Roman" panose="02020603050405020304" pitchFamily="18" charset="0"/>
              </a:rPr>
              <a:t> </a:t>
            </a:r>
            <a:r>
              <a:rPr lang="en-US" sz="3600" b="1" dirty="0" err="1">
                <a:latin typeface="Times New Roman" panose="02020603050405020304" pitchFamily="18" charset="0"/>
              </a:rPr>
              <a:t>kiểu</a:t>
            </a:r>
            <a:r>
              <a:rPr lang="en-US" sz="3600" b="1" dirty="0">
                <a:latin typeface="Times New Roman" panose="02020603050405020304" pitchFamily="18" charset="0"/>
              </a:rPr>
              <a:t> </a:t>
            </a:r>
            <a:r>
              <a:rPr lang="en-US" sz="3600" b="1" dirty="0" err="1">
                <a:latin typeface="Times New Roman" panose="02020603050405020304" pitchFamily="18" charset="0"/>
              </a:rPr>
              <a:t>bài</a:t>
            </a:r>
            <a:r>
              <a:rPr lang="en-US" sz="3600" b="1" dirty="0">
                <a:latin typeface="Times New Roman" panose="02020603050405020304" pitchFamily="18" charset="0"/>
              </a:rPr>
              <a:t> </a:t>
            </a:r>
            <a:r>
              <a:rPr lang="en-US" sz="3600" b="1" dirty="0" err="1">
                <a:latin typeface="Times New Roman" panose="02020603050405020304" pitchFamily="18" charset="0"/>
              </a:rPr>
              <a:t>nghị</a:t>
            </a:r>
            <a:r>
              <a:rPr lang="en-US" sz="3600" b="1" dirty="0">
                <a:latin typeface="Times New Roman" panose="02020603050405020304" pitchFamily="18" charset="0"/>
              </a:rPr>
              <a:t> </a:t>
            </a:r>
            <a:r>
              <a:rPr lang="en-US" sz="3600" b="1" dirty="0" err="1">
                <a:latin typeface="Times New Roman" panose="02020603050405020304" pitchFamily="18" charset="0"/>
              </a:rPr>
              <a:t>luận</a:t>
            </a:r>
            <a:r>
              <a:rPr lang="en-US" sz="3600" b="1" dirty="0">
                <a:latin typeface="Times New Roman" panose="02020603050405020304" pitchFamily="18" charset="0"/>
              </a:rPr>
              <a:t> </a:t>
            </a:r>
            <a:r>
              <a:rPr lang="en-US" sz="3600" b="1" dirty="0" err="1">
                <a:latin typeface="Times New Roman" panose="02020603050405020304" pitchFamily="18" charset="0"/>
              </a:rPr>
              <a:t>văn</a:t>
            </a:r>
            <a:r>
              <a:rPr lang="en-US" sz="3600" b="1" dirty="0">
                <a:latin typeface="Times New Roman" panose="02020603050405020304" pitchFamily="18" charset="0"/>
              </a:rPr>
              <a:t> </a:t>
            </a:r>
            <a:r>
              <a:rPr lang="en-US" sz="3600" b="1" dirty="0" err="1">
                <a:latin typeface="Times New Roman" panose="02020603050405020304" pitchFamily="18" charset="0"/>
              </a:rPr>
              <a:t>học</a:t>
            </a:r>
            <a:r>
              <a:rPr lang="en-US" sz="3600" b="1" dirty="0">
                <a:latin typeface="Times New Roman" panose="02020603050405020304" pitchFamily="18" charset="0"/>
              </a:rPr>
              <a:t> </a:t>
            </a:r>
            <a:r>
              <a:rPr lang="en-US" sz="3600" b="1" dirty="0" err="1">
                <a:latin typeface="Times New Roman" panose="02020603050405020304" pitchFamily="18" charset="0"/>
              </a:rPr>
              <a:t>của</a:t>
            </a:r>
            <a:r>
              <a:rPr lang="en-US" sz="3600" b="1" dirty="0">
                <a:latin typeface="Times New Roman" panose="02020603050405020304" pitchFamily="18" charset="0"/>
              </a:rPr>
              <a:t> </a:t>
            </a:r>
            <a:r>
              <a:rPr lang="en-US" sz="3600" b="1" dirty="0" err="1">
                <a:latin typeface="Times New Roman" panose="02020603050405020304" pitchFamily="18" charset="0"/>
              </a:rPr>
              <a:t>văn</a:t>
            </a:r>
            <a:r>
              <a:rPr lang="en-US" sz="3600" b="1" dirty="0">
                <a:latin typeface="Times New Roman" panose="02020603050405020304" pitchFamily="18" charset="0"/>
              </a:rPr>
              <a:t> </a:t>
            </a:r>
            <a:r>
              <a:rPr lang="en-US" sz="3600" b="1" dirty="0" err="1">
                <a:latin typeface="Times New Roman" panose="02020603050405020304" pitchFamily="18" charset="0"/>
              </a:rPr>
              <a:t>bản</a:t>
            </a:r>
            <a:r>
              <a:rPr lang="en-US" sz="3600" b="1" dirty="0">
                <a:latin typeface="Times New Roman" panose="02020603050405020304" pitchFamily="18" charset="0"/>
              </a:rPr>
              <a:t> </a:t>
            </a:r>
            <a:endParaRPr lang="en-US" sz="3600" b="1" dirty="0">
              <a:latin typeface="Times New Roman" panose="02020603050405020304" pitchFamily="18" charset="0"/>
            </a:endParaRPr>
          </a:p>
        </p:txBody>
      </p:sp>
      <p:sp>
        <p:nvSpPr>
          <p:cNvPr id="3" name="TextBox 2"/>
          <p:cNvSpPr txBox="1"/>
          <p:nvPr/>
        </p:nvSpPr>
        <p:spPr>
          <a:xfrm>
            <a:off x="4021494" y="1828800"/>
            <a:ext cx="4460033" cy="49244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en-US" sz="2600" b="1" dirty="0" err="1">
                <a:latin typeface="Times New Roman" panose="02020603050405020304" pitchFamily="18" charset="0"/>
                <a:cs typeface="Times New Roman" panose="02020603050405020304" pitchFamily="18" charset="0"/>
              </a:rPr>
              <a:t>Vấn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luận</a:t>
            </a:r>
            <a:endParaRPr lang="en-US" sz="2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5993" y="2608880"/>
            <a:ext cx="11020619"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Đặc sắc về nội dung và hình thức nghệ thuật của bài thơ “Tiếng gà trưa”.</a:t>
            </a:r>
            <a:endParaRPr lang="en-US" sz="2800" dirty="0"/>
          </a:p>
        </p:txBody>
      </p:sp>
      <p:sp>
        <p:nvSpPr>
          <p:cNvPr id="9" name="TextBox 8"/>
          <p:cNvSpPr txBox="1"/>
          <p:nvPr/>
        </p:nvSpPr>
        <p:spPr>
          <a:xfrm>
            <a:off x="1323781" y="3523280"/>
            <a:ext cx="7512310" cy="523220"/>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sym typeface="Wingdings" panose="05000000000000000000" pitchFamily="2" charset="2"/>
              </a:rPr>
              <a:t> </a:t>
            </a:r>
            <a:r>
              <a:rPr lang="en-US" sz="2800" dirty="0" err="1">
                <a:effectLst/>
                <a:latin typeface="Times New Roman" panose="02020603050405020304" pitchFamily="18" charset="0"/>
                <a:ea typeface="Calibri" panose="020F0502020204030204" pitchFamily="34" charset="0"/>
                <a:sym typeface="Wingdings" panose="05000000000000000000" pitchFamily="2" charset="2"/>
              </a:rPr>
              <a:t>Nhan</a:t>
            </a:r>
            <a:r>
              <a:rPr lang="en-US" sz="2800" dirty="0">
                <a:effectLst/>
                <a:latin typeface="Times New Roman" panose="02020603050405020304" pitchFamily="18" charset="0"/>
                <a:ea typeface="Calibri" panose="020F0502020204030204" pitchFamily="34" charset="0"/>
                <a:sym typeface="Wingdings" panose="05000000000000000000" pitchFamily="2" charset="2"/>
              </a:rPr>
              <a:t> </a:t>
            </a:r>
            <a:r>
              <a:rPr lang="en-US" sz="2800" dirty="0" err="1">
                <a:effectLst/>
                <a:latin typeface="Times New Roman" panose="02020603050405020304" pitchFamily="18" charset="0"/>
                <a:ea typeface="Calibri" panose="020F0502020204030204" pitchFamily="34" charset="0"/>
                <a:sym typeface="Wingdings" panose="05000000000000000000" pitchFamily="2" charset="2"/>
              </a:rPr>
              <a:t>đề</a:t>
            </a:r>
            <a:r>
              <a:rPr lang="en-US" sz="2800" dirty="0">
                <a:effectLst/>
                <a:latin typeface="Times New Roman" panose="02020603050405020304" pitchFamily="18" charset="0"/>
                <a:ea typeface="Calibri" panose="020F0502020204030204" pitchFamily="34" charset="0"/>
                <a:sym typeface="Wingdings" panose="05000000000000000000" pitchFamily="2" charset="2"/>
              </a:rPr>
              <a:t>: </a:t>
            </a:r>
            <a:r>
              <a:rPr lang="vi-VN" sz="2800" dirty="0">
                <a:effectLst/>
                <a:latin typeface="Times New Roman" panose="02020603050405020304" pitchFamily="18" charset="0"/>
                <a:ea typeface="Calibri" panose="020F0502020204030204" pitchFamily="34" charset="0"/>
              </a:rPr>
              <a:t>Thể hiện khái quát vấn đề nghị luận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anose="02020603050405020304" pitchFamily="18" charset="0"/>
              </a:rPr>
              <a:t>II. </a:t>
            </a:r>
            <a:r>
              <a:rPr lang="en-US" b="1" i="1" dirty="0" err="1">
                <a:solidFill>
                  <a:srgbClr val="3333FF"/>
                </a:solidFill>
                <a:latin typeface="Times New Roman" panose="02020603050405020304" pitchFamily="18" charset="0"/>
              </a:rPr>
              <a:t>Đọc</a:t>
            </a:r>
            <a:r>
              <a:rPr lang="en-US" b="1" i="1" dirty="0">
                <a:solidFill>
                  <a:srgbClr val="3333FF"/>
                </a:solidFill>
                <a:latin typeface="Times New Roman" panose="02020603050405020304" pitchFamily="18" charset="0"/>
              </a:rPr>
              <a:t> – </a:t>
            </a:r>
            <a:r>
              <a:rPr lang="en-US" b="1" i="1" dirty="0" err="1">
                <a:solidFill>
                  <a:srgbClr val="3333FF"/>
                </a:solidFill>
                <a:latin typeface="Times New Roman" panose="02020603050405020304" pitchFamily="18" charset="0"/>
              </a:rPr>
              <a:t>Tìm</a:t>
            </a:r>
            <a:r>
              <a:rPr lang="en-US" b="1" i="1" dirty="0">
                <a:solidFill>
                  <a:srgbClr val="3333FF"/>
                </a:solidFill>
                <a:latin typeface="Times New Roman" panose="02020603050405020304" pitchFamily="18" charset="0"/>
              </a:rPr>
              <a:t> </a:t>
            </a:r>
            <a:r>
              <a:rPr lang="en-US" b="1" i="1" dirty="0" err="1">
                <a:solidFill>
                  <a:srgbClr val="3333FF"/>
                </a:solidFill>
                <a:latin typeface="Times New Roman" panose="02020603050405020304" pitchFamily="18" charset="0"/>
              </a:rPr>
              <a:t>hiểu</a:t>
            </a:r>
            <a:r>
              <a:rPr lang="en-US" b="1" i="1" dirty="0">
                <a:solidFill>
                  <a:srgbClr val="3333FF"/>
                </a:solidFill>
                <a:latin typeface="Times New Roman" panose="02020603050405020304" pitchFamily="18" charset="0"/>
              </a:rPr>
              <a:t> chi </a:t>
            </a:r>
            <a:r>
              <a:rPr lang="en-US" b="1" i="1" dirty="0" err="1">
                <a:solidFill>
                  <a:srgbClr val="3333FF"/>
                </a:solidFill>
                <a:latin typeface="Times New Roman" panose="02020603050405020304" pitchFamily="18" charset="0"/>
              </a:rPr>
              <a:t>tiết</a:t>
            </a:r>
            <a:endParaRPr lang="en-US" b="1" i="1" dirty="0">
              <a:solidFill>
                <a:srgbClr val="3333FF"/>
              </a:solidFill>
              <a:latin typeface="Times New Roman" panose="02020603050405020304" pitchFamily="18" charset="0"/>
            </a:endParaRPr>
          </a:p>
        </p:txBody>
      </p:sp>
      <p:sp>
        <p:nvSpPr>
          <p:cNvPr id="6" name="Rectangle 2"/>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rPr>
              <a:t>1. </a:t>
            </a:r>
            <a:r>
              <a:rPr lang="en-US" sz="3600" b="1" dirty="0" err="1">
                <a:latin typeface="Times New Roman" panose="02020603050405020304" pitchFamily="18" charset="0"/>
              </a:rPr>
              <a:t>Đặc</a:t>
            </a:r>
            <a:r>
              <a:rPr lang="en-US" sz="3600" b="1" dirty="0">
                <a:latin typeface="Times New Roman" panose="02020603050405020304" pitchFamily="18" charset="0"/>
              </a:rPr>
              <a:t> </a:t>
            </a:r>
            <a:r>
              <a:rPr lang="en-US" sz="3600" b="1" dirty="0" err="1">
                <a:latin typeface="Times New Roman" panose="02020603050405020304" pitchFamily="18" charset="0"/>
              </a:rPr>
              <a:t>điểm</a:t>
            </a:r>
            <a:r>
              <a:rPr lang="en-US" sz="3600" b="1" dirty="0">
                <a:latin typeface="Times New Roman" panose="02020603050405020304" pitchFamily="18" charset="0"/>
              </a:rPr>
              <a:t> </a:t>
            </a:r>
            <a:r>
              <a:rPr lang="en-US" sz="3600" b="1" dirty="0" err="1">
                <a:latin typeface="Times New Roman" panose="02020603050405020304" pitchFamily="18" charset="0"/>
              </a:rPr>
              <a:t>kiểu</a:t>
            </a:r>
            <a:r>
              <a:rPr lang="en-US" sz="3600" b="1" dirty="0">
                <a:latin typeface="Times New Roman" panose="02020603050405020304" pitchFamily="18" charset="0"/>
              </a:rPr>
              <a:t> </a:t>
            </a:r>
            <a:r>
              <a:rPr lang="en-US" sz="3600" b="1" dirty="0" err="1">
                <a:latin typeface="Times New Roman" panose="02020603050405020304" pitchFamily="18" charset="0"/>
              </a:rPr>
              <a:t>bài</a:t>
            </a:r>
            <a:r>
              <a:rPr lang="en-US" sz="3600" b="1" dirty="0">
                <a:latin typeface="Times New Roman" panose="02020603050405020304" pitchFamily="18" charset="0"/>
              </a:rPr>
              <a:t> </a:t>
            </a:r>
            <a:r>
              <a:rPr lang="en-US" sz="3600" b="1" dirty="0" err="1">
                <a:latin typeface="Times New Roman" panose="02020603050405020304" pitchFamily="18" charset="0"/>
              </a:rPr>
              <a:t>nghị</a:t>
            </a:r>
            <a:r>
              <a:rPr lang="en-US" sz="3600" b="1" dirty="0">
                <a:latin typeface="Times New Roman" panose="02020603050405020304" pitchFamily="18" charset="0"/>
              </a:rPr>
              <a:t> </a:t>
            </a:r>
            <a:r>
              <a:rPr lang="en-US" sz="3600" b="1" dirty="0" err="1">
                <a:latin typeface="Times New Roman" panose="02020603050405020304" pitchFamily="18" charset="0"/>
              </a:rPr>
              <a:t>luận</a:t>
            </a:r>
            <a:r>
              <a:rPr lang="en-US" sz="3600" b="1" dirty="0">
                <a:latin typeface="Times New Roman" panose="02020603050405020304" pitchFamily="18" charset="0"/>
              </a:rPr>
              <a:t> </a:t>
            </a:r>
            <a:r>
              <a:rPr lang="en-US" sz="3600" b="1" dirty="0" err="1">
                <a:latin typeface="Times New Roman" panose="02020603050405020304" pitchFamily="18" charset="0"/>
              </a:rPr>
              <a:t>văn</a:t>
            </a:r>
            <a:r>
              <a:rPr lang="en-US" sz="3600" b="1" dirty="0">
                <a:latin typeface="Times New Roman" panose="02020603050405020304" pitchFamily="18" charset="0"/>
              </a:rPr>
              <a:t> </a:t>
            </a:r>
            <a:r>
              <a:rPr lang="en-US" sz="3600" b="1" dirty="0" err="1">
                <a:latin typeface="Times New Roman" panose="02020603050405020304" pitchFamily="18" charset="0"/>
              </a:rPr>
              <a:t>học</a:t>
            </a:r>
            <a:r>
              <a:rPr lang="en-US" sz="3600" b="1" dirty="0">
                <a:latin typeface="Times New Roman" panose="02020603050405020304" pitchFamily="18" charset="0"/>
              </a:rPr>
              <a:t> </a:t>
            </a:r>
            <a:r>
              <a:rPr lang="en-US" sz="3600" b="1" dirty="0" err="1">
                <a:latin typeface="Times New Roman" panose="02020603050405020304" pitchFamily="18" charset="0"/>
              </a:rPr>
              <a:t>của</a:t>
            </a:r>
            <a:r>
              <a:rPr lang="en-US" sz="3600" b="1" dirty="0">
                <a:latin typeface="Times New Roman" panose="02020603050405020304" pitchFamily="18" charset="0"/>
              </a:rPr>
              <a:t> </a:t>
            </a:r>
            <a:r>
              <a:rPr lang="en-US" sz="3600" b="1" dirty="0" err="1">
                <a:latin typeface="Times New Roman" panose="02020603050405020304" pitchFamily="18" charset="0"/>
              </a:rPr>
              <a:t>văn</a:t>
            </a:r>
            <a:r>
              <a:rPr lang="en-US" sz="3600" b="1" dirty="0">
                <a:latin typeface="Times New Roman" panose="02020603050405020304" pitchFamily="18" charset="0"/>
              </a:rPr>
              <a:t> </a:t>
            </a:r>
            <a:r>
              <a:rPr lang="en-US" sz="3600" b="1" dirty="0" err="1">
                <a:latin typeface="Times New Roman" panose="02020603050405020304" pitchFamily="18" charset="0"/>
              </a:rPr>
              <a:t>bản</a:t>
            </a:r>
            <a:r>
              <a:rPr lang="en-US" sz="3600" b="1" dirty="0">
                <a:latin typeface="Times New Roman" panose="02020603050405020304" pitchFamily="18" charset="0"/>
              </a:rPr>
              <a:t> </a:t>
            </a:r>
            <a:endParaRPr lang="en-US" sz="3600" b="1" dirty="0">
              <a:latin typeface="Times New Roman" panose="02020603050405020304" pitchFamily="18" charset="0"/>
            </a:endParaRPr>
          </a:p>
        </p:txBody>
      </p:sp>
      <p:sp>
        <p:nvSpPr>
          <p:cNvPr id="3" name="TextBox 2"/>
          <p:cNvSpPr txBox="1"/>
          <p:nvPr/>
        </p:nvSpPr>
        <p:spPr>
          <a:xfrm>
            <a:off x="4021494" y="1828800"/>
            <a:ext cx="4460033" cy="49244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luận</a:t>
            </a:r>
            <a:endParaRPr lang="en-US" sz="2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5993" y="2608880"/>
            <a:ext cx="11020619" cy="3254865"/>
          </a:xfrm>
          <a:prstGeom prst="rect">
            <a:avLst/>
          </a:prstGeom>
          <a:noFill/>
        </p:spPr>
        <p:txBody>
          <a:bodyPr wrap="square">
            <a:spAutoFit/>
          </a:bodyPr>
          <a:lstStyle/>
          <a:p>
            <a:pPr>
              <a:lnSpc>
                <a:spcPct val="150000"/>
              </a:lnSpc>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Cảm xúc được bắt nguồn từ âm thanh tiếng gà khơi nguồn nỗi nhớ về tuổi thơ, kí ức về người bà</a:t>
            </a:r>
            <a:r>
              <a:rPr lang="en-US" sz="2800"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a:t>
            </a:r>
            <a:endParaRPr lang="en-US" sz="2800" dirty="0">
              <a:solidFill>
                <a:srgbClr val="000000"/>
              </a:solidFill>
              <a:effectLst/>
              <a:latin typeface="Times New Roman" panose="02020603050405020304" pitchFamily="18" charset="0"/>
              <a:ea typeface="Calibri" panose="020F0502020204030204" pitchFamily="34" charset="0"/>
            </a:endParaRPr>
          </a:p>
          <a:p>
            <a:pPr>
              <a:lnSpc>
                <a:spcPct val="150000"/>
              </a:lnSpc>
            </a:pPr>
            <a:r>
              <a:rPr lang="en-US" sz="2800" dirty="0">
                <a:solidFill>
                  <a:srgbClr val="000000"/>
                </a:solidFill>
                <a:effectLst/>
                <a:latin typeface="Times New Roman" panose="02020603050405020304" pitchFamily="18" charset="0"/>
                <a:ea typeface="Calibri" panose="020F0502020204030204" pitchFamily="34" charset="0"/>
              </a:rPr>
              <a:t>- C</a:t>
            </a:r>
            <a:r>
              <a:rPr lang="vi-VN" sz="2800" dirty="0">
                <a:solidFill>
                  <a:srgbClr val="000000"/>
                </a:solidFill>
                <a:effectLst/>
                <a:latin typeface="Times New Roman" panose="02020603050405020304" pitchFamily="18" charset="0"/>
                <a:ea typeface="Calibri" panose="020F0502020204030204" pitchFamily="34" charset="0"/>
              </a:rPr>
              <a:t>ảm xúc được tiếp nối bằng kỉ niệm và cảm xúc biết ơn, yêu kính bà</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solidFill>
                <a:srgbClr val="000000"/>
              </a:solidFill>
              <a:effectLst/>
              <a:latin typeface="Times New Roman" panose="02020603050405020304" pitchFamily="18" charset="0"/>
              <a:ea typeface="Calibri" panose="020F0502020204030204" pitchFamily="34" charset="0"/>
            </a:endParaRPr>
          </a:p>
          <a:p>
            <a:pPr>
              <a:lnSpc>
                <a:spcPct val="150000"/>
              </a:lnSpc>
            </a:pPr>
            <a:r>
              <a:rPr lang="en-US" sz="2800" dirty="0">
                <a:solidFill>
                  <a:srgbClr val="000000"/>
                </a:solidFill>
                <a:effectLst/>
                <a:latin typeface="Times New Roman" panose="02020603050405020304" pitchFamily="18" charset="0"/>
                <a:ea typeface="Calibri" panose="020F0502020204030204" pitchFamily="34" charset="0"/>
              </a:rPr>
              <a:t>- C</a:t>
            </a:r>
            <a:r>
              <a:rPr lang="vi-VN" sz="2800" dirty="0">
                <a:solidFill>
                  <a:srgbClr val="000000"/>
                </a:solidFill>
                <a:effectLst/>
                <a:latin typeface="Times New Roman" panose="02020603050405020304" pitchFamily="18" charset="0"/>
                <a:ea typeface="Calibri" panose="020F0502020204030204" pitchFamily="34" charset="0"/>
              </a:rPr>
              <a:t>uối cùng lắng đọng ở mục đích chiến đấu cao đẹp của người chiến sĩ ở khổ thơ cuối.</a:t>
            </a:r>
            <a:endParaRPr lang="en-US" sz="2800" dirty="0"/>
          </a:p>
        </p:txBody>
      </p:sp>
      <p:sp>
        <p:nvSpPr>
          <p:cNvPr id="8" name="TextBox 7"/>
          <p:cNvSpPr txBox="1"/>
          <p:nvPr/>
        </p:nvSpPr>
        <p:spPr>
          <a:xfrm>
            <a:off x="1117342" y="6057513"/>
            <a:ext cx="8325238" cy="523220"/>
          </a:xfrm>
          <a:prstGeom prst="rect">
            <a:avLst/>
          </a:prstGeom>
          <a:noFill/>
        </p:spPr>
        <p:txBody>
          <a:bodyPr wrap="square">
            <a:spAutoFit/>
          </a:bodyPr>
          <a:lstStyle/>
          <a:p>
            <a:r>
              <a:rPr lang="en-US" sz="2800" b="1" dirty="0">
                <a:solidFill>
                  <a:srgbClr val="000000"/>
                </a:solidFill>
                <a:effectLst/>
                <a:latin typeface="Times New Roman" panose="02020603050405020304" pitchFamily="18" charset="0"/>
                <a:ea typeface="Calibri" panose="020F0502020204030204" pitchFamily="34" charset="0"/>
                <a:sym typeface="Wingdings" panose="05000000000000000000" pitchFamily="2" charset="2"/>
              </a:rPr>
              <a:t> </a:t>
            </a:r>
            <a:r>
              <a:rPr lang="vi-VN" sz="2800" b="1" dirty="0">
                <a:solidFill>
                  <a:srgbClr val="000000"/>
                </a:solidFill>
                <a:effectLst/>
                <a:latin typeface="Times New Roman" panose="02020603050405020304" pitchFamily="18" charset="0"/>
                <a:ea typeface="Calibri" panose="020F0502020204030204" pitchFamily="34" charset="0"/>
              </a:rPr>
              <a:t>Bám sát mạch cảm xúc bài thơ “Tiếng gà trưa”.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anose="02020603050405020304" pitchFamily="18" charset="0"/>
              </a:rPr>
              <a:t>II. </a:t>
            </a:r>
            <a:r>
              <a:rPr lang="en-US" b="1" i="1" dirty="0" err="1">
                <a:solidFill>
                  <a:srgbClr val="3333FF"/>
                </a:solidFill>
                <a:latin typeface="Times New Roman" panose="02020603050405020304" pitchFamily="18" charset="0"/>
              </a:rPr>
              <a:t>Đọc</a:t>
            </a:r>
            <a:r>
              <a:rPr lang="en-US" b="1" i="1" dirty="0">
                <a:solidFill>
                  <a:srgbClr val="3333FF"/>
                </a:solidFill>
                <a:latin typeface="Times New Roman" panose="02020603050405020304" pitchFamily="18" charset="0"/>
              </a:rPr>
              <a:t> – </a:t>
            </a:r>
            <a:r>
              <a:rPr lang="en-US" b="1" i="1" dirty="0" err="1">
                <a:solidFill>
                  <a:srgbClr val="3333FF"/>
                </a:solidFill>
                <a:latin typeface="Times New Roman" panose="02020603050405020304" pitchFamily="18" charset="0"/>
              </a:rPr>
              <a:t>Tìm</a:t>
            </a:r>
            <a:r>
              <a:rPr lang="en-US" b="1" i="1" dirty="0">
                <a:solidFill>
                  <a:srgbClr val="3333FF"/>
                </a:solidFill>
                <a:latin typeface="Times New Roman" panose="02020603050405020304" pitchFamily="18" charset="0"/>
              </a:rPr>
              <a:t> </a:t>
            </a:r>
            <a:r>
              <a:rPr lang="en-US" b="1" i="1" dirty="0" err="1">
                <a:solidFill>
                  <a:srgbClr val="3333FF"/>
                </a:solidFill>
                <a:latin typeface="Times New Roman" panose="02020603050405020304" pitchFamily="18" charset="0"/>
              </a:rPr>
              <a:t>hiểu</a:t>
            </a:r>
            <a:r>
              <a:rPr lang="en-US" b="1" i="1" dirty="0">
                <a:solidFill>
                  <a:srgbClr val="3333FF"/>
                </a:solidFill>
                <a:latin typeface="Times New Roman" panose="02020603050405020304" pitchFamily="18" charset="0"/>
              </a:rPr>
              <a:t> chi </a:t>
            </a:r>
            <a:r>
              <a:rPr lang="en-US" b="1" i="1" dirty="0" err="1">
                <a:solidFill>
                  <a:srgbClr val="3333FF"/>
                </a:solidFill>
                <a:latin typeface="Times New Roman" panose="02020603050405020304" pitchFamily="18" charset="0"/>
              </a:rPr>
              <a:t>tiết</a:t>
            </a:r>
            <a:endParaRPr lang="en-US" b="1" i="1" dirty="0">
              <a:solidFill>
                <a:srgbClr val="3333FF"/>
              </a:solidFill>
              <a:latin typeface="Times New Roman" panose="02020603050405020304" pitchFamily="18" charset="0"/>
            </a:endParaRPr>
          </a:p>
        </p:txBody>
      </p:sp>
      <p:sp>
        <p:nvSpPr>
          <p:cNvPr id="6" name="Rectangle 2"/>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rPr>
              <a:t>1. </a:t>
            </a:r>
            <a:r>
              <a:rPr lang="en-US" sz="3600" b="1" dirty="0" err="1">
                <a:latin typeface="Times New Roman" panose="02020603050405020304" pitchFamily="18" charset="0"/>
              </a:rPr>
              <a:t>Đặc</a:t>
            </a:r>
            <a:r>
              <a:rPr lang="en-US" sz="3600" b="1" dirty="0">
                <a:latin typeface="Times New Roman" panose="02020603050405020304" pitchFamily="18" charset="0"/>
              </a:rPr>
              <a:t> </a:t>
            </a:r>
            <a:r>
              <a:rPr lang="en-US" sz="3600" b="1" dirty="0" err="1">
                <a:latin typeface="Times New Roman" panose="02020603050405020304" pitchFamily="18" charset="0"/>
              </a:rPr>
              <a:t>điểm</a:t>
            </a:r>
            <a:r>
              <a:rPr lang="en-US" sz="3600" b="1" dirty="0">
                <a:latin typeface="Times New Roman" panose="02020603050405020304" pitchFamily="18" charset="0"/>
              </a:rPr>
              <a:t> </a:t>
            </a:r>
            <a:r>
              <a:rPr lang="en-US" sz="3600" b="1" dirty="0" err="1">
                <a:latin typeface="Times New Roman" panose="02020603050405020304" pitchFamily="18" charset="0"/>
              </a:rPr>
              <a:t>kiểu</a:t>
            </a:r>
            <a:r>
              <a:rPr lang="en-US" sz="3600" b="1" dirty="0">
                <a:latin typeface="Times New Roman" panose="02020603050405020304" pitchFamily="18" charset="0"/>
              </a:rPr>
              <a:t> </a:t>
            </a:r>
            <a:r>
              <a:rPr lang="en-US" sz="3600" b="1" dirty="0" err="1">
                <a:latin typeface="Times New Roman" panose="02020603050405020304" pitchFamily="18" charset="0"/>
              </a:rPr>
              <a:t>bài</a:t>
            </a:r>
            <a:r>
              <a:rPr lang="en-US" sz="3600" b="1" dirty="0">
                <a:latin typeface="Times New Roman" panose="02020603050405020304" pitchFamily="18" charset="0"/>
              </a:rPr>
              <a:t> </a:t>
            </a:r>
            <a:r>
              <a:rPr lang="en-US" sz="3600" b="1" dirty="0" err="1">
                <a:latin typeface="Times New Roman" panose="02020603050405020304" pitchFamily="18" charset="0"/>
              </a:rPr>
              <a:t>nghị</a:t>
            </a:r>
            <a:r>
              <a:rPr lang="en-US" sz="3600" b="1" dirty="0">
                <a:latin typeface="Times New Roman" panose="02020603050405020304" pitchFamily="18" charset="0"/>
              </a:rPr>
              <a:t> </a:t>
            </a:r>
            <a:r>
              <a:rPr lang="en-US" sz="3600" b="1" dirty="0" err="1">
                <a:latin typeface="Times New Roman" panose="02020603050405020304" pitchFamily="18" charset="0"/>
              </a:rPr>
              <a:t>luận</a:t>
            </a:r>
            <a:r>
              <a:rPr lang="en-US" sz="3600" b="1" dirty="0">
                <a:latin typeface="Times New Roman" panose="02020603050405020304" pitchFamily="18" charset="0"/>
              </a:rPr>
              <a:t> </a:t>
            </a:r>
            <a:r>
              <a:rPr lang="en-US" sz="3600" b="1" dirty="0" err="1">
                <a:latin typeface="Times New Roman" panose="02020603050405020304" pitchFamily="18" charset="0"/>
              </a:rPr>
              <a:t>văn</a:t>
            </a:r>
            <a:r>
              <a:rPr lang="en-US" sz="3600" b="1" dirty="0">
                <a:latin typeface="Times New Roman" panose="02020603050405020304" pitchFamily="18" charset="0"/>
              </a:rPr>
              <a:t> </a:t>
            </a:r>
            <a:r>
              <a:rPr lang="en-US" sz="3600" b="1" dirty="0" err="1">
                <a:latin typeface="Times New Roman" panose="02020603050405020304" pitchFamily="18" charset="0"/>
              </a:rPr>
              <a:t>học</a:t>
            </a:r>
            <a:r>
              <a:rPr lang="en-US" sz="3600" b="1" dirty="0">
                <a:latin typeface="Times New Roman" panose="02020603050405020304" pitchFamily="18" charset="0"/>
              </a:rPr>
              <a:t> </a:t>
            </a:r>
            <a:r>
              <a:rPr lang="en-US" sz="3600" b="1" dirty="0" err="1">
                <a:latin typeface="Times New Roman" panose="02020603050405020304" pitchFamily="18" charset="0"/>
              </a:rPr>
              <a:t>của</a:t>
            </a:r>
            <a:r>
              <a:rPr lang="en-US" sz="3600" b="1" dirty="0">
                <a:latin typeface="Times New Roman" panose="02020603050405020304" pitchFamily="18" charset="0"/>
              </a:rPr>
              <a:t> </a:t>
            </a:r>
            <a:r>
              <a:rPr lang="en-US" sz="3600" b="1" dirty="0" err="1">
                <a:latin typeface="Times New Roman" panose="02020603050405020304" pitchFamily="18" charset="0"/>
              </a:rPr>
              <a:t>văn</a:t>
            </a:r>
            <a:r>
              <a:rPr lang="en-US" sz="3600" b="1" dirty="0">
                <a:latin typeface="Times New Roman" panose="02020603050405020304" pitchFamily="18" charset="0"/>
              </a:rPr>
              <a:t> </a:t>
            </a:r>
            <a:r>
              <a:rPr lang="en-US" sz="3600" b="1" dirty="0" err="1">
                <a:latin typeface="Times New Roman" panose="02020603050405020304" pitchFamily="18" charset="0"/>
              </a:rPr>
              <a:t>bản</a:t>
            </a:r>
            <a:r>
              <a:rPr lang="en-US" sz="3600" b="1" dirty="0">
                <a:latin typeface="Times New Roman" panose="02020603050405020304" pitchFamily="18" charset="0"/>
              </a:rPr>
              <a:t> </a:t>
            </a:r>
            <a:endParaRPr lang="en-US" sz="3600" b="1" dirty="0">
              <a:latin typeface="Times New Roman" panose="02020603050405020304" pitchFamily="18" charset="0"/>
            </a:endParaRPr>
          </a:p>
        </p:txBody>
      </p:sp>
      <p:sp>
        <p:nvSpPr>
          <p:cNvPr id="3" name="TextBox 2"/>
          <p:cNvSpPr txBox="1"/>
          <p:nvPr/>
        </p:nvSpPr>
        <p:spPr>
          <a:xfrm>
            <a:off x="4021494" y="1828800"/>
            <a:ext cx="4460033" cy="49244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en-US" sz="2600" b="1" dirty="0" err="1">
                <a:latin typeface="Times New Roman" panose="02020603050405020304" pitchFamily="18" charset="0"/>
                <a:cs typeface="Times New Roman" panose="02020603050405020304" pitchFamily="18" charset="0"/>
              </a:rPr>
              <a:t>Mục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luận</a:t>
            </a:r>
            <a:endParaRPr lang="en-US" sz="2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5993" y="2608880"/>
            <a:ext cx="11020619" cy="1384995"/>
          </a:xfrm>
          <a:prstGeom prst="rect">
            <a:avLst/>
          </a:prstGeom>
          <a:noFill/>
        </p:spPr>
        <p:txBody>
          <a:bodyPr wrap="square">
            <a:spAutoFit/>
          </a:bodyPr>
          <a:lstStyle/>
          <a:p>
            <a:pPr algn="just"/>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Giúp người đọc hiểu được sự độc đáo nghệ thuật (ngôn từ, biện pháp tu từ, nhịp điệu) và nét đặc sắc nội dung (tình cảm bà cháu, tình cảm gia đình, tình yêu quê hương đất nước) của bài thơ “Tiếng gà trưa”. </a:t>
            </a:r>
            <a:endParaRPr lang="en-US" sz="2800" dirty="0"/>
          </a:p>
        </p:txBody>
      </p:sp>
      <p:sp>
        <p:nvSpPr>
          <p:cNvPr id="9" name="TextBox 8"/>
          <p:cNvSpPr txBox="1"/>
          <p:nvPr/>
        </p:nvSpPr>
        <p:spPr>
          <a:xfrm>
            <a:off x="858416" y="4330236"/>
            <a:ext cx="10786188" cy="954107"/>
          </a:xfrm>
          <a:prstGeom prst="rect">
            <a:avLst/>
          </a:prstGeom>
          <a:noFill/>
        </p:spPr>
        <p:txBody>
          <a:bodyPr wrap="square">
            <a:spAutoFit/>
          </a:bodyPr>
          <a:lstStyle/>
          <a:p>
            <a:pPr algn="just"/>
            <a:r>
              <a:rPr lang="en-US" sz="2800" dirty="0">
                <a:effectLst/>
                <a:latin typeface="Times New Roman" panose="02020603050405020304" pitchFamily="18" charset="0"/>
                <a:ea typeface="Calibri" panose="020F0502020204030204" pitchFamily="34" charset="0"/>
                <a:sym typeface="Wingdings" panose="05000000000000000000" pitchFamily="2" charset="2"/>
              </a:rPr>
              <a:t> </a:t>
            </a:r>
            <a:r>
              <a:rPr lang="en-US" sz="2800" dirty="0">
                <a:solidFill>
                  <a:srgbClr val="000000"/>
                </a:solidFill>
                <a:effectLst/>
                <a:latin typeface="Times New Roman" panose="02020603050405020304" pitchFamily="18" charset="0"/>
                <a:ea typeface="Calibri" panose="020F0502020204030204" pitchFamily="34" charset="0"/>
              </a:rPr>
              <a:t>K</a:t>
            </a:r>
            <a:r>
              <a:rPr lang="vi-VN" sz="2800" dirty="0">
                <a:solidFill>
                  <a:srgbClr val="000000"/>
                </a:solidFill>
                <a:effectLst/>
                <a:latin typeface="Times New Roman" panose="02020603050405020304" pitchFamily="18" charset="0"/>
                <a:ea typeface="Calibri" panose="020F0502020204030204" pitchFamily="34" charset="0"/>
              </a:rPr>
              <a:t>hơi gợi và bồi dưỡng cho người người đọc tình yêu đối với tác phẩm văn chương và tình cảm gia đình cao quý,</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anose="02020603050405020304" pitchFamily="18" charset="0"/>
              </a:rPr>
              <a:t>II. </a:t>
            </a:r>
            <a:r>
              <a:rPr lang="en-US" b="1" i="1" dirty="0" err="1">
                <a:solidFill>
                  <a:srgbClr val="3333FF"/>
                </a:solidFill>
                <a:latin typeface="Times New Roman" panose="02020603050405020304" pitchFamily="18" charset="0"/>
              </a:rPr>
              <a:t>Đọc</a:t>
            </a:r>
            <a:r>
              <a:rPr lang="en-US" b="1" i="1" dirty="0">
                <a:solidFill>
                  <a:srgbClr val="3333FF"/>
                </a:solidFill>
                <a:latin typeface="Times New Roman" panose="02020603050405020304" pitchFamily="18" charset="0"/>
              </a:rPr>
              <a:t> – </a:t>
            </a:r>
            <a:r>
              <a:rPr lang="en-US" b="1" i="1" dirty="0" err="1">
                <a:solidFill>
                  <a:srgbClr val="3333FF"/>
                </a:solidFill>
                <a:latin typeface="Times New Roman" panose="02020603050405020304" pitchFamily="18" charset="0"/>
              </a:rPr>
              <a:t>Tìm</a:t>
            </a:r>
            <a:r>
              <a:rPr lang="en-US" b="1" i="1" dirty="0">
                <a:solidFill>
                  <a:srgbClr val="3333FF"/>
                </a:solidFill>
                <a:latin typeface="Times New Roman" panose="02020603050405020304" pitchFamily="18" charset="0"/>
              </a:rPr>
              <a:t> </a:t>
            </a:r>
            <a:r>
              <a:rPr lang="en-US" b="1" i="1" dirty="0" err="1">
                <a:solidFill>
                  <a:srgbClr val="3333FF"/>
                </a:solidFill>
                <a:latin typeface="Times New Roman" panose="02020603050405020304" pitchFamily="18" charset="0"/>
              </a:rPr>
              <a:t>hiểu</a:t>
            </a:r>
            <a:r>
              <a:rPr lang="en-US" b="1" i="1" dirty="0">
                <a:solidFill>
                  <a:srgbClr val="3333FF"/>
                </a:solidFill>
                <a:latin typeface="Times New Roman" panose="02020603050405020304" pitchFamily="18" charset="0"/>
              </a:rPr>
              <a:t> chi </a:t>
            </a:r>
            <a:r>
              <a:rPr lang="en-US" b="1" i="1" dirty="0" err="1">
                <a:solidFill>
                  <a:srgbClr val="3333FF"/>
                </a:solidFill>
                <a:latin typeface="Times New Roman" panose="02020603050405020304" pitchFamily="18" charset="0"/>
              </a:rPr>
              <a:t>tiết</a:t>
            </a:r>
            <a:endParaRPr lang="en-US" b="1" i="1" dirty="0">
              <a:solidFill>
                <a:srgbClr val="3333FF"/>
              </a:solidFill>
              <a:latin typeface="Times New Roman" panose="02020603050405020304" pitchFamily="18" charset="0"/>
            </a:endParaRPr>
          </a:p>
        </p:txBody>
      </p:sp>
      <p:sp>
        <p:nvSpPr>
          <p:cNvPr id="6" name="Rectangle 2"/>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rPr>
              <a:t>1. </a:t>
            </a:r>
            <a:r>
              <a:rPr lang="en-US" sz="3600" b="1" dirty="0" err="1">
                <a:latin typeface="Times New Roman" panose="02020603050405020304" pitchFamily="18" charset="0"/>
              </a:rPr>
              <a:t>Đặc</a:t>
            </a:r>
            <a:r>
              <a:rPr lang="en-US" sz="3600" b="1" dirty="0">
                <a:latin typeface="Times New Roman" panose="02020603050405020304" pitchFamily="18" charset="0"/>
              </a:rPr>
              <a:t> </a:t>
            </a:r>
            <a:r>
              <a:rPr lang="en-US" sz="3600" b="1" dirty="0" err="1">
                <a:latin typeface="Times New Roman" panose="02020603050405020304" pitchFamily="18" charset="0"/>
              </a:rPr>
              <a:t>điểm</a:t>
            </a:r>
            <a:r>
              <a:rPr lang="en-US" sz="3600" b="1" dirty="0">
                <a:latin typeface="Times New Roman" panose="02020603050405020304" pitchFamily="18" charset="0"/>
              </a:rPr>
              <a:t> </a:t>
            </a:r>
            <a:r>
              <a:rPr lang="en-US" sz="3600" b="1" dirty="0" err="1">
                <a:latin typeface="Times New Roman" panose="02020603050405020304" pitchFamily="18" charset="0"/>
              </a:rPr>
              <a:t>kiểu</a:t>
            </a:r>
            <a:r>
              <a:rPr lang="en-US" sz="3600" b="1" dirty="0">
                <a:latin typeface="Times New Roman" panose="02020603050405020304" pitchFamily="18" charset="0"/>
              </a:rPr>
              <a:t> </a:t>
            </a:r>
            <a:r>
              <a:rPr lang="en-US" sz="3600" b="1" dirty="0" err="1">
                <a:latin typeface="Times New Roman" panose="02020603050405020304" pitchFamily="18" charset="0"/>
              </a:rPr>
              <a:t>bài</a:t>
            </a:r>
            <a:r>
              <a:rPr lang="en-US" sz="3600" b="1" dirty="0">
                <a:latin typeface="Times New Roman" panose="02020603050405020304" pitchFamily="18" charset="0"/>
              </a:rPr>
              <a:t> </a:t>
            </a:r>
            <a:r>
              <a:rPr lang="en-US" sz="3600" b="1" dirty="0" err="1">
                <a:latin typeface="Times New Roman" panose="02020603050405020304" pitchFamily="18" charset="0"/>
              </a:rPr>
              <a:t>nghị</a:t>
            </a:r>
            <a:r>
              <a:rPr lang="en-US" sz="3600" b="1" dirty="0">
                <a:latin typeface="Times New Roman" panose="02020603050405020304" pitchFamily="18" charset="0"/>
              </a:rPr>
              <a:t> </a:t>
            </a:r>
            <a:r>
              <a:rPr lang="en-US" sz="3600" b="1" dirty="0" err="1">
                <a:latin typeface="Times New Roman" panose="02020603050405020304" pitchFamily="18" charset="0"/>
              </a:rPr>
              <a:t>luận</a:t>
            </a:r>
            <a:r>
              <a:rPr lang="en-US" sz="3600" b="1" dirty="0">
                <a:latin typeface="Times New Roman" panose="02020603050405020304" pitchFamily="18" charset="0"/>
              </a:rPr>
              <a:t> </a:t>
            </a:r>
            <a:r>
              <a:rPr lang="en-US" sz="3600" b="1" dirty="0" err="1">
                <a:latin typeface="Times New Roman" panose="02020603050405020304" pitchFamily="18" charset="0"/>
              </a:rPr>
              <a:t>văn</a:t>
            </a:r>
            <a:r>
              <a:rPr lang="en-US" sz="3600" b="1" dirty="0">
                <a:latin typeface="Times New Roman" panose="02020603050405020304" pitchFamily="18" charset="0"/>
              </a:rPr>
              <a:t> </a:t>
            </a:r>
            <a:r>
              <a:rPr lang="en-US" sz="3600" b="1" dirty="0" err="1">
                <a:latin typeface="Times New Roman" panose="02020603050405020304" pitchFamily="18" charset="0"/>
              </a:rPr>
              <a:t>học</a:t>
            </a:r>
            <a:r>
              <a:rPr lang="en-US" sz="3600" b="1" dirty="0">
                <a:latin typeface="Times New Roman" panose="02020603050405020304" pitchFamily="18" charset="0"/>
              </a:rPr>
              <a:t> </a:t>
            </a:r>
            <a:r>
              <a:rPr lang="en-US" sz="3600" b="1" dirty="0" err="1">
                <a:latin typeface="Times New Roman" panose="02020603050405020304" pitchFamily="18" charset="0"/>
              </a:rPr>
              <a:t>của</a:t>
            </a:r>
            <a:r>
              <a:rPr lang="en-US" sz="3600" b="1" dirty="0">
                <a:latin typeface="Times New Roman" panose="02020603050405020304" pitchFamily="18" charset="0"/>
              </a:rPr>
              <a:t> </a:t>
            </a:r>
            <a:r>
              <a:rPr lang="en-US" sz="3600" b="1" dirty="0" err="1">
                <a:latin typeface="Times New Roman" panose="02020603050405020304" pitchFamily="18" charset="0"/>
              </a:rPr>
              <a:t>văn</a:t>
            </a:r>
            <a:r>
              <a:rPr lang="en-US" sz="3600" b="1" dirty="0">
                <a:latin typeface="Times New Roman" panose="02020603050405020304" pitchFamily="18" charset="0"/>
              </a:rPr>
              <a:t> </a:t>
            </a:r>
            <a:r>
              <a:rPr lang="en-US" sz="3600" b="1" dirty="0" err="1">
                <a:latin typeface="Times New Roman" panose="02020603050405020304" pitchFamily="18" charset="0"/>
              </a:rPr>
              <a:t>bản</a:t>
            </a:r>
            <a:r>
              <a:rPr lang="en-US" sz="3600" b="1" dirty="0">
                <a:latin typeface="Times New Roman" panose="02020603050405020304" pitchFamily="18" charset="0"/>
              </a:rPr>
              <a:t> </a:t>
            </a:r>
            <a:endParaRPr lang="en-US" sz="3600" b="1" dirty="0">
              <a:latin typeface="Times New Roman" panose="02020603050405020304" pitchFamily="18" charset="0"/>
            </a:endParaRPr>
          </a:p>
        </p:txBody>
      </p:sp>
      <p:sp>
        <p:nvSpPr>
          <p:cNvPr id="3" name="TextBox 2"/>
          <p:cNvSpPr txBox="1"/>
          <p:nvPr/>
        </p:nvSpPr>
        <p:spPr>
          <a:xfrm>
            <a:off x="4021494" y="1828800"/>
            <a:ext cx="4460033" cy="49244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luận</a:t>
            </a:r>
            <a:endParaRPr lang="en-US" sz="2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5993" y="2743200"/>
            <a:ext cx="11020619"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 N</a:t>
            </a:r>
            <a:r>
              <a:rPr lang="vi-VN" sz="2800" dirty="0">
                <a:solidFill>
                  <a:srgbClr val="000000"/>
                </a:solidFill>
                <a:effectLst/>
                <a:latin typeface="Times New Roman" panose="02020603050405020304" pitchFamily="18" charset="0"/>
                <a:ea typeface="Calibri" panose="020F0502020204030204" pitchFamily="34" charset="0"/>
              </a:rPr>
              <a:t>gười viết đưa ra lí lẽ và bằng chứng để làm sáng tỏ cho ý kiến.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02906" y="214604"/>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rPr>
              <a:t>2. </a:t>
            </a:r>
            <a:r>
              <a:rPr lang="en-US" sz="3600" b="1" dirty="0" err="1">
                <a:latin typeface="Times New Roman" panose="02020603050405020304" pitchFamily="18" charset="0"/>
              </a:rPr>
              <a:t>Hệ</a:t>
            </a:r>
            <a:r>
              <a:rPr lang="en-US" sz="3600" b="1" dirty="0">
                <a:latin typeface="Times New Roman" panose="02020603050405020304" pitchFamily="18" charset="0"/>
              </a:rPr>
              <a:t> </a:t>
            </a:r>
            <a:r>
              <a:rPr lang="en-US" sz="3600" b="1" dirty="0" err="1">
                <a:latin typeface="Times New Roman" panose="02020603050405020304" pitchFamily="18" charset="0"/>
              </a:rPr>
              <a:t>thống</a:t>
            </a:r>
            <a:r>
              <a:rPr lang="en-US" sz="3600" b="1" dirty="0">
                <a:latin typeface="Times New Roman" panose="02020603050405020304" pitchFamily="18" charset="0"/>
              </a:rPr>
              <a:t> ý </a:t>
            </a:r>
            <a:r>
              <a:rPr lang="en-US" sz="3600" b="1" dirty="0" err="1">
                <a:latin typeface="Times New Roman" panose="02020603050405020304" pitchFamily="18" charset="0"/>
              </a:rPr>
              <a:t>kiến</a:t>
            </a:r>
            <a:r>
              <a:rPr lang="en-US" sz="3600" b="1" dirty="0">
                <a:latin typeface="Times New Roman" panose="02020603050405020304" pitchFamily="18" charset="0"/>
              </a:rPr>
              <a:t>, </a:t>
            </a:r>
            <a:r>
              <a:rPr lang="en-US" sz="3600" b="1" dirty="0" err="1">
                <a:latin typeface="Times New Roman" panose="02020603050405020304" pitchFamily="18" charset="0"/>
              </a:rPr>
              <a:t>lí</a:t>
            </a:r>
            <a:r>
              <a:rPr lang="en-US" sz="3600" b="1" dirty="0">
                <a:latin typeface="Times New Roman" panose="02020603050405020304" pitchFamily="18" charset="0"/>
              </a:rPr>
              <a:t> </a:t>
            </a:r>
            <a:r>
              <a:rPr lang="en-US" sz="3600" b="1" dirty="0" err="1">
                <a:latin typeface="Times New Roman" panose="02020603050405020304" pitchFamily="18" charset="0"/>
              </a:rPr>
              <a:t>lẽ</a:t>
            </a:r>
            <a:r>
              <a:rPr lang="en-US" sz="3600" b="1" dirty="0">
                <a:latin typeface="Times New Roman" panose="02020603050405020304" pitchFamily="18" charset="0"/>
              </a:rPr>
              <a:t>, </a:t>
            </a:r>
            <a:r>
              <a:rPr lang="en-US" sz="3600" b="1" dirty="0" err="1">
                <a:latin typeface="Times New Roman" panose="02020603050405020304" pitchFamily="18" charset="0"/>
              </a:rPr>
              <a:t>bằng</a:t>
            </a:r>
            <a:r>
              <a:rPr lang="en-US" sz="3600" b="1" dirty="0">
                <a:latin typeface="Times New Roman" panose="02020603050405020304" pitchFamily="18" charset="0"/>
              </a:rPr>
              <a:t> </a:t>
            </a:r>
            <a:r>
              <a:rPr lang="en-US" sz="3600" b="1" dirty="0" err="1">
                <a:latin typeface="Times New Roman" panose="02020603050405020304" pitchFamily="18" charset="0"/>
              </a:rPr>
              <a:t>chứng</a:t>
            </a:r>
            <a:endParaRPr lang="en-US" sz="3600" b="1" dirty="0">
              <a:latin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00596" y="1873776"/>
            <a:ext cx="4758612" cy="3110448"/>
          </a:xfrm>
          <a:prstGeom prst="rect">
            <a:avLst/>
          </a:prstGeom>
        </p:spPr>
      </p:pic>
      <p:sp>
        <p:nvSpPr>
          <p:cNvPr id="8" name="TextBox 7"/>
          <p:cNvSpPr txBox="1"/>
          <p:nvPr/>
        </p:nvSpPr>
        <p:spPr>
          <a:xfrm>
            <a:off x="783771" y="1539551"/>
            <a:ext cx="5589037"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HOẠT ĐỘNG NHÓM (6 NGƯỜI)</a:t>
            </a:r>
            <a:endParaRPr lang="en-US" sz="2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80999" y="2207336"/>
            <a:ext cx="6394579" cy="3673121"/>
          </a:xfrm>
          <a:prstGeom prst="rect">
            <a:avLst/>
          </a:prstGeom>
          <a:noFill/>
        </p:spPr>
        <p:txBody>
          <a:bodyPr wrap="square">
            <a:spAutoFit/>
          </a:bodyPr>
          <a:lstStyle/>
          <a:p>
            <a:pPr marL="0" marR="0" algn="just">
              <a:lnSpc>
                <a:spcPct val="200000"/>
              </a:lnSpc>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Tìm hệ thống ý kiến, lí lẽ và bằng chứng trong từng 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Em có nhận xét gì về cách lập luận của tác giả?</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(3) Qua hệ thống ý kiến, lí lẽ và bằng chứng trong từng đoạn, em thấy tác giả đã thể hiện thái độ gì?</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02906" y="83976"/>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rPr>
              <a:t>2. </a:t>
            </a:r>
            <a:r>
              <a:rPr lang="en-US" sz="3600" b="1" dirty="0" err="1">
                <a:latin typeface="Times New Roman" panose="02020603050405020304" pitchFamily="18" charset="0"/>
              </a:rPr>
              <a:t>Hệ</a:t>
            </a:r>
            <a:r>
              <a:rPr lang="en-US" sz="3600" b="1" dirty="0">
                <a:latin typeface="Times New Roman" panose="02020603050405020304" pitchFamily="18" charset="0"/>
              </a:rPr>
              <a:t> </a:t>
            </a:r>
            <a:r>
              <a:rPr lang="en-US" sz="3600" b="1" dirty="0" err="1">
                <a:latin typeface="Times New Roman" panose="02020603050405020304" pitchFamily="18" charset="0"/>
              </a:rPr>
              <a:t>thống</a:t>
            </a:r>
            <a:r>
              <a:rPr lang="en-US" sz="3600" b="1" dirty="0">
                <a:latin typeface="Times New Roman" panose="02020603050405020304" pitchFamily="18" charset="0"/>
              </a:rPr>
              <a:t> ý </a:t>
            </a:r>
            <a:r>
              <a:rPr lang="en-US" sz="3600" b="1" dirty="0" err="1">
                <a:latin typeface="Times New Roman" panose="02020603050405020304" pitchFamily="18" charset="0"/>
              </a:rPr>
              <a:t>kiến</a:t>
            </a:r>
            <a:r>
              <a:rPr lang="en-US" sz="3600" b="1" dirty="0">
                <a:latin typeface="Times New Roman" panose="02020603050405020304" pitchFamily="18" charset="0"/>
              </a:rPr>
              <a:t>, </a:t>
            </a:r>
            <a:r>
              <a:rPr lang="en-US" sz="3600" b="1" dirty="0" err="1">
                <a:latin typeface="Times New Roman" panose="02020603050405020304" pitchFamily="18" charset="0"/>
              </a:rPr>
              <a:t>lí</a:t>
            </a:r>
            <a:r>
              <a:rPr lang="en-US" sz="3600" b="1" dirty="0">
                <a:latin typeface="Times New Roman" panose="02020603050405020304" pitchFamily="18" charset="0"/>
              </a:rPr>
              <a:t> </a:t>
            </a:r>
            <a:r>
              <a:rPr lang="en-US" sz="3600" b="1" dirty="0" err="1">
                <a:latin typeface="Times New Roman" panose="02020603050405020304" pitchFamily="18" charset="0"/>
              </a:rPr>
              <a:t>lẽ</a:t>
            </a:r>
            <a:r>
              <a:rPr lang="en-US" sz="3600" b="1" dirty="0">
                <a:latin typeface="Times New Roman" panose="02020603050405020304" pitchFamily="18" charset="0"/>
              </a:rPr>
              <a:t>, </a:t>
            </a:r>
            <a:r>
              <a:rPr lang="en-US" sz="3600" b="1" dirty="0" err="1">
                <a:latin typeface="Times New Roman" panose="02020603050405020304" pitchFamily="18" charset="0"/>
              </a:rPr>
              <a:t>bằng</a:t>
            </a:r>
            <a:r>
              <a:rPr lang="en-US" sz="3600" b="1" dirty="0">
                <a:latin typeface="Times New Roman" panose="02020603050405020304" pitchFamily="18" charset="0"/>
              </a:rPr>
              <a:t> </a:t>
            </a:r>
            <a:r>
              <a:rPr lang="en-US" sz="3600" b="1" dirty="0" err="1">
                <a:latin typeface="Times New Roman" panose="02020603050405020304" pitchFamily="18" charset="0"/>
              </a:rPr>
              <a:t>chứng</a:t>
            </a:r>
            <a:endParaRPr lang="en-US" sz="3600" b="1" dirty="0">
              <a:latin typeface="Times New Roman" panose="02020603050405020304" pitchFamily="18" charset="0"/>
            </a:endParaRPr>
          </a:p>
        </p:txBody>
      </p:sp>
      <p:graphicFrame>
        <p:nvGraphicFramePr>
          <p:cNvPr id="2" name="Table 1"/>
          <p:cNvGraphicFramePr>
            <a:graphicFrameLocks noGrp="1"/>
          </p:cNvGraphicFramePr>
          <p:nvPr/>
        </p:nvGraphicFramePr>
        <p:xfrm>
          <a:off x="292360" y="1548609"/>
          <a:ext cx="11607279" cy="4964430"/>
        </p:xfrm>
        <a:graphic>
          <a:graphicData uri="http://schemas.openxmlformats.org/drawingml/2006/table">
            <a:tbl>
              <a:tblPr firstRow="1" firstCol="1" bandRow="1">
                <a:tableStyleId>{BC89EF96-8CEA-46FF-86C4-4CE0E7609802}</a:tableStyleId>
              </a:tblPr>
              <a:tblGrid>
                <a:gridCol w="1275192"/>
                <a:gridCol w="5619051"/>
                <a:gridCol w="4713036"/>
              </a:tblGrid>
              <a:tr h="199118">
                <a:tc>
                  <a:txBody>
                    <a:bodyPr/>
                    <a:lstStyle/>
                    <a:p>
                      <a:pPr marL="0" marR="0" algn="just">
                        <a:spcBef>
                          <a:spcPts val="0"/>
                        </a:spcBef>
                        <a:spcAft>
                          <a:spcPts val="0"/>
                        </a:spcAft>
                      </a:pPr>
                      <a:r>
                        <a:rPr lang="vi-VN" sz="1900" dirty="0">
                          <a:effectLst/>
                          <a:latin typeface="+mj-lt"/>
                        </a:rPr>
                        <a:t> </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ctr">
                        <a:lnSpc>
                          <a:spcPct val="200000"/>
                        </a:lnSpc>
                        <a:spcBef>
                          <a:spcPts val="0"/>
                        </a:spcBef>
                        <a:spcAft>
                          <a:spcPts val="0"/>
                        </a:spcAft>
                      </a:pPr>
                      <a:r>
                        <a:rPr lang="vi-VN" sz="1900" dirty="0">
                          <a:effectLst/>
                          <a:latin typeface="+mj-lt"/>
                        </a:rPr>
                        <a:t>Đặc sắc về nghệ thuật</a:t>
                      </a:r>
                      <a:endParaRPr lang="en-US" sz="1900" dirty="0">
                        <a:effectLst/>
                        <a:latin typeface="+mj-lt"/>
                      </a:endParaRPr>
                    </a:p>
                  </a:txBody>
                  <a:tcPr marL="55946" marR="55946" marT="0" marB="0" anchor="ctr"/>
                </a:tc>
                <a:tc>
                  <a:txBody>
                    <a:bodyPr/>
                    <a:lstStyle/>
                    <a:p>
                      <a:pPr marL="0" marR="0" algn="ctr">
                        <a:lnSpc>
                          <a:spcPct val="200000"/>
                        </a:lnSpc>
                        <a:spcBef>
                          <a:spcPts val="0"/>
                        </a:spcBef>
                        <a:spcAft>
                          <a:spcPts val="0"/>
                        </a:spcAft>
                      </a:pPr>
                      <a:r>
                        <a:rPr lang="vi-VN" sz="1900" dirty="0">
                          <a:effectLst/>
                          <a:latin typeface="+mj-lt"/>
                        </a:rPr>
                        <a:t>Đặc sắc về nội dung</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r>
              <a:tr h="942692">
                <a:tc>
                  <a:txBody>
                    <a:bodyPr/>
                    <a:lstStyle/>
                    <a:p>
                      <a:pPr marL="0" marR="0" algn="ctr">
                        <a:spcBef>
                          <a:spcPts val="0"/>
                        </a:spcBef>
                        <a:spcAft>
                          <a:spcPts val="0"/>
                        </a:spcAft>
                      </a:pPr>
                      <a:r>
                        <a:rPr lang="vi-VN" sz="1900" dirty="0">
                          <a:effectLst/>
                          <a:latin typeface="+mj-lt"/>
                        </a:rPr>
                        <a:t>Lí lẽ</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900" dirty="0">
                          <a:effectLst/>
                          <a:latin typeface="+mj-lt"/>
                        </a:rPr>
                        <a:t>Khổ thơ có nhiều nét đặc sắc độc đáo về lặp âm, dấu chấm lửng, ẩn dụ chuyển đổi cảm giác</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vi-VN" sz="1900" dirty="0">
                          <a:effectLst/>
                          <a:latin typeface="+mj-lt"/>
                        </a:rPr>
                        <a:t>Khổ thơ thứ nhất là nguồn mạch cảm xúc của bài thơ, âm thanh tiếng gà khơi gợi nỗi nhớ về tuổi thơ, về bà kính yêu.</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r>
              <a:tr h="2610803">
                <a:tc>
                  <a:txBody>
                    <a:bodyPr/>
                    <a:lstStyle/>
                    <a:p>
                      <a:pPr marL="0" marR="0" algn="ctr">
                        <a:spcBef>
                          <a:spcPts val="0"/>
                        </a:spcBef>
                        <a:spcAft>
                          <a:spcPts val="0"/>
                        </a:spcAft>
                      </a:pPr>
                      <a:r>
                        <a:rPr lang="vi-VN" sz="1900" dirty="0">
                          <a:effectLst/>
                          <a:latin typeface="+mj-lt"/>
                        </a:rPr>
                        <a:t>Dẫn chứng</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900" dirty="0">
                          <a:effectLst/>
                          <a:latin typeface="+mj-lt"/>
                        </a:rPr>
                        <a:t>+ Dòng thơ thứ tư “Cục…cục tác cục ta”: phép lặp âm, dấu chấm lửng + tác dụng…</a:t>
                      </a:r>
                      <a:endParaRPr lang="en-US" sz="1900" dirty="0">
                        <a:effectLst/>
                        <a:latin typeface="+mj-lt"/>
                      </a:endParaRPr>
                    </a:p>
                    <a:p>
                      <a:pPr marL="0" marR="0" algn="just">
                        <a:lnSpc>
                          <a:spcPct val="200000"/>
                        </a:lnSpc>
                        <a:spcBef>
                          <a:spcPts val="0"/>
                        </a:spcBef>
                        <a:spcAft>
                          <a:spcPts val="0"/>
                        </a:spcAft>
                      </a:pPr>
                      <a:r>
                        <a:rPr lang="vi-VN" sz="1900" dirty="0">
                          <a:effectLst/>
                          <a:latin typeface="+mj-lt"/>
                        </a:rPr>
                        <a:t>+ So sánh âm thanh “Tiếng gà trưa” của Xuân Quỳnh với âm thanh tiếng gà trong thơ Trần Đăng Khoa.</a:t>
                      </a:r>
                      <a:endParaRPr lang="en-US" sz="1900" dirty="0">
                        <a:effectLst/>
                        <a:latin typeface="+mj-lt"/>
                      </a:endParaRPr>
                    </a:p>
                    <a:p>
                      <a:pPr marL="0" marR="0" algn="just">
                        <a:lnSpc>
                          <a:spcPct val="200000"/>
                        </a:lnSpc>
                        <a:spcBef>
                          <a:spcPts val="0"/>
                        </a:spcBef>
                        <a:spcAft>
                          <a:spcPts val="0"/>
                        </a:spcAft>
                      </a:pPr>
                      <a:r>
                        <a:rPr lang="vi-VN" sz="1900" dirty="0">
                          <a:effectLst/>
                          <a:latin typeface="+mj-lt"/>
                        </a:rPr>
                        <a:t>+ Ẩn dụ chuyển đổi cảm giác + tác dụng.</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vi-VN" sz="1900" dirty="0">
                          <a:effectLst/>
                          <a:latin typeface="+mj-lt"/>
                        </a:rPr>
                        <a:t>“Khổ thơ đầu kể chuyện anh bộ đội trên đường hành quân, khi dừng chân bên một xóm nhỏ, nghe tiếng gà nhảy ổ”... </a:t>
                      </a:r>
                      <a:endParaRPr lang="en-US" sz="1900" dirty="0">
                        <a:effectLst/>
                        <a:latin typeface="+mj-lt"/>
                      </a:endParaRPr>
                    </a:p>
                    <a:p>
                      <a:pPr marL="0" marR="0" algn="just">
                        <a:lnSpc>
                          <a:spcPct val="200000"/>
                        </a:lnSpc>
                        <a:spcBef>
                          <a:spcPts val="0"/>
                        </a:spcBef>
                        <a:spcAft>
                          <a:spcPts val="0"/>
                        </a:spcAft>
                      </a:pPr>
                      <a:r>
                        <a:rPr lang="vi-VN" sz="1900" dirty="0">
                          <a:effectLst/>
                          <a:latin typeface="+mj-lt"/>
                        </a:rPr>
                        <a:t>“Tiếng gà cũng làm kí ức ta quay lại với những kỉ niệm tuổi thơ”.</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r>
            </a:tbl>
          </a:graphicData>
        </a:graphic>
      </p:graphicFrame>
      <p:sp>
        <p:nvSpPr>
          <p:cNvPr id="9" name="TextBox 8"/>
          <p:cNvSpPr txBox="1"/>
          <p:nvPr/>
        </p:nvSpPr>
        <p:spPr>
          <a:xfrm>
            <a:off x="3247053" y="923731"/>
            <a:ext cx="613487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02906" y="83976"/>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rPr>
              <a:t>2. </a:t>
            </a:r>
            <a:r>
              <a:rPr lang="en-US" sz="3600" b="1" dirty="0" err="1">
                <a:latin typeface="Times New Roman" panose="02020603050405020304" pitchFamily="18" charset="0"/>
              </a:rPr>
              <a:t>Hệ</a:t>
            </a:r>
            <a:r>
              <a:rPr lang="en-US" sz="3600" b="1" dirty="0">
                <a:latin typeface="Times New Roman" panose="02020603050405020304" pitchFamily="18" charset="0"/>
              </a:rPr>
              <a:t> </a:t>
            </a:r>
            <a:r>
              <a:rPr lang="en-US" sz="3600" b="1" dirty="0" err="1">
                <a:latin typeface="Times New Roman" panose="02020603050405020304" pitchFamily="18" charset="0"/>
              </a:rPr>
              <a:t>thống</a:t>
            </a:r>
            <a:r>
              <a:rPr lang="en-US" sz="3600" b="1" dirty="0">
                <a:latin typeface="Times New Roman" panose="02020603050405020304" pitchFamily="18" charset="0"/>
              </a:rPr>
              <a:t> ý </a:t>
            </a:r>
            <a:r>
              <a:rPr lang="en-US" sz="3600" b="1" dirty="0" err="1">
                <a:latin typeface="Times New Roman" panose="02020603050405020304" pitchFamily="18" charset="0"/>
              </a:rPr>
              <a:t>kiến</a:t>
            </a:r>
            <a:r>
              <a:rPr lang="en-US" sz="3600" b="1" dirty="0">
                <a:latin typeface="Times New Roman" panose="02020603050405020304" pitchFamily="18" charset="0"/>
              </a:rPr>
              <a:t>, </a:t>
            </a:r>
            <a:r>
              <a:rPr lang="en-US" sz="3600" b="1" dirty="0" err="1">
                <a:latin typeface="Times New Roman" panose="02020603050405020304" pitchFamily="18" charset="0"/>
              </a:rPr>
              <a:t>lí</a:t>
            </a:r>
            <a:r>
              <a:rPr lang="en-US" sz="3600" b="1" dirty="0">
                <a:latin typeface="Times New Roman" panose="02020603050405020304" pitchFamily="18" charset="0"/>
              </a:rPr>
              <a:t> </a:t>
            </a:r>
            <a:r>
              <a:rPr lang="en-US" sz="3600" b="1" dirty="0" err="1">
                <a:latin typeface="Times New Roman" panose="02020603050405020304" pitchFamily="18" charset="0"/>
              </a:rPr>
              <a:t>lẽ</a:t>
            </a:r>
            <a:r>
              <a:rPr lang="en-US" sz="3600" b="1" dirty="0">
                <a:latin typeface="Times New Roman" panose="02020603050405020304" pitchFamily="18" charset="0"/>
              </a:rPr>
              <a:t>, </a:t>
            </a:r>
            <a:r>
              <a:rPr lang="en-US" sz="3600" b="1" dirty="0" err="1">
                <a:latin typeface="Times New Roman" panose="02020603050405020304" pitchFamily="18" charset="0"/>
              </a:rPr>
              <a:t>bằng</a:t>
            </a:r>
            <a:r>
              <a:rPr lang="en-US" sz="3600" b="1" dirty="0">
                <a:latin typeface="Times New Roman" panose="02020603050405020304" pitchFamily="18" charset="0"/>
              </a:rPr>
              <a:t> </a:t>
            </a:r>
            <a:r>
              <a:rPr lang="en-US" sz="3600" b="1" dirty="0" err="1">
                <a:latin typeface="Times New Roman" panose="02020603050405020304" pitchFamily="18" charset="0"/>
              </a:rPr>
              <a:t>chứng</a:t>
            </a:r>
            <a:endParaRPr lang="en-US" sz="3600" b="1" dirty="0">
              <a:latin typeface="Times New Roman" panose="02020603050405020304" pitchFamily="18" charset="0"/>
            </a:endParaRPr>
          </a:p>
        </p:txBody>
      </p:sp>
      <p:graphicFrame>
        <p:nvGraphicFramePr>
          <p:cNvPr id="2" name="Table 1"/>
          <p:cNvGraphicFramePr>
            <a:graphicFrameLocks noGrp="1"/>
          </p:cNvGraphicFramePr>
          <p:nvPr/>
        </p:nvGraphicFramePr>
        <p:xfrm>
          <a:off x="292360" y="1548609"/>
          <a:ext cx="11607279" cy="5197413"/>
        </p:xfrm>
        <a:graphic>
          <a:graphicData uri="http://schemas.openxmlformats.org/drawingml/2006/table">
            <a:tbl>
              <a:tblPr firstRow="1" firstCol="1" bandRow="1">
                <a:tableStyleId>{BC89EF96-8CEA-46FF-86C4-4CE0E7609802}</a:tableStyleId>
              </a:tblPr>
              <a:tblGrid>
                <a:gridCol w="1191207"/>
                <a:gridCol w="6158204"/>
                <a:gridCol w="4257868"/>
              </a:tblGrid>
              <a:tr h="199118">
                <a:tc>
                  <a:txBody>
                    <a:bodyPr/>
                    <a:lstStyle/>
                    <a:p>
                      <a:pPr marL="0" marR="0" algn="just">
                        <a:spcBef>
                          <a:spcPts val="0"/>
                        </a:spcBef>
                        <a:spcAft>
                          <a:spcPts val="0"/>
                        </a:spcAft>
                      </a:pPr>
                      <a:r>
                        <a:rPr lang="vi-VN" sz="1800" dirty="0">
                          <a:effectLst/>
                          <a:latin typeface="+mj-lt"/>
                        </a:rPr>
                        <a:t> </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nghệ thuật</a:t>
                      </a:r>
                      <a:endParaRPr lang="en-US" sz="1800" dirty="0">
                        <a:effectLst/>
                        <a:latin typeface="+mj-lt"/>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nội dung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r>
              <a:tr h="942692">
                <a:tc>
                  <a:txBody>
                    <a:bodyPr/>
                    <a:lstStyle/>
                    <a:p>
                      <a:pPr marL="0" marR="0" algn="ctr">
                        <a:spcBef>
                          <a:spcPts val="0"/>
                        </a:spcBef>
                        <a:spcAft>
                          <a:spcPts val="0"/>
                        </a:spcAft>
                      </a:pPr>
                      <a:r>
                        <a:rPr lang="vi-VN" sz="1800" dirty="0">
                          <a:effectLst/>
                          <a:latin typeface="+mj-lt"/>
                        </a:rPr>
                        <a:t>Lí lẽ</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en-US" sz="1800" dirty="0">
                          <a:effectLst/>
                          <a:latin typeface="+mj-lt"/>
                        </a:rPr>
                        <a:t>- N</a:t>
                      </a:r>
                      <a:r>
                        <a:rPr lang="vi-VN" sz="1800" dirty="0">
                          <a:effectLst/>
                          <a:latin typeface="+mj-lt"/>
                        </a:rPr>
                        <a:t>ghệ thuật so sánh, đảo ngữ, kết hợp tự sự và miêu tả, kết cấu sóng đôi và lặp từ vựng khiến lời thơ ấn tượng, góp phần thể hiện cảm xúc trong bài. Những kỉ niệm trở nên lung linh, hấp dẫn và sống động.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Tiếng gà trưa đã gợi về trong tâm hồn người cháu – người chiến sĩ những kỉ niệm tuổi thơ thiếu thốn, khó khăn sống bên bà những đong đầy niềm vui lấp lánh.</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r>
              <a:tr h="2610803">
                <a:tc>
                  <a:txBody>
                    <a:bodyPr/>
                    <a:lstStyle/>
                    <a:p>
                      <a:pPr marL="0" marR="0" algn="ctr">
                        <a:spcBef>
                          <a:spcPts val="0"/>
                        </a:spcBef>
                        <a:spcAft>
                          <a:spcPts val="0"/>
                        </a:spcAft>
                      </a:pPr>
                      <a:r>
                        <a:rPr lang="vi-VN" sz="1800" dirty="0">
                          <a:effectLst/>
                          <a:latin typeface="+mj-lt"/>
                        </a:rPr>
                        <a:t>Dẫn chứng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800" dirty="0">
                          <a:effectLst/>
                          <a:latin typeface="+mj-lt"/>
                        </a:rPr>
                        <a:t>+ Mỗi câu kể là một câu tả...</a:t>
                      </a:r>
                      <a:endParaRPr lang="vi-VN" sz="1800" dirty="0">
                        <a:effectLst/>
                        <a:latin typeface="+mj-lt"/>
                      </a:endParaRPr>
                    </a:p>
                    <a:p>
                      <a:pPr marL="0" marR="0" algn="just">
                        <a:lnSpc>
                          <a:spcPct val="200000"/>
                        </a:lnSpc>
                        <a:spcBef>
                          <a:spcPts val="0"/>
                        </a:spcBef>
                        <a:spcAft>
                          <a:spcPts val="0"/>
                        </a:spcAft>
                      </a:pPr>
                      <a:r>
                        <a:rPr lang="vi-VN" sz="1800" dirty="0">
                          <a:effectLst/>
                          <a:latin typeface="+mj-lt"/>
                        </a:rPr>
                        <a:t>+ Câu thơ kết cấu sóng đôi và lặp từ vựng “này” để chỉ và người nghe lưu ý tưởng tượng</a:t>
                      </a:r>
                      <a:endParaRPr lang="vi-VN" sz="1800" dirty="0">
                        <a:effectLst/>
                        <a:latin typeface="+mj-lt"/>
                      </a:endParaRPr>
                    </a:p>
                    <a:p>
                      <a:pPr marL="0" marR="0" algn="just">
                        <a:lnSpc>
                          <a:spcPct val="200000"/>
                        </a:lnSpc>
                        <a:spcBef>
                          <a:spcPts val="0"/>
                        </a:spcBef>
                        <a:spcAft>
                          <a:spcPts val="0"/>
                        </a:spcAft>
                      </a:pPr>
                      <a:r>
                        <a:rPr lang="vi-VN" sz="1800" dirty="0">
                          <a:effectLst/>
                          <a:latin typeface="+mj-lt"/>
                        </a:rPr>
                        <a:t>+ So sánh, đảo ngữ làm cho bức tranh gà mái vàng trở nên đẹp đẽ</a:t>
                      </a:r>
                      <a:endParaRPr lang="vi-VN" sz="1800" dirty="0">
                        <a:effectLst/>
                        <a:latin typeface="+mj-lt"/>
                      </a:endParaRP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“Tiếng gà trưa đã đưa anh chiến sĩ trở lại kỉ niệm về người bà tần tảo, suốt đời lo toan để người cháu được vui sướng”.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r>
            </a:tbl>
          </a:graphicData>
        </a:graphic>
      </p:graphicFrame>
      <p:sp>
        <p:nvSpPr>
          <p:cNvPr id="9" name="TextBox 8"/>
          <p:cNvSpPr txBox="1"/>
          <p:nvPr/>
        </p:nvSpPr>
        <p:spPr>
          <a:xfrm>
            <a:off x="3247053" y="923731"/>
            <a:ext cx="613487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02906" y="83976"/>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rPr>
              <a:t>2. </a:t>
            </a:r>
            <a:r>
              <a:rPr lang="en-US" sz="3600" b="1" dirty="0" err="1">
                <a:latin typeface="Times New Roman" panose="02020603050405020304" pitchFamily="18" charset="0"/>
              </a:rPr>
              <a:t>Hệ</a:t>
            </a:r>
            <a:r>
              <a:rPr lang="en-US" sz="3600" b="1" dirty="0">
                <a:latin typeface="Times New Roman" panose="02020603050405020304" pitchFamily="18" charset="0"/>
              </a:rPr>
              <a:t> </a:t>
            </a:r>
            <a:r>
              <a:rPr lang="en-US" sz="3600" b="1" dirty="0" err="1">
                <a:latin typeface="Times New Roman" panose="02020603050405020304" pitchFamily="18" charset="0"/>
              </a:rPr>
              <a:t>thống</a:t>
            </a:r>
            <a:r>
              <a:rPr lang="en-US" sz="3600" b="1" dirty="0">
                <a:latin typeface="Times New Roman" panose="02020603050405020304" pitchFamily="18" charset="0"/>
              </a:rPr>
              <a:t> ý </a:t>
            </a:r>
            <a:r>
              <a:rPr lang="en-US" sz="3600" b="1" dirty="0" err="1">
                <a:latin typeface="Times New Roman" panose="02020603050405020304" pitchFamily="18" charset="0"/>
              </a:rPr>
              <a:t>kiến</a:t>
            </a:r>
            <a:r>
              <a:rPr lang="en-US" sz="3600" b="1" dirty="0">
                <a:latin typeface="Times New Roman" panose="02020603050405020304" pitchFamily="18" charset="0"/>
              </a:rPr>
              <a:t>, </a:t>
            </a:r>
            <a:r>
              <a:rPr lang="en-US" sz="3600" b="1" dirty="0" err="1">
                <a:latin typeface="Times New Roman" panose="02020603050405020304" pitchFamily="18" charset="0"/>
              </a:rPr>
              <a:t>lí</a:t>
            </a:r>
            <a:r>
              <a:rPr lang="en-US" sz="3600" b="1" dirty="0">
                <a:latin typeface="Times New Roman" panose="02020603050405020304" pitchFamily="18" charset="0"/>
              </a:rPr>
              <a:t> </a:t>
            </a:r>
            <a:r>
              <a:rPr lang="en-US" sz="3600" b="1" dirty="0" err="1">
                <a:latin typeface="Times New Roman" panose="02020603050405020304" pitchFamily="18" charset="0"/>
              </a:rPr>
              <a:t>lẽ</a:t>
            </a:r>
            <a:r>
              <a:rPr lang="en-US" sz="3600" b="1" dirty="0">
                <a:latin typeface="Times New Roman" panose="02020603050405020304" pitchFamily="18" charset="0"/>
              </a:rPr>
              <a:t>, </a:t>
            </a:r>
            <a:r>
              <a:rPr lang="en-US" sz="3600" b="1" dirty="0" err="1">
                <a:latin typeface="Times New Roman" panose="02020603050405020304" pitchFamily="18" charset="0"/>
              </a:rPr>
              <a:t>bằng</a:t>
            </a:r>
            <a:r>
              <a:rPr lang="en-US" sz="3600" b="1" dirty="0">
                <a:latin typeface="Times New Roman" panose="02020603050405020304" pitchFamily="18" charset="0"/>
              </a:rPr>
              <a:t> </a:t>
            </a:r>
            <a:r>
              <a:rPr lang="en-US" sz="3600" b="1" dirty="0" err="1">
                <a:latin typeface="Times New Roman" panose="02020603050405020304" pitchFamily="18" charset="0"/>
              </a:rPr>
              <a:t>chứng</a:t>
            </a:r>
            <a:endParaRPr lang="en-US" sz="3600" b="1" dirty="0">
              <a:latin typeface="Times New Roman" panose="02020603050405020304" pitchFamily="18" charset="0"/>
            </a:endParaRPr>
          </a:p>
        </p:txBody>
      </p:sp>
      <p:graphicFrame>
        <p:nvGraphicFramePr>
          <p:cNvPr id="2" name="Table 1"/>
          <p:cNvGraphicFramePr>
            <a:graphicFrameLocks noGrp="1"/>
          </p:cNvGraphicFramePr>
          <p:nvPr/>
        </p:nvGraphicFramePr>
        <p:xfrm>
          <a:off x="292360" y="1548609"/>
          <a:ext cx="11607279" cy="5197413"/>
        </p:xfrm>
        <a:graphic>
          <a:graphicData uri="http://schemas.openxmlformats.org/drawingml/2006/table">
            <a:tbl>
              <a:tblPr firstRow="1" firstCol="1" bandRow="1">
                <a:tableStyleId>{BC89EF96-8CEA-46FF-86C4-4CE0E7609802}</a:tableStyleId>
              </a:tblPr>
              <a:tblGrid>
                <a:gridCol w="1191207"/>
                <a:gridCol w="5645021"/>
                <a:gridCol w="4771051"/>
              </a:tblGrid>
              <a:tr h="199118">
                <a:tc>
                  <a:txBody>
                    <a:bodyPr/>
                    <a:lstStyle/>
                    <a:p>
                      <a:pPr marL="0" marR="0" algn="just">
                        <a:spcBef>
                          <a:spcPts val="0"/>
                        </a:spcBef>
                        <a:spcAft>
                          <a:spcPts val="0"/>
                        </a:spcAft>
                      </a:pPr>
                      <a:r>
                        <a:rPr lang="vi-VN" sz="1800" dirty="0">
                          <a:effectLst/>
                          <a:latin typeface="+mj-lt"/>
                        </a:rPr>
                        <a:t> </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nghệ thuật</a:t>
                      </a:r>
                      <a:endParaRPr lang="en-US" sz="1800" dirty="0">
                        <a:effectLst/>
                        <a:latin typeface="+mj-lt"/>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nội dung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r>
              <a:tr h="942692">
                <a:tc>
                  <a:txBody>
                    <a:bodyPr/>
                    <a:lstStyle/>
                    <a:p>
                      <a:pPr marL="0" marR="0" algn="ctr">
                        <a:spcBef>
                          <a:spcPts val="0"/>
                        </a:spcBef>
                        <a:spcAft>
                          <a:spcPts val="0"/>
                        </a:spcAft>
                      </a:pPr>
                      <a:r>
                        <a:rPr lang="vi-VN" sz="1800" dirty="0">
                          <a:effectLst/>
                          <a:latin typeface="+mj-lt"/>
                        </a:rPr>
                        <a:t>Lí lẽ</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có nét độc đáo về nhịp điệu chậm, buồn và cấu trúc để thể hiện cảm xúc mênh mang, mang nặng suy tư, chiêm nghiệm của người cháu khi nghĩ về bà, tình yêu thương của bà.</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Sáu dòng thơ là những độc thoại trong tâm hồn người cháu, giàu chất suy tưởng khi người cháu nhận ra, suy ngẫm về tình yêu thương, sự tần tảo, lo lắng hi sinh của bà dành cho mình</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r>
              <a:tr h="2610803">
                <a:tc>
                  <a:txBody>
                    <a:bodyPr/>
                    <a:lstStyle/>
                    <a:p>
                      <a:pPr marL="0" marR="0" algn="ctr">
                        <a:spcBef>
                          <a:spcPts val="0"/>
                        </a:spcBef>
                        <a:spcAft>
                          <a:spcPts val="0"/>
                        </a:spcAft>
                      </a:pPr>
                      <a:r>
                        <a:rPr lang="vi-VN" sz="1800" dirty="0">
                          <a:effectLst/>
                          <a:latin typeface="+mj-lt"/>
                        </a:rPr>
                        <a:t>Dẫn chứng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800" dirty="0">
                          <a:effectLst/>
                          <a:latin typeface="+mj-lt"/>
                        </a:rPr>
                        <a:t>+ Sáu dòng thơ chỉ làm thành một câu đơn</a:t>
                      </a:r>
                      <a:endParaRPr lang="vi-VN" sz="1800" dirty="0">
                        <a:effectLst/>
                        <a:latin typeface="+mj-lt"/>
                      </a:endParaRPr>
                    </a:p>
                    <a:p>
                      <a:pPr marL="0" marR="0" algn="just">
                        <a:lnSpc>
                          <a:spcPct val="200000"/>
                        </a:lnSpc>
                        <a:spcBef>
                          <a:spcPts val="0"/>
                        </a:spcBef>
                        <a:spcAft>
                          <a:spcPts val="0"/>
                        </a:spcAft>
                      </a:pPr>
                      <a:r>
                        <a:rPr lang="vi-VN" sz="1800" dirty="0">
                          <a:effectLst/>
                          <a:latin typeface="+mj-lt"/>
                        </a:rPr>
                        <a:t>+ Mỗi dòng chỉ gồm năm tiếng nhưng có cách ngắt nhịp khác dòng kia.</a:t>
                      </a:r>
                      <a:endParaRPr lang="vi-VN" sz="1800" dirty="0">
                        <a:effectLst/>
                        <a:latin typeface="+mj-lt"/>
                      </a:endParaRP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“Nhịp điệu khổ thơ là nhịp điệu chậm rãi của độc thoại, bên trong đầy chất suy tưởng... Chi tiết nhỏ bé thế, đơn giản là thế mà chứa đựng một tình yêu thương sâu sắc, vô bờ bến của bà”</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r>
            </a:tbl>
          </a:graphicData>
        </a:graphic>
      </p:graphicFrame>
      <p:sp>
        <p:nvSpPr>
          <p:cNvPr id="9" name="TextBox 8"/>
          <p:cNvSpPr txBox="1"/>
          <p:nvPr/>
        </p:nvSpPr>
        <p:spPr>
          <a:xfrm>
            <a:off x="2080727" y="923731"/>
            <a:ext cx="804298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6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3111500"/>
            <a:ext cx="12192000" cy="1143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087" y="1932003"/>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528" y="1444640"/>
            <a:ext cx="206163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92449" y="1981214"/>
            <a:ext cx="1970616"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1419224"/>
            <a:ext cx="205951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31414" y="2005837"/>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784857" y="1405747"/>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879411" y="2028358"/>
            <a:ext cx="1968500"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834963" y="1406058"/>
            <a:ext cx="2059516"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3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3087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3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63087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3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95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3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3175"/>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lowchart: Summing Junction 41">
            <a:hlinkClick r:id="rId16" action="ppaction://hlinksldjump" highlightClick="1"/>
          </p:cNvPr>
          <p:cNvSpPr/>
          <p:nvPr/>
        </p:nvSpPr>
        <p:spPr>
          <a:xfrm>
            <a:off x="11398251" y="6115050"/>
            <a:ext cx="649816" cy="64928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2757587" y="4848190"/>
            <a:ext cx="6676828" cy="64633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TRÒ CH</a:t>
            </a:r>
            <a:r>
              <a:rPr kumimoji="0" lang="vi-VN"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Ơ</a:t>
            </a:r>
            <a:r>
              <a:rPr kumimoji="0" lang="en-US"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I HỘP QUÀ BÍ MẬT</a:t>
            </a:r>
            <a:endParaRPr kumimoji="0" lang="en-US"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02906" y="83976"/>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rPr>
              <a:t>2. </a:t>
            </a:r>
            <a:r>
              <a:rPr lang="en-US" sz="3600" b="1" dirty="0" err="1">
                <a:latin typeface="Times New Roman" panose="02020603050405020304" pitchFamily="18" charset="0"/>
              </a:rPr>
              <a:t>Hệ</a:t>
            </a:r>
            <a:r>
              <a:rPr lang="en-US" sz="3600" b="1" dirty="0">
                <a:latin typeface="Times New Roman" panose="02020603050405020304" pitchFamily="18" charset="0"/>
              </a:rPr>
              <a:t> </a:t>
            </a:r>
            <a:r>
              <a:rPr lang="en-US" sz="3600" b="1" dirty="0" err="1">
                <a:latin typeface="Times New Roman" panose="02020603050405020304" pitchFamily="18" charset="0"/>
              </a:rPr>
              <a:t>thống</a:t>
            </a:r>
            <a:r>
              <a:rPr lang="en-US" sz="3600" b="1" dirty="0">
                <a:latin typeface="Times New Roman" panose="02020603050405020304" pitchFamily="18" charset="0"/>
              </a:rPr>
              <a:t> ý </a:t>
            </a:r>
            <a:r>
              <a:rPr lang="en-US" sz="3600" b="1" dirty="0" err="1">
                <a:latin typeface="Times New Roman" panose="02020603050405020304" pitchFamily="18" charset="0"/>
              </a:rPr>
              <a:t>kiến</a:t>
            </a:r>
            <a:r>
              <a:rPr lang="en-US" sz="3600" b="1" dirty="0">
                <a:latin typeface="Times New Roman" panose="02020603050405020304" pitchFamily="18" charset="0"/>
              </a:rPr>
              <a:t>, </a:t>
            </a:r>
            <a:r>
              <a:rPr lang="en-US" sz="3600" b="1" dirty="0" err="1">
                <a:latin typeface="Times New Roman" panose="02020603050405020304" pitchFamily="18" charset="0"/>
              </a:rPr>
              <a:t>lí</a:t>
            </a:r>
            <a:r>
              <a:rPr lang="en-US" sz="3600" b="1" dirty="0">
                <a:latin typeface="Times New Roman" panose="02020603050405020304" pitchFamily="18" charset="0"/>
              </a:rPr>
              <a:t> </a:t>
            </a:r>
            <a:r>
              <a:rPr lang="en-US" sz="3600" b="1" dirty="0" err="1">
                <a:latin typeface="Times New Roman" panose="02020603050405020304" pitchFamily="18" charset="0"/>
              </a:rPr>
              <a:t>lẽ</a:t>
            </a:r>
            <a:r>
              <a:rPr lang="en-US" sz="3600" b="1" dirty="0">
                <a:latin typeface="Times New Roman" panose="02020603050405020304" pitchFamily="18" charset="0"/>
              </a:rPr>
              <a:t>, </a:t>
            </a:r>
            <a:r>
              <a:rPr lang="en-US" sz="3600" b="1" dirty="0" err="1">
                <a:latin typeface="Times New Roman" panose="02020603050405020304" pitchFamily="18" charset="0"/>
              </a:rPr>
              <a:t>bằng</a:t>
            </a:r>
            <a:r>
              <a:rPr lang="en-US" sz="3600" b="1" dirty="0">
                <a:latin typeface="Times New Roman" panose="02020603050405020304" pitchFamily="18" charset="0"/>
              </a:rPr>
              <a:t> </a:t>
            </a:r>
            <a:r>
              <a:rPr lang="en-US" sz="3600" b="1" dirty="0" err="1">
                <a:latin typeface="Times New Roman" panose="02020603050405020304" pitchFamily="18" charset="0"/>
              </a:rPr>
              <a:t>chứng</a:t>
            </a:r>
            <a:endParaRPr lang="en-US" sz="3600" b="1" dirty="0">
              <a:latin typeface="Times New Roman" panose="02020603050405020304" pitchFamily="18" charset="0"/>
            </a:endParaRPr>
          </a:p>
        </p:txBody>
      </p:sp>
      <p:graphicFrame>
        <p:nvGraphicFramePr>
          <p:cNvPr id="2" name="Table 1"/>
          <p:cNvGraphicFramePr>
            <a:graphicFrameLocks noGrp="1"/>
          </p:cNvGraphicFramePr>
          <p:nvPr/>
        </p:nvGraphicFramePr>
        <p:xfrm>
          <a:off x="292360" y="1446951"/>
          <a:ext cx="11607279" cy="5246244"/>
        </p:xfrm>
        <a:graphic>
          <a:graphicData uri="http://schemas.openxmlformats.org/drawingml/2006/table">
            <a:tbl>
              <a:tblPr firstRow="1" firstCol="1" bandRow="1">
                <a:tableStyleId>{BC89EF96-8CEA-46FF-86C4-4CE0E7609802}</a:tableStyleId>
              </a:tblPr>
              <a:tblGrid>
                <a:gridCol w="1191207"/>
                <a:gridCol w="4721290"/>
                <a:gridCol w="5694782"/>
              </a:tblGrid>
              <a:tr h="437248">
                <a:tc>
                  <a:txBody>
                    <a:bodyPr/>
                    <a:lstStyle/>
                    <a:p>
                      <a:pPr marL="0" marR="0" algn="just">
                        <a:spcBef>
                          <a:spcPts val="0"/>
                        </a:spcBef>
                        <a:spcAft>
                          <a:spcPts val="0"/>
                        </a:spcAft>
                      </a:pPr>
                      <a:r>
                        <a:rPr lang="vi-VN" sz="1800" dirty="0">
                          <a:effectLst/>
                          <a:latin typeface="+mj-lt"/>
                        </a:rPr>
                        <a:t> </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nghệ thuật</a:t>
                      </a:r>
                      <a:endParaRPr lang="en-US" sz="1800" dirty="0">
                        <a:effectLst/>
                        <a:latin typeface="+mj-lt"/>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nội dung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r>
              <a:tr h="1967348">
                <a:tc>
                  <a:txBody>
                    <a:bodyPr/>
                    <a:lstStyle/>
                    <a:p>
                      <a:pPr marL="0" marR="0" algn="ctr">
                        <a:spcBef>
                          <a:spcPts val="0"/>
                        </a:spcBef>
                        <a:spcAft>
                          <a:spcPts val="0"/>
                        </a:spcAft>
                      </a:pPr>
                      <a:r>
                        <a:rPr lang="vi-VN" sz="1800" dirty="0">
                          <a:effectLst/>
                          <a:latin typeface="+mj-lt"/>
                        </a:rPr>
                        <a:t>Lí lẽ</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có lời độc thoại đầy cảm xúc của người chiến sĩ và điệp ngữ “Vì” </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cuối thể hiện những tình cảm cao đẹp nhất, mục đích chiến đấu của người chiến sĩ: vì tình yêu với bà, với xóm làng, với Tổ quốc và vì tình yêu với tuổi thơ, với tiếng gà bình yên mỗi sớm mai.</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r>
              <a:tr h="2657467">
                <a:tc>
                  <a:txBody>
                    <a:bodyPr/>
                    <a:lstStyle/>
                    <a:p>
                      <a:pPr marL="0" marR="0" algn="ctr">
                        <a:spcBef>
                          <a:spcPts val="0"/>
                        </a:spcBef>
                        <a:spcAft>
                          <a:spcPts val="0"/>
                        </a:spcAft>
                      </a:pPr>
                      <a:r>
                        <a:rPr lang="vi-VN" sz="1800" dirty="0">
                          <a:effectLst/>
                          <a:latin typeface="+mj-lt"/>
                        </a:rPr>
                        <a:t>Dẫn chứng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800" dirty="0">
                          <a:effectLst/>
                          <a:latin typeface="+mj-lt"/>
                        </a:rPr>
                        <a:t>+ Anh chiến sĩ thốt lên tiếng gọi cảm động, làm cho lời nói độc thoại bên trong hiển hiện như lời đối thoại sống động...</a:t>
                      </a:r>
                      <a:endParaRPr lang="vi-VN" sz="1800" dirty="0">
                        <a:effectLst/>
                        <a:latin typeface="+mj-lt"/>
                      </a:endParaRPr>
                    </a:p>
                    <a:p>
                      <a:pPr marL="0" marR="0" algn="just">
                        <a:lnSpc>
                          <a:spcPct val="200000"/>
                        </a:lnSpc>
                        <a:spcBef>
                          <a:spcPts val="0"/>
                        </a:spcBef>
                        <a:spcAft>
                          <a:spcPts val="0"/>
                        </a:spcAft>
                      </a:pPr>
                      <a:r>
                        <a:rPr lang="vi-VN" sz="1800" dirty="0">
                          <a:effectLst/>
                          <a:latin typeface="+mj-lt"/>
                        </a:rPr>
                        <a:t>+ Việc lặp lại từ “Vì” ở đầu các dòng thơ đã góp phần thể hiện...</a:t>
                      </a:r>
                      <a:endParaRPr lang="vi-VN" sz="1800" dirty="0">
                        <a:effectLst/>
                        <a:latin typeface="+mj-lt"/>
                      </a:endParaRP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cuối chứa đựng “những tình cảm thiêng liêng, cao quý, sâu sắc và chân thành”</a:t>
                      </a:r>
                      <a:endParaRPr lang="en-US" sz="1800" dirty="0">
                        <a:effectLst/>
                        <a:latin typeface="+mj-lt"/>
                      </a:endParaRPr>
                    </a:p>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cuối thể hiện “ý chí chiến đấu mạnh mẽ vì Tổ quốc, vì nhân dân, những người thân yêu trong gia đình, người bà yêu quý với bao kỉ niệm tuổi thơ”</a:t>
                      </a:r>
                      <a:endParaRPr lang="vi-VN" sz="1800" dirty="0">
                        <a:effectLst/>
                        <a:latin typeface="+mj-lt"/>
                      </a:endParaRPr>
                    </a:p>
                  </a:txBody>
                  <a:tcPr marL="55946" marR="55946" marT="0" marB="0"/>
                </a:tc>
              </a:tr>
            </a:tbl>
          </a:graphicData>
        </a:graphic>
      </p:graphicFrame>
      <p:sp>
        <p:nvSpPr>
          <p:cNvPr id="9" name="TextBox 8"/>
          <p:cNvSpPr txBox="1"/>
          <p:nvPr/>
        </p:nvSpPr>
        <p:spPr>
          <a:xfrm>
            <a:off x="0" y="923731"/>
            <a:ext cx="1219200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4:</a:t>
            </a:r>
            <a:r>
              <a:rPr lang="vi-VN" sz="2800" b="1" dirty="0">
                <a:latin typeface="Times New Roman" panose="02020603050405020304" pitchFamily="18" charset="0"/>
                <a:cs typeface="Times New Roman" panose="02020603050405020304" pitchFamily="18" charset="0"/>
              </a:rPr>
              <a:t>Vẻ đẹp của khổ thơ cuối: “Khổ thơ cuối là hay nhất, cảm động nhất”</a:t>
            </a:r>
            <a:r>
              <a:rPr lang="en-US"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loud 18"/>
          <p:cNvSpPr/>
          <p:nvPr/>
        </p:nvSpPr>
        <p:spPr>
          <a:xfrm>
            <a:off x="1171017" y="1421288"/>
            <a:ext cx="5357303" cy="401542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4" tIns="45732" rIns="91464" bIns="45732" numCol="1" spcCol="0" rtlCol="0" fromWordArt="0" anchor="ctr" anchorCtr="0" forceAA="0" compatLnSpc="1">
            <a:noAutofit/>
          </a:bodyPr>
          <a:lstStyle/>
          <a:p>
            <a:pPr algn="ctr"/>
            <a:endParaRPr lang="en-US" sz="1800" dirty="0"/>
          </a:p>
        </p:txBody>
      </p:sp>
      <p:sp>
        <p:nvSpPr>
          <p:cNvPr id="20" name="TextBox 19"/>
          <p:cNvSpPr txBox="1"/>
          <p:nvPr/>
        </p:nvSpPr>
        <p:spPr>
          <a:xfrm>
            <a:off x="2066919" y="2211916"/>
            <a:ext cx="3446218" cy="2247354"/>
          </a:xfrm>
          <a:prstGeom prst="rect">
            <a:avLst/>
          </a:prstGeom>
          <a:noFill/>
        </p:spPr>
        <p:txBody>
          <a:bodyPr wrap="square" rtlCol="0">
            <a:spAutoFit/>
          </a:bodyPr>
          <a:lstStyle/>
          <a:p>
            <a:pPr algn="ctr"/>
            <a:r>
              <a:rPr lang="vi-VN" sz="2800" dirty="0">
                <a:latin typeface="Times New Roman" panose="02020603050405020304" pitchFamily="18" charset="0"/>
                <a:ea typeface="Calibri" panose="020F0502020204030204" pitchFamily="34" charset="0"/>
              </a:rPr>
              <a:t>Em học hỏi được điều gì từ cách viết của tác giả để cảm nhận và phân tích vẻ đẹp của một bài thơ?</a:t>
            </a:r>
            <a:endParaRPr lang="en-US" sz="2800" dirty="0"/>
          </a:p>
        </p:txBody>
      </p:sp>
      <p:sp>
        <p:nvSpPr>
          <p:cNvPr id="16" name="TextBox 15"/>
          <p:cNvSpPr txBox="1"/>
          <p:nvPr/>
        </p:nvSpPr>
        <p:spPr>
          <a:xfrm>
            <a:off x="6895323" y="2128151"/>
            <a:ext cx="5057192" cy="2062103"/>
          </a:xfrm>
          <a:prstGeom prst="rect">
            <a:avLst/>
          </a:prstGeom>
          <a:noFill/>
        </p:spPr>
        <p:txBody>
          <a:bodyPr wrap="square">
            <a:spAutoFit/>
          </a:bodyPr>
          <a:lstStyle/>
          <a:p>
            <a:pPr algn="just"/>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3200" b="1" i="1" dirty="0">
                <a:effectLst/>
                <a:latin typeface="Times New Roman" panose="02020603050405020304" pitchFamily="18" charset="0"/>
                <a:ea typeface="Times New Roman" panose="02020603050405020304" pitchFamily="18" charset="0"/>
              </a:rPr>
              <a:t> Lời văn giàu cảm xúc, bám sát đặc trưng văn bản thơ; lí lẽ và dẫn chứng giàu sức thuyết phục.</a:t>
            </a:r>
            <a:endParaRPr lang="en-US" sz="3200"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文本框 27"/>
          <p:cNvSpPr txBox="1"/>
          <p:nvPr/>
        </p:nvSpPr>
        <p:spPr>
          <a:xfrm>
            <a:off x="528458" y="432221"/>
            <a:ext cx="7717358" cy="548242"/>
          </a:xfrm>
          <a:prstGeom prst="rect">
            <a:avLst/>
          </a:prstGeom>
          <a:noFill/>
        </p:spPr>
        <p:txBody>
          <a:bodyPr wrap="square">
            <a:spAutoFit/>
          </a:bodyPr>
          <a:lstStyle/>
          <a:p>
            <a:pPr>
              <a:lnSpc>
                <a:spcPct val="115000"/>
              </a:lnSpc>
            </a:pPr>
            <a:r>
              <a:rPr lang="en-US" sz="2800" b="1" dirty="0">
                <a:solidFill>
                  <a:srgbClr val="000000"/>
                </a:solidFill>
                <a:latin typeface="Times New Roman" panose="02020603050405020304" pitchFamily="18" charset="0"/>
                <a:ea typeface="Times New Roman" panose="02020603050405020304" pitchFamily="18" charset="0"/>
              </a:rPr>
              <a:t>3</a:t>
            </a:r>
            <a:r>
              <a:rPr lang="vi-VN" sz="2800" b="1" dirty="0">
                <a:solidFill>
                  <a:srgbClr val="000000"/>
                </a:solidFill>
                <a:latin typeface="Times New Roman" panose="02020603050405020304" pitchFamily="18" charset="0"/>
                <a:ea typeface="Times New Roman" panose="02020603050405020304" pitchFamily="18" charset="0"/>
              </a:rPr>
              <a: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Giá</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trị</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nhận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thức</a:t>
            </a:r>
            <a:endParaRPr lang="en-US" sz="2800" dirty="0">
              <a:latin typeface="Times New Roman" panose="02020603050405020304" pitchFamily="18" charset="0"/>
              <a:ea typeface="Times New Roman" panose="02020603050405020304" pitchFamily="18" charset="0"/>
            </a:endParaRPr>
          </a:p>
        </p:txBody>
      </p:sp>
      <p:sp>
        <p:nvSpPr>
          <p:cNvPr id="7" name="TextBox 6"/>
          <p:cNvSpPr txBox="1"/>
          <p:nvPr/>
        </p:nvSpPr>
        <p:spPr>
          <a:xfrm>
            <a:off x="528457" y="1206696"/>
            <a:ext cx="11262027" cy="830997"/>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 </a:t>
            </a:r>
            <a:r>
              <a:rPr lang="vi-VN" sz="2400" dirty="0">
                <a:solidFill>
                  <a:srgbClr val="000000"/>
                </a:solidFill>
                <a:effectLst/>
                <a:latin typeface="Times New Roman" panose="02020603050405020304" pitchFamily="18" charset="0"/>
                <a:ea typeface="Calibri" panose="020F0502020204030204" pitchFamily="34" charset="0"/>
              </a:rPr>
              <a:t>Văn bản nghị luận này giúp em hiểu thêm được đặc sắc nghệ thuật và nội dung bài thơ “Tiếng gà trưa”</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9" name="TextBox 8"/>
          <p:cNvSpPr txBox="1"/>
          <p:nvPr/>
        </p:nvSpPr>
        <p:spPr>
          <a:xfrm>
            <a:off x="528457" y="2263926"/>
            <a:ext cx="11262026" cy="1200329"/>
          </a:xfrm>
          <a:prstGeom prst="rect">
            <a:avLst/>
          </a:prstGeom>
          <a:noFill/>
        </p:spPr>
        <p:txBody>
          <a:bodyPr wrap="square">
            <a:spAutoFit/>
          </a:bodyPr>
          <a:lstStyle/>
          <a:p>
            <a:r>
              <a:rPr lang="vi-VN" sz="2400" dirty="0">
                <a:solidFill>
                  <a:srgbClr val="000000"/>
                </a:solidFill>
                <a:effectLst/>
                <a:latin typeface="Times New Roman" panose="02020603050405020304" pitchFamily="18" charset="0"/>
                <a:ea typeface="Calibri" panose="020F0502020204030204" pitchFamily="34" charset="0"/>
              </a:rPr>
              <a:t>- Văn bản </a:t>
            </a:r>
            <a:r>
              <a:rPr lang="vi-VN"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 đẹp của bài thơ “Tiếng gà trưa”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 bồi đắp tâm hồn em về tình cảm gia đình, tình cảm bà cháu, tình yêu Tổ quốc, quê hương; tạo động lực để em tiếp tục học tập và cống hiến.</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anose="02020603050405020304" pitchFamily="18" charset="0"/>
              </a:rPr>
              <a:t>III. </a:t>
            </a:r>
            <a:r>
              <a:rPr lang="en-US" b="1" i="1" dirty="0" err="1">
                <a:solidFill>
                  <a:srgbClr val="3333FF"/>
                </a:solidFill>
                <a:latin typeface="Times New Roman" panose="02020603050405020304" pitchFamily="18" charset="0"/>
              </a:rPr>
              <a:t>Tổng</a:t>
            </a:r>
            <a:r>
              <a:rPr lang="en-US" b="1" i="1" dirty="0">
                <a:solidFill>
                  <a:srgbClr val="3333FF"/>
                </a:solidFill>
                <a:latin typeface="Times New Roman" panose="02020603050405020304" pitchFamily="18" charset="0"/>
              </a:rPr>
              <a:t> </a:t>
            </a:r>
            <a:r>
              <a:rPr lang="en-US" b="1" i="1" dirty="0" err="1">
                <a:solidFill>
                  <a:srgbClr val="3333FF"/>
                </a:solidFill>
                <a:latin typeface="Times New Roman" panose="02020603050405020304" pitchFamily="18" charset="0"/>
              </a:rPr>
              <a:t>kết</a:t>
            </a:r>
            <a:endParaRPr lang="en-US" b="1" i="1" dirty="0">
              <a:solidFill>
                <a:srgbClr val="3333FF"/>
              </a:solidFill>
              <a:latin typeface="Times New Roman" panose="02020603050405020304" pitchFamily="18" charset="0"/>
            </a:endParaRPr>
          </a:p>
        </p:txBody>
      </p:sp>
      <p:sp>
        <p:nvSpPr>
          <p:cNvPr id="7" name="TextBox 6"/>
          <p:cNvSpPr txBox="1"/>
          <p:nvPr/>
        </p:nvSpPr>
        <p:spPr>
          <a:xfrm>
            <a:off x="745880" y="914400"/>
            <a:ext cx="10700239" cy="1887696"/>
          </a:xfrm>
          <a:prstGeom prst="rect">
            <a:avLst/>
          </a:prstGeom>
          <a:noFill/>
        </p:spPr>
        <p:txBody>
          <a:bodyPr wrap="square">
            <a:spAutoFit/>
          </a:bodyPr>
          <a:lstStyle/>
          <a:p>
            <a:pPr marL="0" marR="0" algn="just">
              <a:spcBef>
                <a:spcPts val="1600"/>
              </a:spcBef>
              <a:spcAft>
                <a:spcPts val="800"/>
              </a:spcAft>
            </a:pPr>
            <a:r>
              <a:rPr lang="vi-VN" sz="1800" b="1" dirty="0">
                <a:solidFill>
                  <a:srgbClr val="363636"/>
                </a:solidFill>
                <a:effectLst/>
                <a:latin typeface="Times New Roman" panose="02020603050405020304" pitchFamily="18" charset="0"/>
                <a:ea typeface="Times New Roman" panose="02020603050405020304" pitchFamily="18" charset="0"/>
              </a:rPr>
              <a:t>1. Nghệ thuật</a:t>
            </a:r>
            <a:endParaRPr lang="en-US" sz="1800" b="1"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 Lí lẽ xác đáng, thuyết phục.</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 Dẫn chứng cụ thể, rõ ràng.</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800" dirty="0">
                <a:solidFill>
                  <a:srgbClr val="4A4A4A"/>
                </a:solidFill>
                <a:effectLst/>
                <a:latin typeface="Times New Roman" panose="02020603050405020304" pitchFamily="18" charset="0"/>
                <a:ea typeface="Times New Roman" panose="02020603050405020304" pitchFamily="18" charset="0"/>
              </a:rPr>
              <a:t>- Ngôn ngữ giản dị, giàu cảm xúc.</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800" b="1" dirty="0">
                <a:solidFill>
                  <a:srgbClr val="4A4A4A"/>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
        <p:nvSpPr>
          <p:cNvPr id="8" name="TextBox 7"/>
          <p:cNvSpPr txBox="1"/>
          <p:nvPr/>
        </p:nvSpPr>
        <p:spPr>
          <a:xfrm>
            <a:off x="745879" y="2561357"/>
            <a:ext cx="10700239" cy="873572"/>
          </a:xfrm>
          <a:prstGeom prst="rect">
            <a:avLst/>
          </a:prstGeom>
          <a:noFill/>
        </p:spPr>
        <p:txBody>
          <a:bodyPr wrap="square">
            <a:spAutoFit/>
          </a:bodyPr>
          <a:lstStyle/>
          <a:p>
            <a:pPr marL="0" marR="0" algn="just">
              <a:lnSpc>
                <a:spcPct val="150000"/>
              </a:lnSpc>
              <a:spcBef>
                <a:spcPts val="0"/>
              </a:spcBef>
              <a:spcAft>
                <a:spcPts val="0"/>
              </a:spcAft>
            </a:pPr>
            <a:r>
              <a:rPr lang="vi-VN" sz="1800" b="1" dirty="0">
                <a:solidFill>
                  <a:srgbClr val="4A4A4A"/>
                </a:solidFill>
                <a:effectLst/>
                <a:latin typeface="Times New Roman" panose="02020603050405020304" pitchFamily="18" charset="0"/>
                <a:ea typeface="Times New Roman" panose="02020603050405020304" pitchFamily="18" charset="0"/>
              </a:rPr>
              <a:t>2. </a:t>
            </a:r>
            <a:r>
              <a:rPr lang="vi-VN" sz="1800" b="1" dirty="0">
                <a:solidFill>
                  <a:srgbClr val="363636"/>
                </a:solidFill>
                <a:effectLst/>
                <a:latin typeface="Times New Roman" panose="02020603050405020304" pitchFamily="18" charset="0"/>
                <a:ea typeface="Times New Roman" panose="02020603050405020304" pitchFamily="18" charset="0"/>
              </a:rPr>
              <a:t>Nội dung</a:t>
            </a:r>
            <a:endParaRPr lang="en-US" sz="16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Văn bản phân tích giá trị nghệ thuật và nội dung bài thơ “Tiếng gà trưa”.</a:t>
            </a:r>
            <a:endParaRPr lang="en-US" sz="1600" dirty="0">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745878" y="3716496"/>
            <a:ext cx="10700239" cy="2800767"/>
          </a:xfrm>
          <a:prstGeom prst="rect">
            <a:avLst/>
          </a:prstGeom>
          <a:noFill/>
        </p:spPr>
        <p:txBody>
          <a:bodyPr wrap="square">
            <a:spAutoFit/>
          </a:bodyPr>
          <a:lstStyle/>
          <a:p>
            <a:pPr marL="0" marR="0" algn="just">
              <a:spcBef>
                <a:spcPts val="0"/>
              </a:spcBef>
              <a:spcAft>
                <a:spcPts val="1200"/>
              </a:spcAft>
            </a:pPr>
            <a:r>
              <a:rPr lang="vi-VN" sz="1800" b="1" dirty="0">
                <a:solidFill>
                  <a:srgbClr val="4A4A4A"/>
                </a:solidFill>
                <a:effectLst/>
                <a:latin typeface="Times New Roman" panose="02020603050405020304" pitchFamily="18" charset="0"/>
                <a:ea typeface="Times New Roman" panose="02020603050405020304" pitchFamily="18" charset="0"/>
              </a:rPr>
              <a:t>3. Những lưu ý khi đọc hiều văn bản nghị luận văn học</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 Xác định vấn đề nghị luận</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 Xác định mục đích văn bản nghị luận</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 Chỉ rõ hệ thống ý kiến, lí lẽ, bằng chứng trong văn bản</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 Chỉ rõ tác dụng của hệ thống ý kiến, lí lẽ, bằng chứng phục vụ cho mục đích của văn bản.</a:t>
            </a:r>
            <a:endParaRPr lang="en-US" sz="1600" dirty="0">
              <a:effectLst/>
              <a:latin typeface="Times New Roman" panose="02020603050405020304" pitchFamily="18" charset="0"/>
              <a:ea typeface="Times New Roman" panose="02020603050405020304" pitchFamily="18" charset="0"/>
            </a:endParaRPr>
          </a:p>
          <a:p>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Liên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hệ</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và</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rút</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ra</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bài</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học</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nhận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thức</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sau</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khi</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học</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văn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bản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nghị</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luận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để</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thấy</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được</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văn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bản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đã</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giúp</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em</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hiểu</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thêm</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về</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văn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bản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được</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phân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tích</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và</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chính</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văn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bản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nghị</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luận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này</a:t>
            </a:r>
            <a:r>
              <a:rPr lang="en-US" sz="1800" dirty="0">
                <a:solidFill>
                  <a:srgbClr val="4A4A4A"/>
                </a:solidFill>
                <a:effectLst/>
                <a:latin typeface="Times New Roman" panose="02020603050405020304" pitchFamily="18" charset="0"/>
                <a:ea typeface="Calibri" panose="020F0502020204030204" pitchFamily="34"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anose="02020603050405020304" pitchFamily="18" charset="0"/>
              </a:rPr>
              <a:t>IV. </a:t>
            </a:r>
            <a:r>
              <a:rPr lang="en-US" b="1" i="1" dirty="0" err="1">
                <a:solidFill>
                  <a:srgbClr val="3333FF"/>
                </a:solidFill>
                <a:latin typeface="Times New Roman" panose="02020603050405020304" pitchFamily="18" charset="0"/>
              </a:rPr>
              <a:t>Luyện</a:t>
            </a:r>
            <a:r>
              <a:rPr lang="en-US" b="1" i="1" dirty="0">
                <a:solidFill>
                  <a:srgbClr val="3333FF"/>
                </a:solidFill>
                <a:latin typeface="Times New Roman" panose="02020603050405020304" pitchFamily="18" charset="0"/>
              </a:rPr>
              <a:t> </a:t>
            </a:r>
            <a:r>
              <a:rPr lang="en-US" b="1" i="1" dirty="0" err="1">
                <a:solidFill>
                  <a:srgbClr val="3333FF"/>
                </a:solidFill>
                <a:latin typeface="Times New Roman" panose="02020603050405020304" pitchFamily="18" charset="0"/>
              </a:rPr>
              <a:t>tập</a:t>
            </a:r>
            <a:endParaRPr lang="en-US" b="1" i="1" dirty="0">
              <a:solidFill>
                <a:srgbClr val="3333FF"/>
              </a:solidFill>
              <a:latin typeface="Times New Roman" panose="02020603050405020304" pitchFamily="18" charset="0"/>
            </a:endParaRPr>
          </a:p>
        </p:txBody>
      </p:sp>
      <p:pic>
        <p:nvPicPr>
          <p:cNvPr id="3" name="Content Placeholder 1" descr="co-nen-du-hoc-thpt"/>
          <p:cNvPicPr>
            <a:picLocks noChangeAspect="1"/>
          </p:cNvPicPr>
          <p:nvPr/>
        </p:nvPicPr>
        <p:blipFill>
          <a:blip r:embed="rId1"/>
          <a:stretch>
            <a:fillRect/>
          </a:stretch>
        </p:blipFill>
        <p:spPr>
          <a:xfrm>
            <a:off x="1709421" y="3458845"/>
            <a:ext cx="2638425" cy="2857500"/>
          </a:xfrm>
          <a:prstGeom prst="rect">
            <a:avLst/>
          </a:prstGeom>
        </p:spPr>
      </p:pic>
      <p:sp>
        <p:nvSpPr>
          <p:cNvPr id="4" name="Cloud Callout 2"/>
          <p:cNvSpPr/>
          <p:nvPr/>
        </p:nvSpPr>
        <p:spPr>
          <a:xfrm>
            <a:off x="2523491" y="904875"/>
            <a:ext cx="8123994" cy="3060456"/>
          </a:xfrm>
          <a:prstGeom prst="cloudCallou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i="1" dirty="0">
                <a:latin typeface="Times New Roman" panose="02020603050405020304" pitchFamily="18" charset="0"/>
                <a:cs typeface="Times New Roman" panose="02020603050405020304" pitchFamily="18" charset="0"/>
              </a:rPr>
              <a:t>Có ý kiến cho rằng “Văn bản Vẻ đẹp của bài thơ “Tiếng gà trưa” là một văn bản nghị luận giàu sức thuyết phục”. Em có đồng ý với ý kiến này không? Vì sao? Em hãy viết đoạn văn ngắn trình bày quan điểm của mình.</a:t>
            </a:r>
            <a:endParaRPr lang="en-US" sz="24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54274" name="Picture 4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rPr>
              <a:t> Chúc bạn may mắn lần sau!</a:t>
            </a:r>
            <a:endParaRPr kumimoji="0" lang="en-US" sz="18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endParaRPr>
          </a:p>
        </p:txBody>
      </p:sp>
      <p:sp>
        <p:nvSpPr>
          <p:cNvPr id="27" name="Rectangle: Folded Corner 26"/>
          <p:cNvSpPr/>
          <p:nvPr/>
        </p:nvSpPr>
        <p:spPr>
          <a:xfrm>
            <a:off x="508010" y="276225"/>
            <a:ext cx="9622367"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kumimoji="0" lang="en-US" sz="4000" b="1" i="1" u="none" strike="noStrike" kern="1200" cap="none" spc="0" normalizeH="0" baseline="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4000" b="1" i="1"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1: </a:t>
            </a:r>
            <a:r>
              <a:rPr lang="en-US" sz="4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Mục</a:t>
            </a:r>
            <a:r>
              <a:rPr lang="en-US" sz="4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đích</a:t>
            </a:r>
            <a:r>
              <a:rPr lang="en-US" sz="4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chính</a:t>
            </a:r>
            <a:r>
              <a:rPr lang="en-US" sz="4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của</a:t>
            </a:r>
            <a:r>
              <a:rPr lang="en-US" sz="4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nghị</a:t>
            </a:r>
            <a:r>
              <a:rPr lang="en-US" sz="4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luận</a:t>
            </a:r>
            <a:r>
              <a:rPr lang="en-US" sz="4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văn</a:t>
            </a:r>
            <a:r>
              <a:rPr lang="en-US" sz="4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học</a:t>
            </a:r>
            <a:r>
              <a:rPr lang="en-US" sz="4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a:t>
            </a:r>
            <a:r>
              <a:rPr lang="en-US" sz="4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gì</a:t>
            </a:r>
            <a:r>
              <a:rPr lang="en-US" sz="4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endParaRPr kumimoji="0" lang="en-US" sz="4000" b="1" i="1"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508000" y="2130440"/>
            <a:ext cx="10543117" cy="15351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3600" b="1" i="1"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lang="vi-VN" sz="36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Thuyết phục người đọc về một vấn đề văn học.</a:t>
            </a:r>
            <a:endParaRPr kumimoji="0" lang="en-US" sz="3600" b="1" i="1"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33" name="Rectangle 32"/>
          <p:cNvSpPr/>
          <p:nvPr/>
        </p:nvSpPr>
        <p:spPr>
          <a:xfrm rot="5600923">
            <a:off x="2831043" y="4993753"/>
            <a:ext cx="2438400" cy="25188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6" action="ppaction://hlinksldjump"/>
          </p:cNvPr>
          <p:cNvSpPr/>
          <p:nvPr/>
        </p:nvSpPr>
        <p:spPr>
          <a:xfrm rot="586976" flipH="1">
            <a:off x="2800351" y="4068763"/>
            <a:ext cx="2311400" cy="900112"/>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endPar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4282"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286"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4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4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5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1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1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55298" name="Picture 4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rPr>
              <a:t>Con nhận được 1 điểm tốt! </a:t>
            </a:r>
            <a:endParaRPr kumimoji="0" lang="en-US" sz="18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endParaRPr>
          </a:p>
        </p:txBody>
      </p:sp>
      <p:sp>
        <p:nvSpPr>
          <p:cNvPr id="27" name="Rectangle: Folded Corner 26"/>
          <p:cNvSpPr/>
          <p:nvPr/>
        </p:nvSpPr>
        <p:spPr>
          <a:xfrm>
            <a:off x="508010" y="276225"/>
            <a:ext cx="9622367"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3200" b="1" i="1"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3200" b="1"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2</a:t>
            </a:r>
            <a:r>
              <a:rPr lang="en-US" sz="3200" b="1" i="1" dirty="0">
                <a:solidFill>
                  <a:srgbClr val="4472C4">
                    <a:lumMod val="50000"/>
                  </a:srgbClr>
                </a:solidFill>
                <a:latin typeface="Times New Roman" panose="02020603050405020304" pitchFamily="18" charset="0"/>
                <a:cs typeface="Times New Roman" panose="02020603050405020304" pitchFamily="18" charset="0"/>
              </a:rPr>
              <a:t>: </a:t>
            </a:r>
            <a:r>
              <a:rPr lang="en-US" sz="3200" b="1" i="1" dirty="0" err="1">
                <a:solidFill>
                  <a:srgbClr val="4472C4">
                    <a:lumMod val="50000"/>
                  </a:srgbClr>
                </a:solidFill>
                <a:latin typeface="Times New Roman" panose="02020603050405020304" pitchFamily="18" charset="0"/>
                <a:cs typeface="Times New Roman" panose="02020603050405020304" pitchFamily="18" charset="0"/>
              </a:rPr>
              <a:t>Nội</a:t>
            </a:r>
            <a:r>
              <a:rPr lang="en-US" sz="3200" b="1" i="1" dirty="0">
                <a:solidFill>
                  <a:srgbClr val="4472C4">
                    <a:lumMod val="50000"/>
                  </a:srgbClr>
                </a:solidFill>
                <a:latin typeface="Times New Roman" panose="02020603050405020304" pitchFamily="18" charset="0"/>
                <a:cs typeface="Times New Roman" panose="02020603050405020304" pitchFamily="18" charset="0"/>
              </a:rPr>
              <a:t> dung </a:t>
            </a:r>
            <a:r>
              <a:rPr lang="en-US" sz="3200" b="1" i="1" dirty="0" err="1">
                <a:solidFill>
                  <a:srgbClr val="4472C4">
                    <a:lumMod val="50000"/>
                  </a:srgbClr>
                </a:solidFill>
                <a:latin typeface="Times New Roman" panose="02020603050405020304" pitchFamily="18" charset="0"/>
                <a:cs typeface="Times New Roman" panose="02020603050405020304" pitchFamily="18" charset="0"/>
              </a:rPr>
              <a:t>của</a:t>
            </a:r>
            <a:r>
              <a:rPr lang="en-US" sz="3200" b="1" i="1" dirty="0">
                <a:solidFill>
                  <a:srgbClr val="4472C4">
                    <a:lumMod val="50000"/>
                  </a:srgbClr>
                </a:solidFill>
                <a:latin typeface="Times New Roman" panose="02020603050405020304" pitchFamily="18" charset="0"/>
                <a:cs typeface="Times New Roman" panose="02020603050405020304" pitchFamily="18" charset="0"/>
              </a:rPr>
              <a:t> </a:t>
            </a:r>
            <a:r>
              <a:rPr lang="en-US" sz="3200" b="1" i="1" dirty="0" err="1">
                <a:solidFill>
                  <a:srgbClr val="4472C4">
                    <a:lumMod val="50000"/>
                  </a:srgbClr>
                </a:solidFill>
                <a:latin typeface="Times New Roman" panose="02020603050405020304" pitchFamily="18" charset="0"/>
                <a:cs typeface="Times New Roman" panose="02020603050405020304" pitchFamily="18" charset="0"/>
              </a:rPr>
              <a:t>bài</a:t>
            </a:r>
            <a:r>
              <a:rPr lang="en-US" sz="3200" b="1" i="1" dirty="0">
                <a:solidFill>
                  <a:srgbClr val="4472C4">
                    <a:lumMod val="50000"/>
                  </a:srgbClr>
                </a:solidFill>
                <a:latin typeface="Times New Roman" panose="02020603050405020304" pitchFamily="18" charset="0"/>
                <a:cs typeface="Times New Roman" panose="02020603050405020304" pitchFamily="18" charset="0"/>
              </a:rPr>
              <a:t> </a:t>
            </a:r>
            <a:r>
              <a:rPr lang="en-US" sz="3200" b="1" i="1" dirty="0" err="1">
                <a:solidFill>
                  <a:srgbClr val="4472C4">
                    <a:lumMod val="50000"/>
                  </a:srgbClr>
                </a:solidFill>
                <a:latin typeface="Times New Roman" panose="02020603050405020304" pitchFamily="18" charset="0"/>
                <a:cs typeface="Times New Roman" panose="02020603050405020304" pitchFamily="18" charset="0"/>
              </a:rPr>
              <a:t>nghị</a:t>
            </a:r>
            <a:r>
              <a:rPr lang="en-US" sz="3200" b="1" i="1" dirty="0">
                <a:solidFill>
                  <a:srgbClr val="4472C4">
                    <a:lumMod val="50000"/>
                  </a:srgbClr>
                </a:solidFill>
                <a:latin typeface="Times New Roman" panose="02020603050405020304" pitchFamily="18" charset="0"/>
                <a:cs typeface="Times New Roman" panose="02020603050405020304" pitchFamily="18" charset="0"/>
              </a:rPr>
              <a:t> </a:t>
            </a:r>
            <a:r>
              <a:rPr lang="en-US" sz="3200" b="1" i="1" dirty="0" err="1">
                <a:solidFill>
                  <a:srgbClr val="4472C4">
                    <a:lumMod val="50000"/>
                  </a:srgbClr>
                </a:solidFill>
                <a:latin typeface="Times New Roman" panose="02020603050405020304" pitchFamily="18" charset="0"/>
                <a:cs typeface="Times New Roman" panose="02020603050405020304" pitchFamily="18" charset="0"/>
              </a:rPr>
              <a:t>luận</a:t>
            </a:r>
            <a:r>
              <a:rPr lang="en-US" sz="3200" b="1" i="1" dirty="0">
                <a:solidFill>
                  <a:srgbClr val="4472C4">
                    <a:lumMod val="50000"/>
                  </a:srgbClr>
                </a:solidFill>
                <a:latin typeface="Times New Roman" panose="02020603050405020304" pitchFamily="18" charset="0"/>
                <a:cs typeface="Times New Roman" panose="02020603050405020304" pitchFamily="18" charset="0"/>
              </a:rPr>
              <a:t> </a:t>
            </a:r>
            <a:r>
              <a:rPr lang="en-US" sz="3200" b="1" i="1" dirty="0" err="1">
                <a:solidFill>
                  <a:srgbClr val="4472C4">
                    <a:lumMod val="50000"/>
                  </a:srgbClr>
                </a:solidFill>
                <a:latin typeface="Times New Roman" panose="02020603050405020304" pitchFamily="18" charset="0"/>
                <a:cs typeface="Times New Roman" panose="02020603050405020304" pitchFamily="18" charset="0"/>
              </a:rPr>
              <a:t>văn</a:t>
            </a:r>
            <a:r>
              <a:rPr lang="en-US" sz="3200" b="1" i="1" dirty="0">
                <a:solidFill>
                  <a:srgbClr val="4472C4">
                    <a:lumMod val="50000"/>
                  </a:srgbClr>
                </a:solidFill>
                <a:latin typeface="Times New Roman" panose="02020603050405020304" pitchFamily="18" charset="0"/>
                <a:cs typeface="Times New Roman" panose="02020603050405020304" pitchFamily="18" charset="0"/>
              </a:rPr>
              <a:t> </a:t>
            </a:r>
            <a:r>
              <a:rPr lang="en-US" sz="3200" b="1" i="1" dirty="0" err="1">
                <a:solidFill>
                  <a:srgbClr val="4472C4">
                    <a:lumMod val="50000"/>
                  </a:srgbClr>
                </a:solidFill>
                <a:latin typeface="Times New Roman" panose="02020603050405020304" pitchFamily="18" charset="0"/>
                <a:cs typeface="Times New Roman" panose="02020603050405020304" pitchFamily="18" charset="0"/>
              </a:rPr>
              <a:t>học</a:t>
            </a:r>
            <a:r>
              <a:rPr lang="en-US" sz="3200" b="1" i="1" dirty="0">
                <a:solidFill>
                  <a:srgbClr val="4472C4">
                    <a:lumMod val="50000"/>
                  </a:srgbClr>
                </a:solidFill>
                <a:latin typeface="Times New Roman" panose="02020603050405020304" pitchFamily="18" charset="0"/>
                <a:cs typeface="Times New Roman" panose="02020603050405020304" pitchFamily="18" charset="0"/>
              </a:rPr>
              <a:t> </a:t>
            </a:r>
            <a:r>
              <a:rPr lang="en-US" sz="3200" b="1" i="1" dirty="0" err="1">
                <a:solidFill>
                  <a:srgbClr val="4472C4">
                    <a:lumMod val="50000"/>
                  </a:srgbClr>
                </a:solidFill>
                <a:latin typeface="Times New Roman" panose="02020603050405020304" pitchFamily="18" charset="0"/>
                <a:cs typeface="Times New Roman" panose="02020603050405020304" pitchFamily="18" charset="0"/>
              </a:rPr>
              <a:t>là</a:t>
            </a:r>
            <a:r>
              <a:rPr lang="en-US" sz="3200" b="1" i="1" dirty="0">
                <a:solidFill>
                  <a:srgbClr val="4472C4">
                    <a:lumMod val="50000"/>
                  </a:srgbClr>
                </a:solidFill>
                <a:latin typeface="Times New Roman" panose="02020603050405020304" pitchFamily="18" charset="0"/>
                <a:cs typeface="Times New Roman" panose="02020603050405020304" pitchFamily="18" charset="0"/>
              </a:rPr>
              <a:t> </a:t>
            </a:r>
            <a:r>
              <a:rPr lang="en-US" sz="3200" b="1" i="1" dirty="0" err="1">
                <a:solidFill>
                  <a:srgbClr val="4472C4">
                    <a:lumMod val="50000"/>
                  </a:srgbClr>
                </a:solidFill>
                <a:latin typeface="Times New Roman" panose="02020603050405020304" pitchFamily="18" charset="0"/>
                <a:cs typeface="Times New Roman" panose="02020603050405020304" pitchFamily="18" charset="0"/>
              </a:rPr>
              <a:t>gì</a:t>
            </a:r>
            <a:r>
              <a:rPr lang="en-US" sz="3200" b="1" i="1" dirty="0">
                <a:solidFill>
                  <a:srgbClr val="4472C4">
                    <a:lumMod val="50000"/>
                  </a:srgbClr>
                </a:solidFill>
                <a:latin typeface="Times New Roman" panose="02020603050405020304" pitchFamily="18" charset="0"/>
                <a:cs typeface="Times New Roman" panose="02020603050405020304" pitchFamily="18" charset="0"/>
              </a:rPr>
              <a:t>?</a:t>
            </a:r>
            <a:endParaRPr kumimoji="0" lang="en-US" sz="3200" b="0" i="1" u="none" strike="noStrike" kern="1200" cap="none" spc="0" normalizeH="0" baseline="0" noProof="0" dirty="0">
              <a:ln>
                <a:noFill/>
              </a:ln>
              <a:solidFill>
                <a:srgbClr val="4472C4">
                  <a:lumMod val="50000"/>
                </a:srgbClr>
              </a:solidFill>
              <a:effectLst/>
              <a:uLnTx/>
              <a:uFillTx/>
              <a:latin typeface="Calibri Light" panose="020F0302020204030204"/>
              <a:ea typeface="Tahoma" panose="020B0604030504040204" pitchFamily="34" charset="0"/>
              <a:cs typeface="Tahoma" panose="020B0604030504040204" pitchFamily="34" charset="0"/>
            </a:endParaRPr>
          </a:p>
        </p:txBody>
      </p:sp>
      <p:sp>
        <p:nvSpPr>
          <p:cNvPr id="28" name="Rectangle: Folded Corner 27"/>
          <p:cNvSpPr/>
          <p:nvPr/>
        </p:nvSpPr>
        <p:spPr>
          <a:xfrm>
            <a:off x="508009" y="2130440"/>
            <a:ext cx="10669751" cy="11287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dirty="0">
                <a:solidFill>
                  <a:srgbClr val="008000"/>
                </a:solidFill>
                <a:latin typeface="Times New Roman" panose="02020603050405020304"/>
              </a:rPr>
              <a:t>- </a:t>
            </a:r>
            <a:r>
              <a:rPr lang="en-US" sz="3200" b="1" dirty="0" err="1">
                <a:solidFill>
                  <a:srgbClr val="008000"/>
                </a:solidFill>
                <a:latin typeface="Times New Roman" panose="02020603050405020304"/>
              </a:rPr>
              <a:t>Phân</a:t>
            </a:r>
            <a:r>
              <a:rPr lang="en-US" sz="3200" b="1" dirty="0">
                <a:solidFill>
                  <a:srgbClr val="008000"/>
                </a:solidFill>
                <a:latin typeface="Times New Roman" panose="02020603050405020304"/>
              </a:rPr>
              <a:t> </a:t>
            </a:r>
            <a:r>
              <a:rPr lang="en-US" sz="3200" b="1" dirty="0" err="1">
                <a:solidFill>
                  <a:srgbClr val="008000"/>
                </a:solidFill>
                <a:latin typeface="Times New Roman" panose="02020603050405020304"/>
              </a:rPr>
              <a:t>tích</a:t>
            </a:r>
            <a:r>
              <a:rPr lang="en-US" sz="3200" b="1" dirty="0">
                <a:solidFill>
                  <a:srgbClr val="008000"/>
                </a:solidFill>
                <a:latin typeface="Times New Roman" panose="02020603050405020304"/>
              </a:rPr>
              <a:t> </a:t>
            </a:r>
            <a:r>
              <a:rPr lang="en-US" sz="3200" b="1" dirty="0" err="1">
                <a:solidFill>
                  <a:srgbClr val="008000"/>
                </a:solidFill>
                <a:latin typeface="Times New Roman" panose="02020603050405020304"/>
              </a:rPr>
              <a:t>vẻ</a:t>
            </a:r>
            <a:r>
              <a:rPr lang="en-US" sz="3200" b="1" dirty="0">
                <a:solidFill>
                  <a:srgbClr val="008000"/>
                </a:solidFill>
                <a:latin typeface="Times New Roman" panose="02020603050405020304"/>
              </a:rPr>
              <a:t> </a:t>
            </a:r>
            <a:r>
              <a:rPr lang="en-US" sz="3200" b="1" dirty="0" err="1">
                <a:solidFill>
                  <a:srgbClr val="008000"/>
                </a:solidFill>
                <a:latin typeface="Times New Roman" panose="02020603050405020304"/>
              </a:rPr>
              <a:t>đẹp</a:t>
            </a:r>
            <a:r>
              <a:rPr lang="en-US" sz="3200" b="1" dirty="0">
                <a:solidFill>
                  <a:srgbClr val="008000"/>
                </a:solidFill>
                <a:latin typeface="Times New Roman" panose="02020603050405020304"/>
              </a:rPr>
              <a:t> </a:t>
            </a:r>
            <a:r>
              <a:rPr lang="en-US" sz="3200" b="1" dirty="0" err="1">
                <a:solidFill>
                  <a:srgbClr val="008000"/>
                </a:solidFill>
                <a:latin typeface="Times New Roman" panose="02020603050405020304"/>
              </a:rPr>
              <a:t>nội</a:t>
            </a:r>
            <a:r>
              <a:rPr lang="en-US" sz="3200" b="1" dirty="0">
                <a:solidFill>
                  <a:srgbClr val="008000"/>
                </a:solidFill>
                <a:latin typeface="Times New Roman" panose="02020603050405020304"/>
              </a:rPr>
              <a:t> dung </a:t>
            </a:r>
            <a:r>
              <a:rPr lang="en-US" sz="3200" b="1" dirty="0" err="1">
                <a:solidFill>
                  <a:srgbClr val="008000"/>
                </a:solidFill>
                <a:latin typeface="Times New Roman" panose="02020603050405020304"/>
              </a:rPr>
              <a:t>hoặc</a:t>
            </a:r>
            <a:r>
              <a:rPr lang="en-US" sz="3200" b="1" dirty="0">
                <a:solidFill>
                  <a:srgbClr val="008000"/>
                </a:solidFill>
                <a:latin typeface="Times New Roman" panose="02020603050405020304"/>
              </a:rPr>
              <a:t> </a:t>
            </a:r>
            <a:r>
              <a:rPr lang="en-US" sz="3200" b="1" dirty="0" err="1">
                <a:solidFill>
                  <a:srgbClr val="008000"/>
                </a:solidFill>
                <a:latin typeface="Times New Roman" panose="02020603050405020304"/>
              </a:rPr>
              <a:t>nghệ</a:t>
            </a:r>
            <a:r>
              <a:rPr lang="en-US" sz="3200" b="1" dirty="0">
                <a:solidFill>
                  <a:srgbClr val="008000"/>
                </a:solidFill>
                <a:latin typeface="Times New Roman" panose="02020603050405020304"/>
              </a:rPr>
              <a:t> </a:t>
            </a:r>
            <a:r>
              <a:rPr lang="en-US" sz="3200" b="1" dirty="0" err="1">
                <a:solidFill>
                  <a:srgbClr val="008000"/>
                </a:solidFill>
                <a:latin typeface="Times New Roman" panose="02020603050405020304"/>
              </a:rPr>
              <a:t>thuật</a:t>
            </a:r>
            <a:r>
              <a:rPr lang="en-US" sz="3200" b="1" dirty="0">
                <a:solidFill>
                  <a:srgbClr val="008000"/>
                </a:solidFill>
                <a:latin typeface="Times New Roman" panose="02020603050405020304"/>
              </a:rPr>
              <a:t> </a:t>
            </a:r>
            <a:r>
              <a:rPr lang="en-US" sz="3200" b="1" dirty="0" err="1">
                <a:solidFill>
                  <a:srgbClr val="008000"/>
                </a:solidFill>
                <a:latin typeface="Times New Roman" panose="02020603050405020304"/>
              </a:rPr>
              <a:t>của</a:t>
            </a:r>
            <a:r>
              <a:rPr lang="en-US" sz="3200" b="1" dirty="0">
                <a:solidFill>
                  <a:srgbClr val="008000"/>
                </a:solidFill>
                <a:latin typeface="Times New Roman" panose="02020603050405020304"/>
              </a:rPr>
              <a:t> </a:t>
            </a:r>
            <a:r>
              <a:rPr lang="en-US" sz="3200" b="1" dirty="0" err="1">
                <a:solidFill>
                  <a:srgbClr val="008000"/>
                </a:solidFill>
                <a:latin typeface="Times New Roman" panose="02020603050405020304"/>
              </a:rPr>
              <a:t>tác</a:t>
            </a:r>
            <a:r>
              <a:rPr lang="en-US" sz="3200" b="1" dirty="0">
                <a:solidFill>
                  <a:srgbClr val="008000"/>
                </a:solidFill>
                <a:latin typeface="Times New Roman" panose="02020603050405020304"/>
              </a:rPr>
              <a:t> </a:t>
            </a:r>
            <a:r>
              <a:rPr lang="en-US" sz="3200" b="1" dirty="0" err="1">
                <a:solidFill>
                  <a:srgbClr val="008000"/>
                </a:solidFill>
                <a:latin typeface="Times New Roman" panose="02020603050405020304"/>
              </a:rPr>
              <a:t>phẩm</a:t>
            </a:r>
            <a:endParaRPr kumimoji="0" lang="en-US" sz="3200" b="0" i="1" u="none" strike="noStrike" kern="1200" cap="none" spc="0" normalizeH="0" baseline="0" noProof="0" dirty="0">
              <a:ln>
                <a:noFill/>
              </a:ln>
              <a:solidFill>
                <a:srgbClr val="C00000"/>
              </a:solidFill>
              <a:effectLst/>
              <a:uLnTx/>
              <a:uFillTx/>
              <a:latin typeface="Calibri Light" panose="020F0302020204030204"/>
              <a:ea typeface="Tahoma" panose="020B0604030504040204" pitchFamily="34" charset="0"/>
              <a:cs typeface="Tahoma" panose="020B0604030504040204" pitchFamily="34" charset="0"/>
            </a:endParaRPr>
          </a:p>
        </p:txBody>
      </p:sp>
      <p:sp>
        <p:nvSpPr>
          <p:cNvPr id="33" name="Rectangle 32"/>
          <p:cNvSpPr/>
          <p:nvPr/>
        </p:nvSpPr>
        <p:spPr>
          <a:xfrm rot="5600923">
            <a:off x="2831043" y="4993753"/>
            <a:ext cx="2438400" cy="25188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6" action="ppaction://hlinksldjump"/>
          </p:cNvPr>
          <p:cNvSpPr/>
          <p:nvPr/>
        </p:nvSpPr>
        <p:spPr>
          <a:xfrm rot="586976" flipH="1">
            <a:off x="2800351" y="4068763"/>
            <a:ext cx="2311400" cy="900112"/>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endPar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5306"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310"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4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4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5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1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1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56322" name="Picture 4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rPr>
              <a:t>Con nhận được 1 điểm tốt!</a:t>
            </a:r>
            <a:endParaRPr kumimoji="0" lang="en-US" sz="18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endParaRPr>
          </a:p>
        </p:txBody>
      </p:sp>
      <p:sp>
        <p:nvSpPr>
          <p:cNvPr id="27" name="Rectangle: Folded Corner 26"/>
          <p:cNvSpPr/>
          <p:nvPr/>
        </p:nvSpPr>
        <p:spPr>
          <a:xfrm>
            <a:off x="508000" y="551805"/>
            <a:ext cx="10668000" cy="1030962"/>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0" fontAlgn="base" hangingPunct="0">
              <a:spcBef>
                <a:spcPct val="0"/>
              </a:spcBef>
              <a:spcAft>
                <a:spcPct val="0"/>
              </a:spcAft>
              <a:defRPr/>
            </a:pPr>
            <a:r>
              <a:rPr kumimoji="0" lang="en-US" sz="32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lang="en-US" sz="3200" b="1" i="1" dirty="0">
                <a:solidFill>
                  <a:srgbClr val="002060"/>
                </a:solidFill>
                <a:latin typeface="Times New Roman" panose="02020603050405020304" pitchFamily="18" charset="0"/>
                <a:cs typeface="Times New Roman" panose="02020603050405020304" pitchFamily="18" charset="0"/>
              </a:rPr>
              <a:t> 3: </a:t>
            </a:r>
            <a:r>
              <a:rPr lang="en-US" sz="3200" b="1" i="1" dirty="0" err="1">
                <a:solidFill>
                  <a:srgbClr val="002060"/>
                </a:solidFill>
                <a:latin typeface="Times New Roman" panose="02020603050405020304" pitchFamily="18" charset="0"/>
                <a:cs typeface="Times New Roman" panose="02020603050405020304" pitchFamily="18" charset="0"/>
              </a:rPr>
              <a:t>Các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yếu</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tố</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của</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bài</a:t>
            </a:r>
            <a:r>
              <a:rPr lang="en-US" sz="3200" b="1" i="1" dirty="0">
                <a:solidFill>
                  <a:srgbClr val="002060"/>
                </a:solidFill>
                <a:latin typeface="Times New Roman" panose="02020603050405020304" pitchFamily="18" charset="0"/>
                <a:cs typeface="Times New Roman" panose="02020603050405020304" pitchFamily="18" charset="0"/>
              </a:rPr>
              <a:t> NLVH </a:t>
            </a:r>
            <a:r>
              <a:rPr lang="en-US" sz="3200" b="1" i="1" dirty="0" err="1">
                <a:solidFill>
                  <a:srgbClr val="002060"/>
                </a:solidFill>
                <a:latin typeface="Times New Roman" panose="02020603050405020304" pitchFamily="18" charset="0"/>
                <a:cs typeface="Times New Roman" panose="02020603050405020304" pitchFamily="18" charset="0"/>
              </a:rPr>
              <a:t>là</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gì</a:t>
            </a:r>
            <a:r>
              <a:rPr lang="en-US" sz="3200" b="1" i="1" dirty="0">
                <a:solidFill>
                  <a:srgbClr val="002060"/>
                </a:solidFill>
                <a:latin typeface="Times New Roman" panose="02020603050405020304" pitchFamily="18" charset="0"/>
                <a:cs typeface="Times New Roman" panose="02020603050405020304" pitchFamily="18" charset="0"/>
              </a:rPr>
              <a:t>?</a:t>
            </a:r>
            <a:r>
              <a:rPr kumimoji="0" lang="en-US" sz="3200" b="1" i="1"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vi-VN" sz="32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Rectangle: Folded Corner 27"/>
          <p:cNvSpPr/>
          <p:nvPr/>
        </p:nvSpPr>
        <p:spPr>
          <a:xfrm>
            <a:off x="504824" y="2301889"/>
            <a:ext cx="10157885" cy="112712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yếu</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tố</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của</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NLVH: ý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kiến</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lí</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lẽ</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bằng</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chứng</a:t>
            </a:r>
            <a:endParaRPr kumimoji="0" lang="en-US" sz="32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1043" y="4993753"/>
            <a:ext cx="2438400" cy="25188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6" action="ppaction://hlinksldjump"/>
          </p:cNvPr>
          <p:cNvSpPr/>
          <p:nvPr/>
        </p:nvSpPr>
        <p:spPr>
          <a:xfrm rot="586976" flipH="1">
            <a:off x="2800351" y="4068763"/>
            <a:ext cx="2311400" cy="900112"/>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endPar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330"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334"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4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4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Picture 5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1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1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57346" name="Picture 4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rPr>
              <a:t>Con nhận được 1 lời khen!</a:t>
            </a:r>
            <a:endParaRPr kumimoji="0" lang="en-US" sz="18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endParaRPr>
          </a:p>
        </p:txBody>
      </p:sp>
      <p:sp>
        <p:nvSpPr>
          <p:cNvPr id="27" name="Rectangle: Folded Corner 26"/>
          <p:cNvSpPr/>
          <p:nvPr/>
        </p:nvSpPr>
        <p:spPr>
          <a:xfrm>
            <a:off x="508004" y="276225"/>
            <a:ext cx="10543117"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kumimoji="0" lang="en-US" sz="3200" b="1" i="1"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3200" b="1"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4: </a:t>
            </a:r>
            <a:r>
              <a:rPr lang="vi-VN" sz="3200" b="1" i="1" dirty="0">
                <a:solidFill>
                  <a:srgbClr val="4472C4">
                    <a:lumMod val="50000"/>
                  </a:srgbClr>
                </a:solidFill>
                <a:latin typeface="Times New Roman" panose="02020603050405020304" pitchFamily="18" charset="0"/>
                <a:ea typeface="Tahoma" panose="020B0604030504040204" pitchFamily="34" charset="0"/>
                <a:cs typeface="Times New Roman" panose="02020603050405020304" pitchFamily="18" charset="0"/>
              </a:rPr>
              <a:t>Bức tranh này gợi em nhớ đến bài thơ nào em đã học?</a:t>
            </a:r>
            <a:endParaRPr kumimoji="0" lang="en-US" sz="3200" b="1"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473788" y="2553372"/>
            <a:ext cx="6141697" cy="11287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1" u="none" strike="noStrike" kern="1200" cap="none" spc="0" normalizeH="0" baseline="0" noProof="0" dirty="0" err="1">
                <a:ln>
                  <a:noFill/>
                </a:ln>
                <a:solidFill>
                  <a:srgbClr val="008000"/>
                </a:solidFill>
                <a:effectLst/>
                <a:uLnTx/>
                <a:uFillTx/>
                <a:latin typeface="Times New Roman" panose="02020603050405020304"/>
                <a:ea typeface="+mn-ea"/>
                <a:cs typeface="+mn-cs"/>
              </a:rPr>
              <a:t>Tiếng</a:t>
            </a:r>
            <a:r>
              <a:rPr kumimoji="0" lang="en-US" sz="3200" b="1" i="1" u="none" strike="noStrike" kern="1200" cap="none" spc="0" normalizeH="0" noProof="0" dirty="0">
                <a:ln>
                  <a:noFill/>
                </a:ln>
                <a:solidFill>
                  <a:srgbClr val="008000"/>
                </a:solidFill>
                <a:effectLst/>
                <a:uLnTx/>
                <a:uFillTx/>
                <a:latin typeface="Times New Roman" panose="02020603050405020304"/>
                <a:ea typeface="+mn-ea"/>
                <a:cs typeface="+mn-cs"/>
              </a:rPr>
              <a:t> </a:t>
            </a:r>
            <a:r>
              <a:rPr kumimoji="0" lang="en-US" sz="3200" b="1" i="1" u="none" strike="noStrike" kern="1200" cap="none" spc="0" normalizeH="0" noProof="0" dirty="0" err="1">
                <a:ln>
                  <a:noFill/>
                </a:ln>
                <a:solidFill>
                  <a:srgbClr val="008000"/>
                </a:solidFill>
                <a:effectLst/>
                <a:uLnTx/>
                <a:uFillTx/>
                <a:latin typeface="Times New Roman" panose="02020603050405020304"/>
                <a:ea typeface="+mn-ea"/>
                <a:cs typeface="+mn-cs"/>
              </a:rPr>
              <a:t>gà</a:t>
            </a:r>
            <a:r>
              <a:rPr kumimoji="0" lang="en-US" sz="3200" b="1" i="1" u="none" strike="noStrike" kern="1200" cap="none" spc="0" normalizeH="0" noProof="0" dirty="0">
                <a:ln>
                  <a:noFill/>
                </a:ln>
                <a:solidFill>
                  <a:srgbClr val="008000"/>
                </a:solidFill>
                <a:effectLst/>
                <a:uLnTx/>
                <a:uFillTx/>
                <a:latin typeface="Times New Roman" panose="02020603050405020304"/>
                <a:ea typeface="+mn-ea"/>
                <a:cs typeface="+mn-cs"/>
              </a:rPr>
              <a:t> </a:t>
            </a:r>
            <a:r>
              <a:rPr kumimoji="0" lang="en-US" sz="3200" b="1" i="1" u="none" strike="noStrike" kern="1200" cap="none" spc="0" normalizeH="0" noProof="0" dirty="0" err="1">
                <a:ln>
                  <a:noFill/>
                </a:ln>
                <a:solidFill>
                  <a:srgbClr val="008000"/>
                </a:solidFill>
                <a:effectLst/>
                <a:uLnTx/>
                <a:uFillTx/>
                <a:latin typeface="Times New Roman" panose="02020603050405020304"/>
                <a:ea typeface="+mn-ea"/>
                <a:cs typeface="+mn-cs"/>
              </a:rPr>
              <a:t>trưa</a:t>
            </a:r>
            <a:r>
              <a:rPr kumimoji="0" lang="en-US" sz="3200" b="1" i="1" u="none" strike="noStrike" kern="1200" cap="none" spc="0" normalizeH="0" noProof="0" dirty="0">
                <a:ln>
                  <a:noFill/>
                </a:ln>
                <a:solidFill>
                  <a:srgbClr val="008000"/>
                </a:solidFill>
                <a:effectLst/>
                <a:uLnTx/>
                <a:uFillTx/>
                <a:latin typeface="Times New Roman" panose="02020603050405020304"/>
                <a:ea typeface="+mn-ea"/>
                <a:cs typeface="+mn-cs"/>
              </a:rPr>
              <a:t> (</a:t>
            </a:r>
            <a:r>
              <a:rPr kumimoji="0" lang="en-US" sz="3200" b="1" i="1" u="none" strike="noStrike" kern="1200" cap="none" spc="0" normalizeH="0" noProof="0" dirty="0" err="1">
                <a:ln>
                  <a:noFill/>
                </a:ln>
                <a:solidFill>
                  <a:srgbClr val="008000"/>
                </a:solidFill>
                <a:effectLst/>
                <a:uLnTx/>
                <a:uFillTx/>
                <a:latin typeface="Times New Roman" panose="02020603050405020304"/>
                <a:ea typeface="+mn-ea"/>
                <a:cs typeface="+mn-cs"/>
              </a:rPr>
              <a:t>Xuân</a:t>
            </a:r>
            <a:r>
              <a:rPr kumimoji="0" lang="en-US" sz="3200" b="1" i="1" u="none" strike="noStrike" kern="1200" cap="none" spc="0" normalizeH="0" noProof="0" dirty="0">
                <a:ln>
                  <a:noFill/>
                </a:ln>
                <a:solidFill>
                  <a:srgbClr val="008000"/>
                </a:solidFill>
                <a:effectLst/>
                <a:uLnTx/>
                <a:uFillTx/>
                <a:latin typeface="Times New Roman" panose="02020603050405020304"/>
                <a:ea typeface="+mn-ea"/>
                <a:cs typeface="+mn-cs"/>
              </a:rPr>
              <a:t> </a:t>
            </a:r>
            <a:r>
              <a:rPr kumimoji="0" lang="en-US" sz="3200" b="1" i="1" u="none" strike="noStrike" kern="1200" cap="none" spc="0" normalizeH="0" noProof="0" dirty="0" err="1">
                <a:ln>
                  <a:noFill/>
                </a:ln>
                <a:solidFill>
                  <a:srgbClr val="008000"/>
                </a:solidFill>
                <a:effectLst/>
                <a:uLnTx/>
                <a:uFillTx/>
                <a:latin typeface="Times New Roman" panose="02020603050405020304"/>
                <a:ea typeface="+mn-ea"/>
                <a:cs typeface="+mn-cs"/>
              </a:rPr>
              <a:t>Quỳnh</a:t>
            </a:r>
            <a:r>
              <a:rPr kumimoji="0" lang="en-US" sz="3200" b="1" i="1" u="none" strike="noStrike" kern="1200" cap="none" spc="0" normalizeH="0" noProof="0" dirty="0">
                <a:ln>
                  <a:noFill/>
                </a:ln>
                <a:solidFill>
                  <a:srgbClr val="008000"/>
                </a:solidFill>
                <a:effectLst/>
                <a:uLnTx/>
                <a:uFillTx/>
                <a:latin typeface="Times New Roman" panose="02020603050405020304"/>
                <a:ea typeface="+mn-ea"/>
                <a:cs typeface="+mn-cs"/>
              </a:rPr>
              <a:t>)</a:t>
            </a:r>
            <a:endParaRPr kumimoji="0" lang="en-US" sz="3200" b="1" i="1" u="none" strike="noStrike" kern="1200" cap="none" spc="0" normalizeH="0" baseline="0" noProof="0" dirty="0">
              <a:ln>
                <a:noFill/>
              </a:ln>
              <a:solidFill>
                <a:srgbClr val="C00000"/>
              </a:solidFill>
              <a:effectLst/>
              <a:uLnTx/>
              <a:uFillTx/>
              <a:latin typeface="Calibri Light" panose="020F0302020204030204"/>
              <a:ea typeface="Tahoma" panose="020B0604030504040204" pitchFamily="34" charset="0"/>
              <a:cs typeface="Times New Roman" panose="02020603050405020304" pitchFamily="18" charset="0"/>
            </a:endParaRPr>
          </a:p>
        </p:txBody>
      </p:sp>
      <p:sp>
        <p:nvSpPr>
          <p:cNvPr id="33" name="Rectangle 32"/>
          <p:cNvSpPr/>
          <p:nvPr/>
        </p:nvSpPr>
        <p:spPr>
          <a:xfrm rot="5600923">
            <a:off x="2831043" y="4993753"/>
            <a:ext cx="2438400" cy="25188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6" action="ppaction://hlinksldjump"/>
          </p:cNvPr>
          <p:cNvSpPr/>
          <p:nvPr/>
        </p:nvSpPr>
        <p:spPr>
          <a:xfrm rot="586976" flipH="1">
            <a:off x="2800351" y="4068763"/>
            <a:ext cx="2311400" cy="900112"/>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endPar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7354"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358"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4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Picture 4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5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04025" y="1114569"/>
            <a:ext cx="3755853" cy="2347408"/>
          </a:xfrm>
          <a:prstGeom prst="rect">
            <a:avLst/>
          </a:prstGeom>
        </p:spPr>
      </p:pic>
    </p:spTree>
  </p:cSld>
  <p:clrMapOvr>
    <a:masterClrMapping/>
  </p:clrMapOvr>
  <p:transition>
    <p:sndAc>
      <p:stSnd>
        <p:snd r:embed="rId1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1.66667E-6 -3.7037E-6 L -1.66667E-6 -0.22476 " pathEditMode="relative" rAng="0" ptsTypes="AA">
                                      <p:cBhvr>
                                        <p:cTn id="26" dur="2000" fill="hold"/>
                                        <p:tgtEl>
                                          <p:spTgt spid="7"/>
                                        </p:tgtEl>
                                        <p:attrNameLst>
                                          <p:attrName>ppt_x</p:attrName>
                                          <p:attrName>ppt_y</p:attrName>
                                        </p:attrNameLst>
                                      </p:cBhvr>
                                      <p:rCtr x="0" y="-11250"/>
                                    </p:animMotion>
                                  </p:childTnLst>
                                  <p:subTnLst>
                                    <p:audio>
                                      <p:cMediaNode>
                                        <p:cTn display="0" masterRel="sameClick">
                                          <p:stCondLst>
                                            <p:cond evt="begin" delay="0">
                                              <p:tn val="25"/>
                                            </p:cond>
                                          </p:stCondLst>
                                          <p:endCondLst>
                                            <p:cond evt="onStopAudio" delay="0">
                                              <p:tgtEl>
                                                <p:sldTgt/>
                                              </p:tgtEl>
                                            </p:cond>
                                          </p:endCondLst>
                                        </p:cTn>
                                        <p:tgtEl>
                                          <p:sndTgt r:embed="rId14" name="chimes.wav"/>
                                        </p:tgtEl>
                                      </p:cMediaNode>
                                    </p:audio>
                                  </p:sub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15" name="applause.wav"/>
                                        </p:tgtEl>
                                      </p:cMediaNode>
                                    </p:audio>
                                  </p:subTnLst>
                                </p:cTn>
                              </p:par>
                              <p:par>
                                <p:cTn id="31" presetID="10"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par>
                          <p:cTn id="37" fill="hold">
                            <p:stCondLst>
                              <p:cond delay="2500"/>
                            </p:stCondLst>
                            <p:childTnLst>
                              <p:par>
                                <p:cTn id="38" presetID="32" presetClass="emph" presetSubtype="0" repeatCount="indefinite" fill="hold" grpId="1" nodeType="afterEffect">
                                  <p:stCondLst>
                                    <p:cond delay="0"/>
                                  </p:stCondLst>
                                  <p:childTnLst>
                                    <p:animRot by="120000">
                                      <p:cBhvr>
                                        <p:cTn id="39" dur="100" fill="hold">
                                          <p:stCondLst>
                                            <p:cond delay="0"/>
                                          </p:stCondLst>
                                        </p:cTn>
                                        <p:tgtEl>
                                          <p:spTgt spid="9"/>
                                        </p:tgtEl>
                                        <p:attrNameLst>
                                          <p:attrName>r</p:attrName>
                                        </p:attrNameLst>
                                      </p:cBhvr>
                                    </p:animRot>
                                    <p:animRot by="-240000">
                                      <p:cBhvr>
                                        <p:cTn id="40" dur="200" fill="hold">
                                          <p:stCondLst>
                                            <p:cond delay="200"/>
                                          </p:stCondLst>
                                        </p:cTn>
                                        <p:tgtEl>
                                          <p:spTgt spid="9"/>
                                        </p:tgtEl>
                                        <p:attrNameLst>
                                          <p:attrName>r</p:attrName>
                                        </p:attrNameLst>
                                      </p:cBhvr>
                                    </p:animRot>
                                    <p:animRot by="240000">
                                      <p:cBhvr>
                                        <p:cTn id="41" dur="200" fill="hold">
                                          <p:stCondLst>
                                            <p:cond delay="400"/>
                                          </p:stCondLst>
                                        </p:cTn>
                                        <p:tgtEl>
                                          <p:spTgt spid="9"/>
                                        </p:tgtEl>
                                        <p:attrNameLst>
                                          <p:attrName>r</p:attrName>
                                        </p:attrNameLst>
                                      </p:cBhvr>
                                    </p:animRot>
                                    <p:animRot by="-240000">
                                      <p:cBhvr>
                                        <p:cTn id="42" dur="200" fill="hold">
                                          <p:stCondLst>
                                            <p:cond delay="600"/>
                                          </p:stCondLst>
                                        </p:cTn>
                                        <p:tgtEl>
                                          <p:spTgt spid="9"/>
                                        </p:tgtEl>
                                        <p:attrNameLst>
                                          <p:attrName>r</p:attrName>
                                        </p:attrNameLst>
                                      </p:cBhvr>
                                    </p:animRot>
                                    <p:animRot by="120000">
                                      <p:cBhvr>
                                        <p:cTn id="43"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0+ Background đẹp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99519"/>
            <a:ext cx="12192000" cy="7141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6142" y="999890"/>
            <a:ext cx="10719716" cy="1862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Vẻ</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đẹp</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của</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bài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thơ</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 </a:t>
            </a:r>
            <a:r>
              <a:rPr kumimoji="0" lang="en-US" sz="5400" b="1" i="1" u="none" strike="noStrike" kern="1200" cap="none" spc="0" normalizeH="0" baseline="0" noProof="0" dirty="0" err="1">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Tiếng</a:t>
            </a:r>
            <a:r>
              <a:rPr kumimoji="0" lang="en-US" sz="5400" b="1" i="1" u="none" strike="noStrike" kern="1200" cap="none" spc="0" normalizeH="0" baseline="0" noProof="0" dirty="0">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 </a:t>
            </a:r>
            <a:r>
              <a:rPr kumimoji="0" lang="en-US" sz="5400" b="1" i="1" u="none" strike="noStrike" kern="1200" cap="none" spc="0" normalizeH="0" baseline="0" noProof="0" dirty="0" err="1">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gà</a:t>
            </a:r>
            <a:r>
              <a:rPr kumimoji="0" lang="en-US" sz="5400" b="1" i="1" u="none" strike="noStrike" kern="1200" cap="none" spc="0" normalizeH="0" baseline="0" noProof="0" dirty="0">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 </a:t>
            </a:r>
            <a:r>
              <a:rPr kumimoji="0" lang="en-US" sz="5400" b="1" i="1" u="none" strike="noStrike" kern="1200" cap="none" spc="0" normalizeH="0" baseline="0" noProof="0" dirty="0" err="1">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rPr>
              <a:t>trưa</a:t>
            </a:r>
            <a:endParaRPr kumimoji="0" lang="en-US" sz="5400" b="1" i="1" u="none" strike="noStrike" kern="1200" cap="none" spc="0" normalizeH="0" baseline="0" noProof="0" dirty="0">
              <a:ln>
                <a:noFill/>
              </a:ln>
              <a:solidFill>
                <a:srgbClr val="C00000"/>
              </a:solidFill>
              <a:effectLst/>
              <a:uLnTx/>
              <a:uFillTx/>
              <a:latin typeface="Times New Roman" panose="02020603050405020304" pitchFamily="18" charset="0"/>
              <a:ea typeface="BrushScript" panose="02020500000000000000" pitchFamily="18" charset="0"/>
              <a:cs typeface="Times New Roman" panose="02020603050405020304" pitchFamily="18" charset="0"/>
            </a:endParaRPr>
          </a:p>
          <a:p>
            <a:pPr marL="0" marR="0" lvl="0" indent="0" algn="r" defTabSz="914400" rtl="0" eaLnBrk="1" fontAlgn="auto" latinLnBrk="0" hangingPunct="1">
              <a:lnSpc>
                <a:spcPct val="200000"/>
              </a:lnSpc>
              <a:spcBef>
                <a:spcPts val="0"/>
              </a:spcBef>
              <a:spcAft>
                <a:spcPts val="0"/>
              </a:spcAft>
              <a:buClrTx/>
              <a:buSzTx/>
              <a:buFontTx/>
              <a:buNone/>
              <a:defRPr/>
            </a:pPr>
            <a:r>
              <a:rPr kumimoji="0" lang="en-US" sz="3600" b="1" i="1" u="none" strike="noStrike" kern="1200" cap="none" spc="0" normalizeH="0" baseline="0" noProof="0" dirty="0" err="1">
                <a:ln>
                  <a:noFill/>
                </a:ln>
                <a:effectLst/>
                <a:uLnTx/>
                <a:uFillTx/>
                <a:latin typeface="Times New Roman" panose="02020603050405020304" pitchFamily="18" charset="0"/>
                <a:ea typeface="BrushScript" panose="02020500000000000000" pitchFamily="18" charset="0"/>
                <a:cs typeface="Times New Roman" panose="02020603050405020304" pitchFamily="18" charset="0"/>
              </a:rPr>
              <a:t>Đinh</a:t>
            </a:r>
            <a:r>
              <a:rPr kumimoji="0" lang="en-US" sz="3600" b="1" i="1" u="none" strike="noStrike" kern="1200" cap="none" spc="0" normalizeH="0" baseline="0" noProof="0" dirty="0">
                <a:ln>
                  <a:noFill/>
                </a:ln>
                <a:effectLst/>
                <a:uLnTx/>
                <a:uFillTx/>
                <a:latin typeface="Times New Roman" panose="02020603050405020304" pitchFamily="18" charset="0"/>
                <a:ea typeface="BrushScript" panose="02020500000000000000" pitchFamily="18" charset="0"/>
                <a:cs typeface="Times New Roman" panose="02020603050405020304" pitchFamily="18" charset="0"/>
              </a:rPr>
              <a:t> </a:t>
            </a:r>
            <a:r>
              <a:rPr kumimoji="0" lang="en-US" sz="3600" b="1" i="1" u="none" strike="noStrike" kern="1200" cap="none" spc="0" normalizeH="0" baseline="0" noProof="0" dirty="0" err="1">
                <a:ln>
                  <a:noFill/>
                </a:ln>
                <a:effectLst/>
                <a:uLnTx/>
                <a:uFillTx/>
                <a:latin typeface="Times New Roman" panose="02020603050405020304" pitchFamily="18" charset="0"/>
                <a:ea typeface="BrushScript" panose="02020500000000000000" pitchFamily="18" charset="0"/>
                <a:cs typeface="Times New Roman" panose="02020603050405020304" pitchFamily="18" charset="0"/>
              </a:rPr>
              <a:t>Trọng</a:t>
            </a:r>
            <a:r>
              <a:rPr kumimoji="0" lang="en-US" sz="3600" b="1" i="1" u="none" strike="noStrike" kern="1200" cap="none" spc="0" normalizeH="0" baseline="0" noProof="0" dirty="0">
                <a:ln>
                  <a:noFill/>
                </a:ln>
                <a:effectLst/>
                <a:uLnTx/>
                <a:uFillTx/>
                <a:latin typeface="Times New Roman" panose="02020603050405020304" pitchFamily="18" charset="0"/>
                <a:ea typeface="BrushScript" panose="02020500000000000000" pitchFamily="18" charset="0"/>
                <a:cs typeface="Times New Roman" panose="02020603050405020304" pitchFamily="18" charset="0"/>
              </a:rPr>
              <a:t> </a:t>
            </a:r>
            <a:r>
              <a:rPr kumimoji="0" lang="en-US" sz="3600" b="1" i="1" u="none" strike="noStrike" kern="1200" cap="none" spc="0" normalizeH="0" baseline="0" noProof="0" dirty="0" err="1">
                <a:ln>
                  <a:noFill/>
                </a:ln>
                <a:effectLst/>
                <a:uLnTx/>
                <a:uFillTx/>
                <a:latin typeface="Times New Roman" panose="02020603050405020304" pitchFamily="18" charset="0"/>
                <a:ea typeface="BrushScript" panose="02020500000000000000" pitchFamily="18" charset="0"/>
                <a:cs typeface="Times New Roman" panose="02020603050405020304" pitchFamily="18" charset="0"/>
              </a:rPr>
              <a:t>Lạc</a:t>
            </a:r>
            <a:endParaRPr kumimoji="0" lang="en-US" sz="3600" b="0" i="0" u="none" strike="noStrike" kern="1200" cap="none" spc="0" normalizeH="0" baseline="0" noProof="0" dirty="0">
              <a:ln>
                <a:noFill/>
              </a:ln>
              <a:effectLst/>
              <a:uLnTx/>
              <a:uFillTx/>
              <a:latin typeface="Times New Roman" panose="02020603050405020304" pitchFamily="18" charset="0"/>
              <a:ea typeface="BrushScript" panose="02020500000000000000"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anose="02020603050405020304" pitchFamily="18" charset="0"/>
              </a:rPr>
              <a:t>I. </a:t>
            </a:r>
            <a:r>
              <a:rPr lang="en-US" b="1" i="1" dirty="0" err="1">
                <a:solidFill>
                  <a:srgbClr val="3333FF"/>
                </a:solidFill>
                <a:latin typeface="Times New Roman" panose="02020603050405020304" pitchFamily="18" charset="0"/>
              </a:rPr>
              <a:t>Tìm</a:t>
            </a:r>
            <a:r>
              <a:rPr lang="en-US" b="1" i="1" dirty="0">
                <a:solidFill>
                  <a:srgbClr val="3333FF"/>
                </a:solidFill>
                <a:latin typeface="Times New Roman" panose="02020603050405020304" pitchFamily="18" charset="0"/>
              </a:rPr>
              <a:t> </a:t>
            </a:r>
            <a:r>
              <a:rPr lang="en-US" b="1" i="1" dirty="0" err="1">
                <a:solidFill>
                  <a:srgbClr val="3333FF"/>
                </a:solidFill>
                <a:latin typeface="Times New Roman" panose="02020603050405020304" pitchFamily="18" charset="0"/>
              </a:rPr>
              <a:t>hiểu</a:t>
            </a:r>
            <a:r>
              <a:rPr lang="en-US" b="1" i="1" dirty="0">
                <a:solidFill>
                  <a:srgbClr val="3333FF"/>
                </a:solidFill>
                <a:latin typeface="Times New Roman" panose="02020603050405020304" pitchFamily="18" charset="0"/>
              </a:rPr>
              <a:t> </a:t>
            </a:r>
            <a:r>
              <a:rPr lang="en-US" b="1" i="1" dirty="0" err="1">
                <a:solidFill>
                  <a:srgbClr val="3333FF"/>
                </a:solidFill>
                <a:latin typeface="Times New Roman" panose="02020603050405020304" pitchFamily="18" charset="0"/>
              </a:rPr>
              <a:t>chung</a:t>
            </a:r>
            <a:endParaRPr lang="en-US" b="1" i="1" dirty="0">
              <a:solidFill>
                <a:srgbClr val="3333FF"/>
              </a:solidFill>
              <a:latin typeface="Times New Roman" panose="02020603050405020304" pitchFamily="18" charset="0"/>
            </a:endParaRPr>
          </a:p>
        </p:txBody>
      </p:sp>
      <p:sp>
        <p:nvSpPr>
          <p:cNvPr id="6" name="Rectangle 2"/>
          <p:cNvSpPr txBox="1">
            <a:spLocks noChangeArrowheads="1"/>
          </p:cNvSpPr>
          <p:nvPr/>
        </p:nvSpPr>
        <p:spPr>
          <a:xfrm>
            <a:off x="429208" y="1104122"/>
            <a:ext cx="11187404"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err="1">
                <a:latin typeface="Times New Roman" panose="02020603050405020304" pitchFamily="18" charset="0"/>
              </a:rPr>
              <a:t>Phiếu</a:t>
            </a:r>
            <a:r>
              <a:rPr lang="en-US" sz="3600" b="1" dirty="0">
                <a:latin typeface="Times New Roman" panose="02020603050405020304" pitchFamily="18" charset="0"/>
              </a:rPr>
              <a:t> </a:t>
            </a:r>
            <a:r>
              <a:rPr lang="en-US" sz="3600" b="1" dirty="0" err="1">
                <a:latin typeface="Times New Roman" panose="02020603050405020304" pitchFamily="18" charset="0"/>
              </a:rPr>
              <a:t>học</a:t>
            </a:r>
            <a:r>
              <a:rPr lang="en-US" sz="3600" b="1" dirty="0">
                <a:latin typeface="Times New Roman" panose="02020603050405020304" pitchFamily="18" charset="0"/>
              </a:rPr>
              <a:t> </a:t>
            </a:r>
            <a:r>
              <a:rPr lang="en-US" sz="3600" b="1" dirty="0" err="1">
                <a:latin typeface="Times New Roman" panose="02020603050405020304" pitchFamily="18" charset="0"/>
              </a:rPr>
              <a:t>tập</a:t>
            </a:r>
            <a:r>
              <a:rPr lang="en-US" sz="3600" b="1" dirty="0">
                <a:latin typeface="Times New Roman" panose="02020603050405020304" pitchFamily="18" charset="0"/>
              </a:rPr>
              <a:t> </a:t>
            </a:r>
            <a:r>
              <a:rPr lang="en-US" sz="3600" b="1" dirty="0" err="1">
                <a:latin typeface="Times New Roman" panose="02020603050405020304" pitchFamily="18" charset="0"/>
              </a:rPr>
              <a:t>số</a:t>
            </a:r>
            <a:r>
              <a:rPr lang="en-US" sz="3600" b="1" dirty="0">
                <a:latin typeface="Times New Roman" panose="02020603050405020304" pitchFamily="18" charset="0"/>
              </a:rPr>
              <a:t> 1</a:t>
            </a:r>
            <a:endParaRPr lang="en-US" sz="36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67483" y="832444"/>
          <a:ext cx="11158585" cy="5599618"/>
        </p:xfrm>
        <a:graphic>
          <a:graphicData uri="http://schemas.openxmlformats.org/drawingml/2006/table">
            <a:tbl>
              <a:tblPr firstRow="1" firstCol="1" bandRow="1">
                <a:tableStyleId>{3B4B98B0-60AC-42C2-AFA5-B58CD77FA1E5}</a:tableStyleId>
              </a:tblPr>
              <a:tblGrid>
                <a:gridCol w="11158585"/>
              </a:tblGrid>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1. </a:t>
                      </a:r>
                      <a:r>
                        <a:rPr lang="es-MX" sz="2000" dirty="0" err="1">
                          <a:effectLst/>
                          <a:latin typeface="Times New Roman" panose="02020603050405020304" pitchFamily="18" charset="0"/>
                          <a:cs typeface="Times New Roman" panose="02020603050405020304" pitchFamily="18" charset="0"/>
                        </a:rPr>
                        <a:t>Nhà</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văn</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Bùi</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Hồng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2. </a:t>
                      </a:r>
                      <a:r>
                        <a:rPr lang="es-MX" sz="2000" dirty="0" err="1">
                          <a:effectLst/>
                          <a:latin typeface="Times New Roman" panose="02020603050405020304" pitchFamily="18" charset="0"/>
                          <a:cs typeface="Times New Roman" panose="02020603050405020304" pitchFamily="18" charset="0"/>
                        </a:rPr>
                        <a:t>Những</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chú</a:t>
                      </a:r>
                      <a:r>
                        <a:rPr lang="es-MX" sz="2000" dirty="0">
                          <a:effectLst/>
                          <a:latin typeface="Times New Roman" panose="02020603050405020304" pitchFamily="18" charset="0"/>
                          <a:cs typeface="Times New Roman" panose="02020603050405020304" pitchFamily="18" charset="0"/>
                        </a:rPr>
                        <a:t> ý </a:t>
                      </a:r>
                      <a:r>
                        <a:rPr lang="es-MX" sz="2000" dirty="0" err="1">
                          <a:effectLst/>
                          <a:latin typeface="Times New Roman" panose="02020603050405020304" pitchFamily="18" charset="0"/>
                          <a:cs typeface="Times New Roman" panose="02020603050405020304" pitchFamily="18" charset="0"/>
                        </a:rPr>
                        <a:t>khi</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đọc</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văn</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bản</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nghị</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luận</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văn</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học</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75132">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Cách</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đọc</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78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Thể</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loại</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78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Phương</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thức</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biểu</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đạt</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09355">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Bố</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cục</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文本框 27"/>
          <p:cNvSpPr txBox="1"/>
          <p:nvPr/>
        </p:nvSpPr>
        <p:spPr>
          <a:xfrm>
            <a:off x="2237321" y="284202"/>
            <a:ext cx="7717358" cy="483143"/>
          </a:xfrm>
          <a:prstGeom prst="rect">
            <a:avLst/>
          </a:prstGeom>
          <a:noFill/>
        </p:spPr>
        <p:txBody>
          <a:bodyPr wrap="square">
            <a:spAutoFit/>
          </a:bodyPr>
          <a:lstStyle/>
          <a:p>
            <a:pPr algn="ctr">
              <a:lnSpc>
                <a:spcPct val="115000"/>
              </a:lnSpc>
            </a:pPr>
            <a:r>
              <a:rPr lang="en-US" sz="2400" b="1" dirty="0">
                <a:latin typeface="Times New Roman" panose="02020603050405020304" pitchFamily="18" charset="0"/>
                <a:ea typeface="Times New Roman" panose="02020603050405020304" pitchFamily="18" charset="0"/>
              </a:rPr>
              <a:t>PHIẾU HỌC TẬP SỐ 1</a:t>
            </a:r>
            <a:endParaRPr lang="en-US" sz="2400" b="1" dirty="0">
              <a:latin typeface="Times New Roman" panose="02020603050405020304" pitchFamily="18" charset="0"/>
              <a:ea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7422</Words>
  <Application>WPS Presentation</Application>
  <PresentationFormat>Widescreen</PresentationFormat>
  <Paragraphs>259</Paragraphs>
  <Slides>24</Slides>
  <Notes>2</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24</vt:i4>
      </vt:variant>
    </vt:vector>
  </HeadingPairs>
  <TitlesOfParts>
    <vt:vector size="46" baseType="lpstr">
      <vt:lpstr>Arial</vt:lpstr>
      <vt:lpstr>SimSun</vt:lpstr>
      <vt:lpstr>Wingdings</vt:lpstr>
      <vt:lpstr>Times New Roman</vt:lpstr>
      <vt:lpstr>Arial</vt:lpstr>
      <vt:lpstr>Arial Black</vt:lpstr>
      <vt:lpstr>Calibri</vt:lpstr>
      <vt:lpstr>Calibri Light</vt:lpstr>
      <vt:lpstr>Tahoma</vt:lpstr>
      <vt:lpstr>Calibri Light</vt:lpstr>
      <vt:lpstr>Times New Roman</vt:lpstr>
      <vt:lpstr>BrushScript</vt:lpstr>
      <vt:lpstr>Calibri</vt:lpstr>
      <vt:lpstr>Microsoft YaHei</vt:lpstr>
      <vt:lpstr>Arial Unicode MS</vt:lpstr>
      <vt:lpstr>Symbol</vt:lpstr>
      <vt:lpstr>等线</vt:lpstr>
      <vt:lpstr>等线</vt:lpstr>
      <vt:lpstr>Office Theme</vt:lpstr>
      <vt:lpstr>2_295TGp_education_light_ani</vt:lpstr>
      <vt:lpstr>5_Office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 Tìm hiểu chung</vt:lpstr>
      <vt:lpstr>PowerPoint 演示文稿</vt:lpstr>
      <vt:lpstr>I. Tìm hiểu chung</vt:lpstr>
      <vt:lpstr>II. Đọc – Tìm hiểu chi tiết</vt:lpstr>
      <vt:lpstr>II. Đọc – Tìm hiểu chi tiết</vt:lpstr>
      <vt:lpstr>II. Đọc – Tìm hiểu chi tiết</vt:lpstr>
      <vt:lpstr>II. Đọc – Tìm hiểu chi tiết</vt:lpstr>
      <vt:lpstr>II. Đọc – Tìm hiểu chi tiết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III. Tổng kết</vt:lpstr>
      <vt:lpstr>IV. Luyện tập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Long Hiệp</dc:creator>
  <cp:lastModifiedBy>Thủy Nếp Ngô</cp:lastModifiedBy>
  <cp:revision>4</cp:revision>
  <dcterms:created xsi:type="dcterms:W3CDTF">2022-07-18T03:28:00Z</dcterms:created>
  <dcterms:modified xsi:type="dcterms:W3CDTF">2024-06-15T16:11:48Z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91E6CFC1735A459CA0781D871EBF063E_13</vt:lpwstr>
  </property>
  <property fmtid="{D5CDD505-2E9C-101B-9397-08002B2CF9AE}" pid="3" name="KSOProductBuildVer">
    <vt:lpwstr>1033-12.2.0.17119</vt:lpwstr>
  </property>
</Properties>
</file>