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4"/>
  </p:notesMasterIdLst>
  <p:sldIdLst>
    <p:sldId id="295" r:id="rId2"/>
    <p:sldId id="256" r:id="rId3"/>
    <p:sldId id="258" r:id="rId4"/>
    <p:sldId id="259" r:id="rId5"/>
    <p:sldId id="281" r:id="rId6"/>
    <p:sldId id="283" r:id="rId7"/>
    <p:sldId id="284" r:id="rId8"/>
    <p:sldId id="267" r:id="rId9"/>
    <p:sldId id="268" r:id="rId10"/>
    <p:sldId id="285" r:id="rId11"/>
    <p:sldId id="286" r:id="rId12"/>
    <p:sldId id="287" r:id="rId13"/>
    <p:sldId id="289" r:id="rId14"/>
    <p:sldId id="288" r:id="rId15"/>
    <p:sldId id="290" r:id="rId16"/>
    <p:sldId id="291" r:id="rId17"/>
    <p:sldId id="292" r:id="rId18"/>
    <p:sldId id="263" r:id="rId19"/>
    <p:sldId id="293" r:id="rId20"/>
    <p:sldId id="272" r:id="rId21"/>
    <p:sldId id="294" r:id="rId22"/>
    <p:sldId id="298" r:id="rId23"/>
  </p:sldIdLst>
  <p:sldSz cx="9144000" cy="5143500" type="screen16x9"/>
  <p:notesSz cx="6858000" cy="9144000"/>
  <p:embeddedFontLst>
    <p:embeddedFont>
      <p:font typeface="Boogaloo" panose="020B0604020202020204" charset="0"/>
      <p:regular r:id="rId25"/>
    </p:embeddedFont>
    <p:embeddedFont>
      <p:font typeface="Cambria" panose="02040503050406030204" pitchFamily="18" charset="0"/>
      <p:regular r:id="rId26"/>
      <p:bold r:id="rId27"/>
      <p:italic r:id="rId28"/>
      <p:boldItalic r:id="rId29"/>
    </p:embeddedFont>
    <p:embeddedFont>
      <p:font typeface="Vani" panose="02040502050405020303" pitchFamily="18"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443324-C297-4536-B396-2CD42397CAEE}">
  <a:tblStyle styleId="{64443324-C297-4536-B396-2CD42397CA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1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89156866df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89156866df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8319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89156866df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89156866df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839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89156866df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89156866df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62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89156866df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89156866df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2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89156866df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89156866df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592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89156866df_0_1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89156866df_0_1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89156866df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89156866df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108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2"/>
        <p:cNvGrpSpPr/>
        <p:nvPr/>
      </p:nvGrpSpPr>
      <p:grpSpPr>
        <a:xfrm>
          <a:off x="0" y="0"/>
          <a:ext cx="0" cy="0"/>
          <a:chOff x="0" y="0"/>
          <a:chExt cx="0" cy="0"/>
        </a:xfrm>
      </p:grpSpPr>
      <p:sp>
        <p:nvSpPr>
          <p:cNvPr id="2913" name="Google Shape;2913;g8230602a43_1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4" name="Google Shape;2914;g8230602a43_1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89156866df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89156866df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76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89156866df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89156866df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89156866df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89156866df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315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54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480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89156866df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89156866df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769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89156866df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89156866df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206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89156866df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89156866df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945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58873" y="911683"/>
            <a:ext cx="3230700" cy="155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Boogaloo"/>
              <a:buNone/>
              <a:defRPr sz="5000" b="1">
                <a:solidFill>
                  <a:srgbClr val="5B2018"/>
                </a:solidFill>
                <a:latin typeface="Boogaloo"/>
                <a:ea typeface="Boogaloo"/>
                <a:cs typeface="Boogaloo"/>
                <a:sym typeface="Boogalo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211279" y="2470475"/>
            <a:ext cx="2727900" cy="7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Muli"/>
              <a:buNone/>
              <a:defRPr sz="1700">
                <a:solidFill>
                  <a:schemeClr val="dk1"/>
                </a:solidFill>
                <a:latin typeface="Muli"/>
                <a:ea typeface="Muli"/>
                <a:cs typeface="Muli"/>
                <a:sym typeface="Muli"/>
              </a:defRPr>
            </a:lvl1pPr>
            <a:lvl2pPr lvl="1" algn="ctr" rtl="0">
              <a:lnSpc>
                <a:spcPct val="100000"/>
              </a:lnSpc>
              <a:spcBef>
                <a:spcPts val="0"/>
              </a:spcBef>
              <a:spcAft>
                <a:spcPts val="0"/>
              </a:spcAft>
              <a:buSzPts val="2500"/>
              <a:buFont typeface="Muli"/>
              <a:buNone/>
              <a:defRPr sz="2500">
                <a:latin typeface="Muli"/>
                <a:ea typeface="Muli"/>
                <a:cs typeface="Muli"/>
                <a:sym typeface="Muli"/>
              </a:defRPr>
            </a:lvl2pPr>
            <a:lvl3pPr lvl="2" algn="ctr" rtl="0">
              <a:lnSpc>
                <a:spcPct val="100000"/>
              </a:lnSpc>
              <a:spcBef>
                <a:spcPts val="0"/>
              </a:spcBef>
              <a:spcAft>
                <a:spcPts val="0"/>
              </a:spcAft>
              <a:buSzPts val="2500"/>
              <a:buFont typeface="Muli"/>
              <a:buNone/>
              <a:defRPr sz="2500">
                <a:latin typeface="Muli"/>
                <a:ea typeface="Muli"/>
                <a:cs typeface="Muli"/>
                <a:sym typeface="Muli"/>
              </a:defRPr>
            </a:lvl3pPr>
            <a:lvl4pPr lvl="3" algn="ctr" rtl="0">
              <a:lnSpc>
                <a:spcPct val="100000"/>
              </a:lnSpc>
              <a:spcBef>
                <a:spcPts val="0"/>
              </a:spcBef>
              <a:spcAft>
                <a:spcPts val="0"/>
              </a:spcAft>
              <a:buSzPts val="2500"/>
              <a:buFont typeface="Muli"/>
              <a:buNone/>
              <a:defRPr sz="2500">
                <a:latin typeface="Muli"/>
                <a:ea typeface="Muli"/>
                <a:cs typeface="Muli"/>
                <a:sym typeface="Muli"/>
              </a:defRPr>
            </a:lvl4pPr>
            <a:lvl5pPr lvl="4" algn="ctr" rtl="0">
              <a:lnSpc>
                <a:spcPct val="100000"/>
              </a:lnSpc>
              <a:spcBef>
                <a:spcPts val="0"/>
              </a:spcBef>
              <a:spcAft>
                <a:spcPts val="0"/>
              </a:spcAft>
              <a:buSzPts val="2500"/>
              <a:buFont typeface="Muli"/>
              <a:buNone/>
              <a:defRPr sz="2500">
                <a:latin typeface="Muli"/>
                <a:ea typeface="Muli"/>
                <a:cs typeface="Muli"/>
                <a:sym typeface="Muli"/>
              </a:defRPr>
            </a:lvl5pPr>
            <a:lvl6pPr lvl="5" algn="ctr" rtl="0">
              <a:lnSpc>
                <a:spcPct val="100000"/>
              </a:lnSpc>
              <a:spcBef>
                <a:spcPts val="0"/>
              </a:spcBef>
              <a:spcAft>
                <a:spcPts val="0"/>
              </a:spcAft>
              <a:buSzPts val="2500"/>
              <a:buFont typeface="Muli"/>
              <a:buNone/>
              <a:defRPr sz="2500">
                <a:latin typeface="Muli"/>
                <a:ea typeface="Muli"/>
                <a:cs typeface="Muli"/>
                <a:sym typeface="Muli"/>
              </a:defRPr>
            </a:lvl6pPr>
            <a:lvl7pPr lvl="6" algn="ctr" rtl="0">
              <a:lnSpc>
                <a:spcPct val="100000"/>
              </a:lnSpc>
              <a:spcBef>
                <a:spcPts val="0"/>
              </a:spcBef>
              <a:spcAft>
                <a:spcPts val="0"/>
              </a:spcAft>
              <a:buSzPts val="2500"/>
              <a:buFont typeface="Muli"/>
              <a:buNone/>
              <a:defRPr sz="2500">
                <a:latin typeface="Muli"/>
                <a:ea typeface="Muli"/>
                <a:cs typeface="Muli"/>
                <a:sym typeface="Muli"/>
              </a:defRPr>
            </a:lvl7pPr>
            <a:lvl8pPr lvl="7" algn="ctr" rtl="0">
              <a:lnSpc>
                <a:spcPct val="100000"/>
              </a:lnSpc>
              <a:spcBef>
                <a:spcPts val="0"/>
              </a:spcBef>
              <a:spcAft>
                <a:spcPts val="0"/>
              </a:spcAft>
              <a:buSzPts val="2500"/>
              <a:buFont typeface="Muli"/>
              <a:buNone/>
              <a:defRPr sz="2500">
                <a:latin typeface="Muli"/>
                <a:ea typeface="Muli"/>
                <a:cs typeface="Muli"/>
                <a:sym typeface="Muli"/>
              </a:defRPr>
            </a:lvl8pPr>
            <a:lvl9pPr lvl="8" algn="ctr" rtl="0">
              <a:lnSpc>
                <a:spcPct val="100000"/>
              </a:lnSpc>
              <a:spcBef>
                <a:spcPts val="0"/>
              </a:spcBef>
              <a:spcAft>
                <a:spcPts val="0"/>
              </a:spcAft>
              <a:buSzPts val="2500"/>
              <a:buFont typeface="Muli"/>
              <a:buNone/>
              <a:defRPr sz="2500">
                <a:latin typeface="Muli"/>
                <a:ea typeface="Muli"/>
                <a:cs typeface="Muli"/>
                <a:sym typeface="Muli"/>
              </a:defRPr>
            </a:lvl9pPr>
          </a:lstStyle>
          <a:p>
            <a:endParaRPr/>
          </a:p>
        </p:txBody>
      </p:sp>
      <p:sp>
        <p:nvSpPr>
          <p:cNvPr id="11" name="Google Shape;11;p2"/>
          <p:cNvSpPr/>
          <p:nvPr/>
        </p:nvSpPr>
        <p:spPr>
          <a:xfrm>
            <a:off x="475424" y="3570987"/>
            <a:ext cx="159461" cy="179490"/>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4994601">
            <a:off x="2597098" y="4824693"/>
            <a:ext cx="84522" cy="7148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4994601">
            <a:off x="2006608" y="2187868"/>
            <a:ext cx="84522" cy="7148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4994601">
            <a:off x="1711703" y="2358965"/>
            <a:ext cx="39800" cy="3410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4994601">
            <a:off x="1373550" y="2500092"/>
            <a:ext cx="40664" cy="34275"/>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4994601">
            <a:off x="2493028" y="4610194"/>
            <a:ext cx="56031" cy="47916"/>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278113" y="4085890"/>
            <a:ext cx="108523" cy="121905"/>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8141391">
            <a:off x="7251977" y="1861306"/>
            <a:ext cx="84520" cy="71484"/>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8141391">
            <a:off x="7864764" y="2875924"/>
            <a:ext cx="84520" cy="71484"/>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8141391">
            <a:off x="7272224" y="2107598"/>
            <a:ext cx="39800" cy="3410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8141391">
            <a:off x="7445762" y="1785437"/>
            <a:ext cx="40663" cy="34274"/>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8141391">
            <a:off x="8359209" y="2493258"/>
            <a:ext cx="56030" cy="47915"/>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6938487" y="4664791"/>
            <a:ext cx="108523" cy="121819"/>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FFE8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a:off x="-189635" y="-102774"/>
            <a:ext cx="9033785" cy="5212137"/>
            <a:chOff x="-189635" y="-116524"/>
            <a:chExt cx="9033785" cy="5212137"/>
          </a:xfrm>
        </p:grpSpPr>
        <p:sp>
          <p:nvSpPr>
            <p:cNvPr id="25" name="Google Shape;25;p2"/>
            <p:cNvSpPr/>
            <p:nvPr/>
          </p:nvSpPr>
          <p:spPr>
            <a:xfrm rot="-159001" flipH="1">
              <a:off x="991741" y="3451153"/>
              <a:ext cx="908832" cy="908434"/>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09874">
              <a:off x="7736191" y="-4356"/>
              <a:ext cx="909220" cy="908822"/>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2"/>
            <p:cNvGrpSpPr/>
            <p:nvPr/>
          </p:nvGrpSpPr>
          <p:grpSpPr>
            <a:xfrm rot="572271">
              <a:off x="-80726" y="1087142"/>
              <a:ext cx="1064565" cy="1403349"/>
              <a:chOff x="4308246" y="3238442"/>
              <a:chExt cx="1673600" cy="2206200"/>
            </a:xfrm>
          </p:grpSpPr>
          <p:sp>
            <p:nvSpPr>
              <p:cNvPr id="28" name="Google Shape;28;p2"/>
              <p:cNvSpPr/>
              <p:nvPr/>
            </p:nvSpPr>
            <p:spPr>
              <a:xfrm>
                <a:off x="4777096" y="3489067"/>
                <a:ext cx="1079275" cy="810800"/>
              </a:xfrm>
              <a:custGeom>
                <a:avLst/>
                <a:gdLst/>
                <a:ahLst/>
                <a:cxnLst/>
                <a:rect l="l" t="t" r="r" b="b"/>
                <a:pathLst>
                  <a:path w="43171" h="32432" extrusionOk="0">
                    <a:moveTo>
                      <a:pt x="18236" y="2933"/>
                    </a:moveTo>
                    <a:cubicBezTo>
                      <a:pt x="21940" y="2933"/>
                      <a:pt x="25626" y="3920"/>
                      <a:pt x="28914" y="5791"/>
                    </a:cubicBezTo>
                    <a:cubicBezTo>
                      <a:pt x="33642" y="8482"/>
                      <a:pt x="35824" y="14228"/>
                      <a:pt x="34079" y="19393"/>
                    </a:cubicBezTo>
                    <a:cubicBezTo>
                      <a:pt x="32406" y="25066"/>
                      <a:pt x="26369" y="28485"/>
                      <a:pt x="20986" y="29648"/>
                    </a:cubicBezTo>
                    <a:cubicBezTo>
                      <a:pt x="19873" y="29897"/>
                      <a:pt x="18784" y="30014"/>
                      <a:pt x="17728" y="30014"/>
                    </a:cubicBezTo>
                    <a:cubicBezTo>
                      <a:pt x="9190" y="30014"/>
                      <a:pt x="2810" y="22320"/>
                      <a:pt x="3457" y="13647"/>
                    </a:cubicBezTo>
                    <a:cubicBezTo>
                      <a:pt x="3457" y="13065"/>
                      <a:pt x="3530" y="12483"/>
                      <a:pt x="3603" y="11974"/>
                    </a:cubicBezTo>
                    <a:cubicBezTo>
                      <a:pt x="6221" y="6809"/>
                      <a:pt x="9276" y="4118"/>
                      <a:pt x="15095" y="3173"/>
                    </a:cubicBezTo>
                    <a:cubicBezTo>
                      <a:pt x="16138" y="3012"/>
                      <a:pt x="17187" y="2933"/>
                      <a:pt x="18236" y="2933"/>
                    </a:cubicBezTo>
                    <a:close/>
                    <a:moveTo>
                      <a:pt x="18647" y="1"/>
                    </a:moveTo>
                    <a:cubicBezTo>
                      <a:pt x="17685" y="1"/>
                      <a:pt x="16717" y="63"/>
                      <a:pt x="15749" y="191"/>
                    </a:cubicBezTo>
                    <a:cubicBezTo>
                      <a:pt x="15107" y="74"/>
                      <a:pt x="14475" y="18"/>
                      <a:pt x="13856" y="18"/>
                    </a:cubicBezTo>
                    <a:cubicBezTo>
                      <a:pt x="8302" y="18"/>
                      <a:pt x="3755" y="4520"/>
                      <a:pt x="1857" y="10083"/>
                    </a:cubicBezTo>
                    <a:cubicBezTo>
                      <a:pt x="1784" y="10446"/>
                      <a:pt x="1639" y="10883"/>
                      <a:pt x="1493" y="11246"/>
                    </a:cubicBezTo>
                    <a:lnTo>
                      <a:pt x="1493" y="11464"/>
                    </a:lnTo>
                    <a:cubicBezTo>
                      <a:pt x="1275" y="12337"/>
                      <a:pt x="1130" y="13283"/>
                      <a:pt x="1057" y="14156"/>
                    </a:cubicBezTo>
                    <a:cubicBezTo>
                      <a:pt x="1" y="24965"/>
                      <a:pt x="8814" y="32432"/>
                      <a:pt x="18568" y="32432"/>
                    </a:cubicBezTo>
                    <a:cubicBezTo>
                      <a:pt x="20234" y="32432"/>
                      <a:pt x="21928" y="32214"/>
                      <a:pt x="23605" y="31758"/>
                    </a:cubicBezTo>
                    <a:cubicBezTo>
                      <a:pt x="36188" y="28339"/>
                      <a:pt x="43170" y="12701"/>
                      <a:pt x="31387" y="3973"/>
                    </a:cubicBezTo>
                    <a:cubicBezTo>
                      <a:pt x="27607" y="1393"/>
                      <a:pt x="23184" y="1"/>
                      <a:pt x="18647"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08246" y="3238442"/>
                <a:ext cx="1673600" cy="2206200"/>
              </a:xfrm>
              <a:custGeom>
                <a:avLst/>
                <a:gdLst/>
                <a:ahLst/>
                <a:cxnLst/>
                <a:rect l="l" t="t" r="r" b="b"/>
                <a:pathLst>
                  <a:path w="66944" h="88248" extrusionOk="0">
                    <a:moveTo>
                      <a:pt x="37049" y="3815"/>
                    </a:moveTo>
                    <a:cubicBezTo>
                      <a:pt x="38358" y="4979"/>
                      <a:pt x="39740" y="5997"/>
                      <a:pt x="41195" y="7015"/>
                    </a:cubicBezTo>
                    <a:cubicBezTo>
                      <a:pt x="41425" y="7187"/>
                      <a:pt x="41699" y="7269"/>
                      <a:pt x="41975" y="7269"/>
                    </a:cubicBezTo>
                    <a:cubicBezTo>
                      <a:pt x="42398" y="7269"/>
                      <a:pt x="42822" y="7077"/>
                      <a:pt x="43086" y="6724"/>
                    </a:cubicBezTo>
                    <a:cubicBezTo>
                      <a:pt x="43813" y="5924"/>
                      <a:pt x="44614" y="5197"/>
                      <a:pt x="45414" y="4469"/>
                    </a:cubicBezTo>
                    <a:cubicBezTo>
                      <a:pt x="46068" y="5633"/>
                      <a:pt x="46650" y="6870"/>
                      <a:pt x="47087" y="8106"/>
                    </a:cubicBezTo>
                    <a:cubicBezTo>
                      <a:pt x="47299" y="8532"/>
                      <a:pt x="47707" y="8802"/>
                      <a:pt x="48167" y="8802"/>
                    </a:cubicBezTo>
                    <a:cubicBezTo>
                      <a:pt x="48336" y="8802"/>
                      <a:pt x="48511" y="8766"/>
                      <a:pt x="48687" y="8688"/>
                    </a:cubicBezTo>
                    <a:cubicBezTo>
                      <a:pt x="50069" y="8106"/>
                      <a:pt x="51378" y="7379"/>
                      <a:pt x="52542" y="6433"/>
                    </a:cubicBezTo>
                    <a:lnTo>
                      <a:pt x="52542" y="6433"/>
                    </a:lnTo>
                    <a:cubicBezTo>
                      <a:pt x="52396" y="7670"/>
                      <a:pt x="52323" y="8834"/>
                      <a:pt x="52323" y="9997"/>
                    </a:cubicBezTo>
                    <a:cubicBezTo>
                      <a:pt x="52258" y="10722"/>
                      <a:pt x="52788" y="11327"/>
                      <a:pt x="53483" y="11327"/>
                    </a:cubicBezTo>
                    <a:cubicBezTo>
                      <a:pt x="53555" y="11327"/>
                      <a:pt x="53630" y="11320"/>
                      <a:pt x="53705" y="11307"/>
                    </a:cubicBezTo>
                    <a:cubicBezTo>
                      <a:pt x="54869" y="11161"/>
                      <a:pt x="56033" y="11161"/>
                      <a:pt x="57197" y="11161"/>
                    </a:cubicBezTo>
                    <a:cubicBezTo>
                      <a:pt x="56906" y="12398"/>
                      <a:pt x="56688" y="13634"/>
                      <a:pt x="56324" y="14871"/>
                    </a:cubicBezTo>
                    <a:cubicBezTo>
                      <a:pt x="56033" y="15598"/>
                      <a:pt x="56397" y="16325"/>
                      <a:pt x="57124" y="16616"/>
                    </a:cubicBezTo>
                    <a:cubicBezTo>
                      <a:pt x="58506" y="16980"/>
                      <a:pt x="59815" y="17489"/>
                      <a:pt x="61124" y="18144"/>
                    </a:cubicBezTo>
                    <a:cubicBezTo>
                      <a:pt x="60470" y="19162"/>
                      <a:pt x="59815" y="20180"/>
                      <a:pt x="59015" y="21126"/>
                    </a:cubicBezTo>
                    <a:cubicBezTo>
                      <a:pt x="58579" y="21708"/>
                      <a:pt x="58651" y="22653"/>
                      <a:pt x="59306" y="23090"/>
                    </a:cubicBezTo>
                    <a:cubicBezTo>
                      <a:pt x="60615" y="24108"/>
                      <a:pt x="61852" y="25054"/>
                      <a:pt x="63015" y="26145"/>
                    </a:cubicBezTo>
                    <a:cubicBezTo>
                      <a:pt x="61779" y="27017"/>
                      <a:pt x="60542" y="27890"/>
                      <a:pt x="59306" y="28836"/>
                    </a:cubicBezTo>
                    <a:cubicBezTo>
                      <a:pt x="58942" y="29127"/>
                      <a:pt x="58724" y="29636"/>
                      <a:pt x="58797" y="30145"/>
                    </a:cubicBezTo>
                    <a:cubicBezTo>
                      <a:pt x="58069" y="30581"/>
                      <a:pt x="57851" y="31600"/>
                      <a:pt x="58360" y="32327"/>
                    </a:cubicBezTo>
                    <a:cubicBezTo>
                      <a:pt x="59524" y="33854"/>
                      <a:pt x="60542" y="35455"/>
                      <a:pt x="61488" y="37128"/>
                    </a:cubicBezTo>
                    <a:cubicBezTo>
                      <a:pt x="59379" y="37419"/>
                      <a:pt x="57269" y="37491"/>
                      <a:pt x="55087" y="37637"/>
                    </a:cubicBezTo>
                    <a:cubicBezTo>
                      <a:pt x="53924" y="37709"/>
                      <a:pt x="53633" y="39164"/>
                      <a:pt x="54142" y="39964"/>
                    </a:cubicBezTo>
                    <a:cubicBezTo>
                      <a:pt x="55233" y="41492"/>
                      <a:pt x="56324" y="42946"/>
                      <a:pt x="57488" y="44328"/>
                    </a:cubicBezTo>
                    <a:cubicBezTo>
                      <a:pt x="54796" y="44256"/>
                      <a:pt x="52105" y="43674"/>
                      <a:pt x="49560" y="42655"/>
                    </a:cubicBezTo>
                    <a:cubicBezTo>
                      <a:pt x="49405" y="42594"/>
                      <a:pt x="49245" y="42566"/>
                      <a:pt x="49086" y="42566"/>
                    </a:cubicBezTo>
                    <a:cubicBezTo>
                      <a:pt x="48119" y="42566"/>
                      <a:pt x="47179" y="43610"/>
                      <a:pt x="47741" y="44547"/>
                    </a:cubicBezTo>
                    <a:cubicBezTo>
                      <a:pt x="48541" y="45929"/>
                      <a:pt x="49414" y="47238"/>
                      <a:pt x="50287" y="48547"/>
                    </a:cubicBezTo>
                    <a:cubicBezTo>
                      <a:pt x="48832" y="48111"/>
                      <a:pt x="47523" y="47456"/>
                      <a:pt x="46286" y="46583"/>
                    </a:cubicBezTo>
                    <a:cubicBezTo>
                      <a:pt x="46035" y="46423"/>
                      <a:pt x="45713" y="46342"/>
                      <a:pt x="45391" y="46342"/>
                    </a:cubicBezTo>
                    <a:cubicBezTo>
                      <a:pt x="44685" y="46342"/>
                      <a:pt x="43982" y="46730"/>
                      <a:pt x="44032" y="47529"/>
                    </a:cubicBezTo>
                    <a:cubicBezTo>
                      <a:pt x="44032" y="48038"/>
                      <a:pt x="44032" y="48620"/>
                      <a:pt x="43959" y="49129"/>
                    </a:cubicBezTo>
                    <a:cubicBezTo>
                      <a:pt x="42868" y="48256"/>
                      <a:pt x="41850" y="47310"/>
                      <a:pt x="40831" y="46365"/>
                    </a:cubicBezTo>
                    <a:cubicBezTo>
                      <a:pt x="40558" y="46031"/>
                      <a:pt x="40170" y="45874"/>
                      <a:pt x="39785" y="45874"/>
                    </a:cubicBezTo>
                    <a:cubicBezTo>
                      <a:pt x="39248" y="45874"/>
                      <a:pt x="38716" y="46178"/>
                      <a:pt x="38504" y="46729"/>
                    </a:cubicBezTo>
                    <a:cubicBezTo>
                      <a:pt x="37995" y="47820"/>
                      <a:pt x="37485" y="48765"/>
                      <a:pt x="36976" y="49783"/>
                    </a:cubicBezTo>
                    <a:cubicBezTo>
                      <a:pt x="35813" y="48183"/>
                      <a:pt x="34722" y="46510"/>
                      <a:pt x="33776" y="44765"/>
                    </a:cubicBezTo>
                    <a:cubicBezTo>
                      <a:pt x="33588" y="44342"/>
                      <a:pt x="33158" y="44101"/>
                      <a:pt x="32700" y="44101"/>
                    </a:cubicBezTo>
                    <a:cubicBezTo>
                      <a:pt x="32449" y="44101"/>
                      <a:pt x="32190" y="44174"/>
                      <a:pt x="31958" y="44328"/>
                    </a:cubicBezTo>
                    <a:cubicBezTo>
                      <a:pt x="30648" y="45565"/>
                      <a:pt x="29266" y="46729"/>
                      <a:pt x="27812" y="47747"/>
                    </a:cubicBezTo>
                    <a:cubicBezTo>
                      <a:pt x="27303" y="46074"/>
                      <a:pt x="26721" y="44401"/>
                      <a:pt x="25993" y="42801"/>
                    </a:cubicBezTo>
                    <a:cubicBezTo>
                      <a:pt x="25725" y="42318"/>
                      <a:pt x="25220" y="42034"/>
                      <a:pt x="24711" y="42034"/>
                    </a:cubicBezTo>
                    <a:cubicBezTo>
                      <a:pt x="24529" y="42034"/>
                      <a:pt x="24347" y="42070"/>
                      <a:pt x="24175" y="42146"/>
                    </a:cubicBezTo>
                    <a:cubicBezTo>
                      <a:pt x="23302" y="42510"/>
                      <a:pt x="22429" y="42874"/>
                      <a:pt x="21557" y="43237"/>
                    </a:cubicBezTo>
                    <a:cubicBezTo>
                      <a:pt x="21287" y="39661"/>
                      <a:pt x="19702" y="37525"/>
                      <a:pt x="16397" y="37525"/>
                    </a:cubicBezTo>
                    <a:cubicBezTo>
                      <a:pt x="16139" y="37525"/>
                      <a:pt x="15871" y="37538"/>
                      <a:pt x="15592" y="37564"/>
                    </a:cubicBezTo>
                    <a:cubicBezTo>
                      <a:pt x="16029" y="36255"/>
                      <a:pt x="16465" y="34946"/>
                      <a:pt x="16974" y="33636"/>
                    </a:cubicBezTo>
                    <a:cubicBezTo>
                      <a:pt x="17192" y="32982"/>
                      <a:pt x="16902" y="32182"/>
                      <a:pt x="16247" y="31963"/>
                    </a:cubicBezTo>
                    <a:cubicBezTo>
                      <a:pt x="15083" y="31309"/>
                      <a:pt x="14138" y="30581"/>
                      <a:pt x="13119" y="30000"/>
                    </a:cubicBezTo>
                    <a:cubicBezTo>
                      <a:pt x="13701" y="28908"/>
                      <a:pt x="14429" y="27890"/>
                      <a:pt x="15156" y="26945"/>
                    </a:cubicBezTo>
                    <a:cubicBezTo>
                      <a:pt x="15190" y="26947"/>
                      <a:pt x="15224" y="26949"/>
                      <a:pt x="15258" y="26949"/>
                    </a:cubicBezTo>
                    <a:cubicBezTo>
                      <a:pt x="16079" y="26949"/>
                      <a:pt x="16672" y="26113"/>
                      <a:pt x="16392" y="25344"/>
                    </a:cubicBezTo>
                    <a:cubicBezTo>
                      <a:pt x="16101" y="24108"/>
                      <a:pt x="15738" y="22871"/>
                      <a:pt x="15374" y="21708"/>
                    </a:cubicBezTo>
                    <a:cubicBezTo>
                      <a:pt x="14574" y="18653"/>
                      <a:pt x="16756" y="17925"/>
                      <a:pt x="19084" y="16980"/>
                    </a:cubicBezTo>
                    <a:cubicBezTo>
                      <a:pt x="19956" y="16616"/>
                      <a:pt x="20247" y="15525"/>
                      <a:pt x="19665" y="14798"/>
                    </a:cubicBezTo>
                    <a:cubicBezTo>
                      <a:pt x="19229" y="14289"/>
                      <a:pt x="18938" y="13780"/>
                      <a:pt x="18647" y="13270"/>
                    </a:cubicBezTo>
                    <a:cubicBezTo>
                      <a:pt x="20102" y="12834"/>
                      <a:pt x="21557" y="12470"/>
                      <a:pt x="23084" y="12179"/>
                    </a:cubicBezTo>
                    <a:cubicBezTo>
                      <a:pt x="23884" y="12034"/>
                      <a:pt x="24393" y="11307"/>
                      <a:pt x="24248" y="10506"/>
                    </a:cubicBezTo>
                    <a:cubicBezTo>
                      <a:pt x="23884" y="8906"/>
                      <a:pt x="23520" y="7379"/>
                      <a:pt x="23157" y="5779"/>
                    </a:cubicBezTo>
                    <a:lnTo>
                      <a:pt x="23157" y="5779"/>
                    </a:lnTo>
                    <a:cubicBezTo>
                      <a:pt x="24466" y="6215"/>
                      <a:pt x="25702" y="6942"/>
                      <a:pt x="26721" y="7888"/>
                    </a:cubicBezTo>
                    <a:cubicBezTo>
                      <a:pt x="26970" y="8054"/>
                      <a:pt x="27249" y="8131"/>
                      <a:pt x="27524" y="8131"/>
                    </a:cubicBezTo>
                    <a:cubicBezTo>
                      <a:pt x="28211" y="8131"/>
                      <a:pt x="28872" y="7649"/>
                      <a:pt x="28976" y="6870"/>
                    </a:cubicBezTo>
                    <a:cubicBezTo>
                      <a:pt x="29194" y="5997"/>
                      <a:pt x="29485" y="5124"/>
                      <a:pt x="29848" y="4251"/>
                    </a:cubicBezTo>
                    <a:cubicBezTo>
                      <a:pt x="31303" y="5124"/>
                      <a:pt x="32758" y="5997"/>
                      <a:pt x="34140" y="7015"/>
                    </a:cubicBezTo>
                    <a:cubicBezTo>
                      <a:pt x="34395" y="7207"/>
                      <a:pt x="34675" y="7292"/>
                      <a:pt x="34947" y="7292"/>
                    </a:cubicBezTo>
                    <a:cubicBezTo>
                      <a:pt x="35606" y="7292"/>
                      <a:pt x="36219" y="6790"/>
                      <a:pt x="36322" y="6070"/>
                    </a:cubicBezTo>
                    <a:cubicBezTo>
                      <a:pt x="36467" y="5270"/>
                      <a:pt x="36685" y="4542"/>
                      <a:pt x="37049" y="3815"/>
                    </a:cubicBezTo>
                    <a:close/>
                    <a:moveTo>
                      <a:pt x="23957" y="45274"/>
                    </a:moveTo>
                    <a:cubicBezTo>
                      <a:pt x="24393" y="46292"/>
                      <a:pt x="24757" y="47383"/>
                      <a:pt x="25048" y="48474"/>
                    </a:cubicBezTo>
                    <a:cubicBezTo>
                      <a:pt x="25269" y="49137"/>
                      <a:pt x="25868" y="49548"/>
                      <a:pt x="26493" y="49548"/>
                    </a:cubicBezTo>
                    <a:cubicBezTo>
                      <a:pt x="26691" y="49548"/>
                      <a:pt x="26892" y="49507"/>
                      <a:pt x="27084" y="49420"/>
                    </a:cubicBezTo>
                    <a:cubicBezTo>
                      <a:pt x="27212" y="49505"/>
                      <a:pt x="27340" y="49540"/>
                      <a:pt x="27468" y="49540"/>
                    </a:cubicBezTo>
                    <a:cubicBezTo>
                      <a:pt x="27558" y="49540"/>
                      <a:pt x="27649" y="49523"/>
                      <a:pt x="27739" y="49493"/>
                    </a:cubicBezTo>
                    <a:cubicBezTo>
                      <a:pt x="29339" y="48838"/>
                      <a:pt x="30867" y="47965"/>
                      <a:pt x="32249" y="47020"/>
                    </a:cubicBezTo>
                    <a:cubicBezTo>
                      <a:pt x="33267" y="49056"/>
                      <a:pt x="34431" y="50947"/>
                      <a:pt x="35885" y="52693"/>
                    </a:cubicBezTo>
                    <a:cubicBezTo>
                      <a:pt x="32540" y="62585"/>
                      <a:pt x="29048" y="72986"/>
                      <a:pt x="23011" y="81569"/>
                    </a:cubicBezTo>
                    <a:cubicBezTo>
                      <a:pt x="21629" y="77641"/>
                      <a:pt x="19447" y="71459"/>
                      <a:pt x="15956" y="70949"/>
                    </a:cubicBezTo>
                    <a:cubicBezTo>
                      <a:pt x="15631" y="70910"/>
                      <a:pt x="15305" y="70891"/>
                      <a:pt x="14977" y="70891"/>
                    </a:cubicBezTo>
                    <a:cubicBezTo>
                      <a:pt x="11129" y="70891"/>
                      <a:pt x="7138" y="73504"/>
                      <a:pt x="3518" y="75314"/>
                    </a:cubicBezTo>
                    <a:cubicBezTo>
                      <a:pt x="8101" y="65203"/>
                      <a:pt x="14647" y="55820"/>
                      <a:pt x="18793" y="45419"/>
                    </a:cubicBezTo>
                    <a:lnTo>
                      <a:pt x="18793" y="45419"/>
                    </a:lnTo>
                    <a:cubicBezTo>
                      <a:pt x="18740" y="46316"/>
                      <a:pt x="19453" y="46946"/>
                      <a:pt x="20209" y="46946"/>
                    </a:cubicBezTo>
                    <a:cubicBezTo>
                      <a:pt x="20495" y="46946"/>
                      <a:pt x="20788" y="46856"/>
                      <a:pt x="21047" y="46656"/>
                    </a:cubicBezTo>
                    <a:cubicBezTo>
                      <a:pt x="21920" y="46074"/>
                      <a:pt x="22939" y="45638"/>
                      <a:pt x="23957" y="45274"/>
                    </a:cubicBezTo>
                    <a:close/>
                    <a:moveTo>
                      <a:pt x="40177" y="49565"/>
                    </a:moveTo>
                    <a:cubicBezTo>
                      <a:pt x="41413" y="50729"/>
                      <a:pt x="42795" y="51893"/>
                      <a:pt x="44250" y="52911"/>
                    </a:cubicBezTo>
                    <a:cubicBezTo>
                      <a:pt x="44499" y="53077"/>
                      <a:pt x="44778" y="53155"/>
                      <a:pt x="45053" y="53155"/>
                    </a:cubicBezTo>
                    <a:cubicBezTo>
                      <a:pt x="45740" y="53155"/>
                      <a:pt x="46401" y="52672"/>
                      <a:pt x="46505" y="51893"/>
                    </a:cubicBezTo>
                    <a:cubicBezTo>
                      <a:pt x="46505" y="51238"/>
                      <a:pt x="46650" y="50656"/>
                      <a:pt x="46723" y="50074"/>
                    </a:cubicBezTo>
                    <a:cubicBezTo>
                      <a:pt x="47087" y="50293"/>
                      <a:pt x="47450" y="50438"/>
                      <a:pt x="47814" y="50584"/>
                    </a:cubicBezTo>
                    <a:cubicBezTo>
                      <a:pt x="47814" y="59966"/>
                      <a:pt x="48323" y="69349"/>
                      <a:pt x="49196" y="78659"/>
                    </a:cubicBezTo>
                    <a:cubicBezTo>
                      <a:pt x="47159" y="77059"/>
                      <a:pt x="44977" y="75677"/>
                      <a:pt x="42795" y="74368"/>
                    </a:cubicBezTo>
                    <a:cubicBezTo>
                      <a:pt x="42650" y="74320"/>
                      <a:pt x="42502" y="74296"/>
                      <a:pt x="42356" y="74296"/>
                    </a:cubicBezTo>
                    <a:cubicBezTo>
                      <a:pt x="41844" y="74296"/>
                      <a:pt x="41365" y="74586"/>
                      <a:pt x="41195" y="75095"/>
                    </a:cubicBezTo>
                    <a:cubicBezTo>
                      <a:pt x="39522" y="78368"/>
                      <a:pt x="37631" y="81496"/>
                      <a:pt x="35449" y="84551"/>
                    </a:cubicBezTo>
                    <a:cubicBezTo>
                      <a:pt x="33412" y="78659"/>
                      <a:pt x="34503" y="72550"/>
                      <a:pt x="33776" y="66440"/>
                    </a:cubicBezTo>
                    <a:cubicBezTo>
                      <a:pt x="35594" y="62003"/>
                      <a:pt x="37049" y="57348"/>
                      <a:pt x="38577" y="52911"/>
                    </a:cubicBezTo>
                    <a:cubicBezTo>
                      <a:pt x="39013" y="51747"/>
                      <a:pt x="39522" y="50584"/>
                      <a:pt x="40177" y="49565"/>
                    </a:cubicBezTo>
                    <a:close/>
                    <a:moveTo>
                      <a:pt x="36405" y="0"/>
                    </a:moveTo>
                    <a:cubicBezTo>
                      <a:pt x="35861" y="0"/>
                      <a:pt x="35328" y="324"/>
                      <a:pt x="35085" y="905"/>
                    </a:cubicBezTo>
                    <a:cubicBezTo>
                      <a:pt x="34794" y="1778"/>
                      <a:pt x="34431" y="2724"/>
                      <a:pt x="34140" y="3597"/>
                    </a:cubicBezTo>
                    <a:cubicBezTo>
                      <a:pt x="32612" y="2651"/>
                      <a:pt x="31085" y="1706"/>
                      <a:pt x="29557" y="905"/>
                    </a:cubicBezTo>
                    <a:cubicBezTo>
                      <a:pt x="29387" y="837"/>
                      <a:pt x="29208" y="805"/>
                      <a:pt x="29032" y="805"/>
                    </a:cubicBezTo>
                    <a:cubicBezTo>
                      <a:pt x="28457" y="805"/>
                      <a:pt x="27906" y="1149"/>
                      <a:pt x="27739" y="1706"/>
                    </a:cubicBezTo>
                    <a:cubicBezTo>
                      <a:pt x="27448" y="2578"/>
                      <a:pt x="27084" y="3451"/>
                      <a:pt x="26793" y="4397"/>
                    </a:cubicBezTo>
                    <a:cubicBezTo>
                      <a:pt x="25193" y="3233"/>
                      <a:pt x="23302" y="2651"/>
                      <a:pt x="21411" y="2651"/>
                    </a:cubicBezTo>
                    <a:cubicBezTo>
                      <a:pt x="21371" y="2648"/>
                      <a:pt x="21331" y="2646"/>
                      <a:pt x="21292" y="2646"/>
                    </a:cubicBezTo>
                    <a:cubicBezTo>
                      <a:pt x="20405" y="2646"/>
                      <a:pt x="19744" y="3419"/>
                      <a:pt x="19884" y="4324"/>
                    </a:cubicBezTo>
                    <a:cubicBezTo>
                      <a:pt x="20247" y="6070"/>
                      <a:pt x="20684" y="7815"/>
                      <a:pt x="21120" y="9634"/>
                    </a:cubicBezTo>
                    <a:cubicBezTo>
                      <a:pt x="19229" y="10070"/>
                      <a:pt x="17483" y="10579"/>
                      <a:pt x="15738" y="11307"/>
                    </a:cubicBezTo>
                    <a:cubicBezTo>
                      <a:pt x="14719" y="11816"/>
                      <a:pt x="14574" y="13125"/>
                      <a:pt x="15447" y="13780"/>
                    </a:cubicBezTo>
                    <a:cubicBezTo>
                      <a:pt x="15810" y="14216"/>
                      <a:pt x="16101" y="14580"/>
                      <a:pt x="16320" y="15089"/>
                    </a:cubicBezTo>
                    <a:cubicBezTo>
                      <a:pt x="11592" y="17344"/>
                      <a:pt x="12101" y="20326"/>
                      <a:pt x="13556" y="25781"/>
                    </a:cubicBezTo>
                    <a:cubicBezTo>
                      <a:pt x="13556" y="25854"/>
                      <a:pt x="13628" y="25926"/>
                      <a:pt x="13628" y="25999"/>
                    </a:cubicBezTo>
                    <a:cubicBezTo>
                      <a:pt x="12319" y="27017"/>
                      <a:pt x="11228" y="28327"/>
                      <a:pt x="10355" y="29781"/>
                    </a:cubicBezTo>
                    <a:cubicBezTo>
                      <a:pt x="9919" y="30436"/>
                      <a:pt x="10210" y="31309"/>
                      <a:pt x="10937" y="31672"/>
                    </a:cubicBezTo>
                    <a:cubicBezTo>
                      <a:pt x="12028" y="32182"/>
                      <a:pt x="13119" y="32909"/>
                      <a:pt x="14138" y="33636"/>
                    </a:cubicBezTo>
                    <a:cubicBezTo>
                      <a:pt x="13410" y="35382"/>
                      <a:pt x="12828" y="37055"/>
                      <a:pt x="12319" y="38873"/>
                    </a:cubicBezTo>
                    <a:cubicBezTo>
                      <a:pt x="11950" y="39795"/>
                      <a:pt x="12673" y="40717"/>
                      <a:pt x="13608" y="40717"/>
                    </a:cubicBezTo>
                    <a:cubicBezTo>
                      <a:pt x="13779" y="40717"/>
                      <a:pt x="13957" y="40686"/>
                      <a:pt x="14138" y="40619"/>
                    </a:cubicBezTo>
                    <a:cubicBezTo>
                      <a:pt x="14932" y="40367"/>
                      <a:pt x="15597" y="40249"/>
                      <a:pt x="16153" y="40249"/>
                    </a:cubicBezTo>
                    <a:cubicBezTo>
                      <a:pt x="17683" y="40249"/>
                      <a:pt x="18380" y="41142"/>
                      <a:pt x="18647" y="42583"/>
                    </a:cubicBezTo>
                    <a:cubicBezTo>
                      <a:pt x="11810" y="53493"/>
                      <a:pt x="5264" y="65203"/>
                      <a:pt x="245" y="77132"/>
                    </a:cubicBezTo>
                    <a:cubicBezTo>
                      <a:pt x="1" y="77865"/>
                      <a:pt x="629" y="78599"/>
                      <a:pt x="1354" y="78599"/>
                    </a:cubicBezTo>
                    <a:cubicBezTo>
                      <a:pt x="1492" y="78599"/>
                      <a:pt x="1633" y="78572"/>
                      <a:pt x="1773" y="78514"/>
                    </a:cubicBezTo>
                    <a:cubicBezTo>
                      <a:pt x="6064" y="77059"/>
                      <a:pt x="9846" y="74441"/>
                      <a:pt x="14210" y="73350"/>
                    </a:cubicBezTo>
                    <a:cubicBezTo>
                      <a:pt x="14362" y="73312"/>
                      <a:pt x="14512" y="73295"/>
                      <a:pt x="14661" y="73295"/>
                    </a:cubicBezTo>
                    <a:cubicBezTo>
                      <a:pt x="17995" y="73295"/>
                      <a:pt x="20436" y="82329"/>
                      <a:pt x="21411" y="84696"/>
                    </a:cubicBezTo>
                    <a:cubicBezTo>
                      <a:pt x="21659" y="85192"/>
                      <a:pt x="22165" y="85453"/>
                      <a:pt x="22662" y="85453"/>
                    </a:cubicBezTo>
                    <a:cubicBezTo>
                      <a:pt x="23041" y="85453"/>
                      <a:pt x="23414" y="85302"/>
                      <a:pt x="23666" y="84987"/>
                    </a:cubicBezTo>
                    <a:cubicBezTo>
                      <a:pt x="26793" y="80841"/>
                      <a:pt x="29412" y="76405"/>
                      <a:pt x="31521" y="71677"/>
                    </a:cubicBezTo>
                    <a:lnTo>
                      <a:pt x="31521" y="71677"/>
                    </a:lnTo>
                    <a:cubicBezTo>
                      <a:pt x="31158" y="77205"/>
                      <a:pt x="31885" y="82951"/>
                      <a:pt x="34067" y="87533"/>
                    </a:cubicBezTo>
                    <a:cubicBezTo>
                      <a:pt x="34265" y="88009"/>
                      <a:pt x="34702" y="88247"/>
                      <a:pt x="35152" y="88247"/>
                    </a:cubicBezTo>
                    <a:cubicBezTo>
                      <a:pt x="35527" y="88247"/>
                      <a:pt x="35912" y="88082"/>
                      <a:pt x="36176" y="87751"/>
                    </a:cubicBezTo>
                    <a:cubicBezTo>
                      <a:pt x="38431" y="84260"/>
                      <a:pt x="40831" y="80841"/>
                      <a:pt x="42795" y="77132"/>
                    </a:cubicBezTo>
                    <a:cubicBezTo>
                      <a:pt x="45268" y="78587"/>
                      <a:pt x="47450" y="80550"/>
                      <a:pt x="49850" y="82005"/>
                    </a:cubicBezTo>
                    <a:cubicBezTo>
                      <a:pt x="50098" y="82177"/>
                      <a:pt x="50361" y="82253"/>
                      <a:pt x="50612" y="82253"/>
                    </a:cubicBezTo>
                    <a:cubicBezTo>
                      <a:pt x="51316" y="82253"/>
                      <a:pt x="51922" y="81646"/>
                      <a:pt x="51814" y="80841"/>
                    </a:cubicBezTo>
                    <a:cubicBezTo>
                      <a:pt x="50796" y="71022"/>
                      <a:pt x="50432" y="61203"/>
                      <a:pt x="50287" y="51311"/>
                    </a:cubicBezTo>
                    <a:lnTo>
                      <a:pt x="50287" y="51311"/>
                    </a:lnTo>
                    <a:cubicBezTo>
                      <a:pt x="51051" y="51475"/>
                      <a:pt x="51814" y="51556"/>
                      <a:pt x="52609" y="51556"/>
                    </a:cubicBezTo>
                    <a:cubicBezTo>
                      <a:pt x="52873" y="51556"/>
                      <a:pt x="53142" y="51547"/>
                      <a:pt x="53414" y="51529"/>
                    </a:cubicBezTo>
                    <a:cubicBezTo>
                      <a:pt x="54578" y="51529"/>
                      <a:pt x="54869" y="50002"/>
                      <a:pt x="54360" y="49274"/>
                    </a:cubicBezTo>
                    <a:cubicBezTo>
                      <a:pt x="53633" y="48329"/>
                      <a:pt x="52978" y="47310"/>
                      <a:pt x="52323" y="46438"/>
                    </a:cubicBezTo>
                    <a:lnTo>
                      <a:pt x="52323" y="46438"/>
                    </a:lnTo>
                    <a:cubicBezTo>
                      <a:pt x="54604" y="46964"/>
                      <a:pt x="56931" y="47208"/>
                      <a:pt x="59267" y="47208"/>
                    </a:cubicBezTo>
                    <a:cubicBezTo>
                      <a:pt x="59838" y="47208"/>
                      <a:pt x="60408" y="47194"/>
                      <a:pt x="60979" y="47165"/>
                    </a:cubicBezTo>
                    <a:cubicBezTo>
                      <a:pt x="62070" y="46947"/>
                      <a:pt x="62579" y="45710"/>
                      <a:pt x="61924" y="44837"/>
                    </a:cubicBezTo>
                    <a:cubicBezTo>
                      <a:pt x="60470" y="43383"/>
                      <a:pt x="59161" y="41855"/>
                      <a:pt x="57997" y="40255"/>
                    </a:cubicBezTo>
                    <a:cubicBezTo>
                      <a:pt x="59961" y="40182"/>
                      <a:pt x="61924" y="40037"/>
                      <a:pt x="63816" y="39746"/>
                    </a:cubicBezTo>
                    <a:cubicBezTo>
                      <a:pt x="64761" y="39528"/>
                      <a:pt x="65270" y="38582"/>
                      <a:pt x="64907" y="37709"/>
                    </a:cubicBezTo>
                    <a:cubicBezTo>
                      <a:pt x="63961" y="35382"/>
                      <a:pt x="62652" y="33127"/>
                      <a:pt x="61052" y="31163"/>
                    </a:cubicBezTo>
                    <a:lnTo>
                      <a:pt x="61124" y="31091"/>
                    </a:lnTo>
                    <a:cubicBezTo>
                      <a:pt x="62797" y="29854"/>
                      <a:pt x="64470" y="28618"/>
                      <a:pt x="66216" y="27454"/>
                    </a:cubicBezTo>
                    <a:cubicBezTo>
                      <a:pt x="66798" y="26945"/>
                      <a:pt x="66943" y="26072"/>
                      <a:pt x="66434" y="25417"/>
                    </a:cubicBezTo>
                    <a:cubicBezTo>
                      <a:pt x="65052" y="24108"/>
                      <a:pt x="63670" y="22871"/>
                      <a:pt x="62143" y="21708"/>
                    </a:cubicBezTo>
                    <a:cubicBezTo>
                      <a:pt x="62943" y="20617"/>
                      <a:pt x="63525" y="19453"/>
                      <a:pt x="64470" y="18362"/>
                    </a:cubicBezTo>
                    <a:cubicBezTo>
                      <a:pt x="64979" y="17635"/>
                      <a:pt x="64688" y="16616"/>
                      <a:pt x="63816" y="16253"/>
                    </a:cubicBezTo>
                    <a:cubicBezTo>
                      <a:pt x="62215" y="15598"/>
                      <a:pt x="60761" y="14943"/>
                      <a:pt x="59161" y="14434"/>
                    </a:cubicBezTo>
                    <a:cubicBezTo>
                      <a:pt x="59379" y="13052"/>
                      <a:pt x="59742" y="11598"/>
                      <a:pt x="60179" y="10288"/>
                    </a:cubicBezTo>
                    <a:cubicBezTo>
                      <a:pt x="60517" y="9408"/>
                      <a:pt x="59847" y="8528"/>
                      <a:pt x="58990" y="8528"/>
                    </a:cubicBezTo>
                    <a:cubicBezTo>
                      <a:pt x="58927" y="8528"/>
                      <a:pt x="58862" y="8533"/>
                      <a:pt x="58797" y="8543"/>
                    </a:cubicBezTo>
                    <a:cubicBezTo>
                      <a:pt x="57342" y="8761"/>
                      <a:pt x="55960" y="8615"/>
                      <a:pt x="54505" y="8761"/>
                    </a:cubicBezTo>
                    <a:cubicBezTo>
                      <a:pt x="54433" y="7815"/>
                      <a:pt x="54360" y="6797"/>
                      <a:pt x="54287" y="5851"/>
                    </a:cubicBezTo>
                    <a:cubicBezTo>
                      <a:pt x="54360" y="5415"/>
                      <a:pt x="54069" y="4979"/>
                      <a:pt x="53560" y="4906"/>
                    </a:cubicBezTo>
                    <a:cubicBezTo>
                      <a:pt x="53507" y="4799"/>
                      <a:pt x="53375" y="4732"/>
                      <a:pt x="53223" y="4732"/>
                    </a:cubicBezTo>
                    <a:cubicBezTo>
                      <a:pt x="53168" y="4732"/>
                      <a:pt x="53109" y="4741"/>
                      <a:pt x="53051" y="4760"/>
                    </a:cubicBezTo>
                    <a:cubicBezTo>
                      <a:pt x="51669" y="5197"/>
                      <a:pt x="50287" y="5633"/>
                      <a:pt x="48905" y="6070"/>
                    </a:cubicBezTo>
                    <a:cubicBezTo>
                      <a:pt x="48396" y="4615"/>
                      <a:pt x="47596" y="3233"/>
                      <a:pt x="46941" y="1778"/>
                    </a:cubicBezTo>
                    <a:cubicBezTo>
                      <a:pt x="46756" y="1269"/>
                      <a:pt x="46276" y="995"/>
                      <a:pt x="45782" y="995"/>
                    </a:cubicBezTo>
                    <a:cubicBezTo>
                      <a:pt x="45501" y="995"/>
                      <a:pt x="45215" y="1084"/>
                      <a:pt x="44977" y="1269"/>
                    </a:cubicBezTo>
                    <a:cubicBezTo>
                      <a:pt x="43959" y="2287"/>
                      <a:pt x="42868" y="3160"/>
                      <a:pt x="41850" y="4179"/>
                    </a:cubicBezTo>
                    <a:cubicBezTo>
                      <a:pt x="40249" y="2942"/>
                      <a:pt x="38722" y="1633"/>
                      <a:pt x="37195" y="251"/>
                    </a:cubicBezTo>
                    <a:cubicBezTo>
                      <a:pt x="36952" y="81"/>
                      <a:pt x="36677" y="0"/>
                      <a:pt x="36405"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088996" y="3703092"/>
                <a:ext cx="296050" cy="431350"/>
              </a:xfrm>
              <a:custGeom>
                <a:avLst/>
                <a:gdLst/>
                <a:ahLst/>
                <a:cxnLst/>
                <a:rect l="l" t="t" r="r" b="b"/>
                <a:pathLst>
                  <a:path w="11842" h="17254" extrusionOk="0">
                    <a:moveTo>
                      <a:pt x="9516" y="1"/>
                    </a:moveTo>
                    <a:cubicBezTo>
                      <a:pt x="9253" y="1"/>
                      <a:pt x="8980" y="88"/>
                      <a:pt x="8728" y="285"/>
                    </a:cubicBezTo>
                    <a:cubicBezTo>
                      <a:pt x="6474" y="2103"/>
                      <a:pt x="4146" y="3704"/>
                      <a:pt x="1964" y="5667"/>
                    </a:cubicBezTo>
                    <a:cubicBezTo>
                      <a:pt x="1600" y="5958"/>
                      <a:pt x="0" y="7559"/>
                      <a:pt x="1091" y="7995"/>
                    </a:cubicBezTo>
                    <a:cubicBezTo>
                      <a:pt x="1223" y="8036"/>
                      <a:pt x="1358" y="8055"/>
                      <a:pt x="1493" y="8055"/>
                    </a:cubicBezTo>
                    <a:cubicBezTo>
                      <a:pt x="2547" y="8055"/>
                      <a:pt x="3663" y="6911"/>
                      <a:pt x="4437" y="6395"/>
                    </a:cubicBezTo>
                    <a:cubicBezTo>
                      <a:pt x="5383" y="5813"/>
                      <a:pt x="6328" y="5158"/>
                      <a:pt x="7274" y="4504"/>
                    </a:cubicBezTo>
                    <a:lnTo>
                      <a:pt x="7274" y="4504"/>
                    </a:lnTo>
                    <a:cubicBezTo>
                      <a:pt x="6474" y="7486"/>
                      <a:pt x="5892" y="10541"/>
                      <a:pt x="5674" y="13668"/>
                    </a:cubicBezTo>
                    <a:cubicBezTo>
                      <a:pt x="4655" y="13523"/>
                      <a:pt x="3637" y="13377"/>
                      <a:pt x="2619" y="13377"/>
                    </a:cubicBezTo>
                    <a:cubicBezTo>
                      <a:pt x="2594" y="13375"/>
                      <a:pt x="2569" y="13374"/>
                      <a:pt x="2545" y="13374"/>
                    </a:cubicBezTo>
                    <a:cubicBezTo>
                      <a:pt x="1863" y="13374"/>
                      <a:pt x="1477" y="14340"/>
                      <a:pt x="2110" y="14832"/>
                    </a:cubicBezTo>
                    <a:cubicBezTo>
                      <a:pt x="4219" y="16287"/>
                      <a:pt x="7347" y="16796"/>
                      <a:pt x="9892" y="17232"/>
                    </a:cubicBezTo>
                    <a:cubicBezTo>
                      <a:pt x="9983" y="17247"/>
                      <a:pt x="10070" y="17254"/>
                      <a:pt x="10152" y="17254"/>
                    </a:cubicBezTo>
                    <a:cubicBezTo>
                      <a:pt x="11727" y="17254"/>
                      <a:pt x="11842" y="14741"/>
                      <a:pt x="10183" y="14396"/>
                    </a:cubicBezTo>
                    <a:lnTo>
                      <a:pt x="8292" y="14032"/>
                    </a:lnTo>
                    <a:cubicBezTo>
                      <a:pt x="9383" y="10032"/>
                      <a:pt x="9529" y="5740"/>
                      <a:pt x="10692" y="1740"/>
                    </a:cubicBezTo>
                    <a:cubicBezTo>
                      <a:pt x="11021" y="808"/>
                      <a:pt x="10318" y="1"/>
                      <a:pt x="9516"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rot="-1550640">
              <a:off x="379500" y="4628535"/>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rot="1882907">
              <a:off x="8221030" y="1381433"/>
              <a:ext cx="537260" cy="480691"/>
              <a:chOff x="1949642" y="2454226"/>
              <a:chExt cx="705425" cy="631150"/>
            </a:xfrm>
          </p:grpSpPr>
          <p:sp>
            <p:nvSpPr>
              <p:cNvPr id="33" name="Google Shape;33;p2"/>
              <p:cNvSpPr/>
              <p:nvPr/>
            </p:nvSpPr>
            <p:spPr>
              <a:xfrm>
                <a:off x="2029642" y="2729601"/>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949642" y="2604151"/>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166017" y="2454226"/>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371517" y="2484126"/>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487892" y="2672726"/>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rot="-1882907" flipH="1">
              <a:off x="783455" y="2559245"/>
              <a:ext cx="537260" cy="480691"/>
              <a:chOff x="1765141" y="3262282"/>
              <a:chExt cx="705425" cy="631150"/>
            </a:xfrm>
          </p:grpSpPr>
          <p:sp>
            <p:nvSpPr>
              <p:cNvPr id="39" name="Google Shape;39;p2"/>
              <p:cNvSpPr/>
              <p:nvPr/>
            </p:nvSpPr>
            <p:spPr>
              <a:xfrm>
                <a:off x="1845141" y="3537657"/>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765141" y="3412207"/>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81516" y="3262282"/>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187016" y="3292182"/>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303391" y="3480782"/>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2"/>
            <p:cNvSpPr/>
            <p:nvPr/>
          </p:nvSpPr>
          <p:spPr>
            <a:xfrm rot="1076189">
              <a:off x="4342386" y="4519074"/>
              <a:ext cx="459228" cy="386297"/>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1550640">
              <a:off x="1007900" y="80785"/>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42659" y="75527"/>
            <a:ext cx="9051492" cy="4677161"/>
            <a:chOff x="50436" y="-319265"/>
            <a:chExt cx="9051492" cy="4677161"/>
          </a:xfrm>
        </p:grpSpPr>
        <p:sp>
          <p:nvSpPr>
            <p:cNvPr id="47" name="Google Shape;47;p2"/>
            <p:cNvSpPr/>
            <p:nvPr/>
          </p:nvSpPr>
          <p:spPr>
            <a:xfrm>
              <a:off x="1711756" y="-259608"/>
              <a:ext cx="162328" cy="212910"/>
            </a:xfrm>
            <a:custGeom>
              <a:avLst/>
              <a:gdLst/>
              <a:ahLst/>
              <a:cxnLst/>
              <a:rect l="l" t="t" r="r" b="b"/>
              <a:pathLst>
                <a:path w="1847" h="2079" extrusionOk="0">
                  <a:moveTo>
                    <a:pt x="919" y="1"/>
                  </a:moveTo>
                  <a:cubicBezTo>
                    <a:pt x="812" y="1"/>
                    <a:pt x="716" y="349"/>
                    <a:pt x="687" y="803"/>
                  </a:cubicBezTo>
                  <a:cubicBezTo>
                    <a:pt x="290" y="832"/>
                    <a:pt x="1" y="928"/>
                    <a:pt x="1" y="1035"/>
                  </a:cubicBezTo>
                  <a:cubicBezTo>
                    <a:pt x="1" y="1151"/>
                    <a:pt x="290" y="1247"/>
                    <a:pt x="687" y="1276"/>
                  </a:cubicBezTo>
                  <a:cubicBezTo>
                    <a:pt x="716" y="1730"/>
                    <a:pt x="812" y="2078"/>
                    <a:pt x="919" y="2078"/>
                  </a:cubicBezTo>
                  <a:cubicBezTo>
                    <a:pt x="1035" y="2078"/>
                    <a:pt x="1131" y="1730"/>
                    <a:pt x="1160" y="1276"/>
                  </a:cubicBezTo>
                  <a:cubicBezTo>
                    <a:pt x="1556" y="1247"/>
                    <a:pt x="1846" y="1151"/>
                    <a:pt x="1846" y="1035"/>
                  </a:cubicBezTo>
                  <a:cubicBezTo>
                    <a:pt x="1846" y="928"/>
                    <a:pt x="1556" y="832"/>
                    <a:pt x="1160" y="803"/>
                  </a:cubicBezTo>
                  <a:cubicBezTo>
                    <a:pt x="1131" y="349"/>
                    <a:pt x="1035" y="1"/>
                    <a:pt x="919"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71824" y="2624884"/>
              <a:ext cx="162328" cy="212910"/>
            </a:xfrm>
            <a:custGeom>
              <a:avLst/>
              <a:gdLst/>
              <a:ahLst/>
              <a:cxnLst/>
              <a:rect l="l" t="t" r="r" b="b"/>
              <a:pathLst>
                <a:path w="1847" h="2079" extrusionOk="0">
                  <a:moveTo>
                    <a:pt x="919" y="0"/>
                  </a:moveTo>
                  <a:cubicBezTo>
                    <a:pt x="813" y="0"/>
                    <a:pt x="716" y="348"/>
                    <a:pt x="687" y="812"/>
                  </a:cubicBezTo>
                  <a:cubicBezTo>
                    <a:pt x="291" y="832"/>
                    <a:pt x="1" y="928"/>
                    <a:pt x="1" y="1044"/>
                  </a:cubicBezTo>
                  <a:cubicBezTo>
                    <a:pt x="1" y="1150"/>
                    <a:pt x="291" y="1247"/>
                    <a:pt x="687" y="1276"/>
                  </a:cubicBezTo>
                  <a:cubicBezTo>
                    <a:pt x="716" y="1740"/>
                    <a:pt x="813" y="2078"/>
                    <a:pt x="919" y="2078"/>
                  </a:cubicBezTo>
                  <a:cubicBezTo>
                    <a:pt x="1035" y="2078"/>
                    <a:pt x="1132" y="1740"/>
                    <a:pt x="1161" y="1276"/>
                  </a:cubicBezTo>
                  <a:cubicBezTo>
                    <a:pt x="1557" y="1247"/>
                    <a:pt x="1847" y="1150"/>
                    <a:pt x="1847" y="1044"/>
                  </a:cubicBezTo>
                  <a:cubicBezTo>
                    <a:pt x="1847" y="928"/>
                    <a:pt x="1557" y="832"/>
                    <a:pt x="1161" y="812"/>
                  </a:cubicBezTo>
                  <a:cubicBezTo>
                    <a:pt x="1132" y="348"/>
                    <a:pt x="1035" y="0"/>
                    <a:pt x="919"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134333" y="427460"/>
              <a:ext cx="209875" cy="275176"/>
            </a:xfrm>
            <a:custGeom>
              <a:avLst/>
              <a:gdLst/>
              <a:ahLst/>
              <a:cxnLst/>
              <a:rect l="l" t="t" r="r" b="b"/>
              <a:pathLst>
                <a:path w="2388" h="2687" extrusionOk="0">
                  <a:moveTo>
                    <a:pt x="1199" y="0"/>
                  </a:moveTo>
                  <a:cubicBezTo>
                    <a:pt x="1054" y="0"/>
                    <a:pt x="928" y="445"/>
                    <a:pt x="899" y="1044"/>
                  </a:cubicBezTo>
                  <a:cubicBezTo>
                    <a:pt x="387" y="1073"/>
                    <a:pt x="0" y="1199"/>
                    <a:pt x="0" y="1344"/>
                  </a:cubicBezTo>
                  <a:cubicBezTo>
                    <a:pt x="0" y="1489"/>
                    <a:pt x="387" y="1605"/>
                    <a:pt x="899" y="1643"/>
                  </a:cubicBezTo>
                  <a:cubicBezTo>
                    <a:pt x="928" y="2242"/>
                    <a:pt x="1054" y="2687"/>
                    <a:pt x="1199" y="2687"/>
                  </a:cubicBezTo>
                  <a:cubicBezTo>
                    <a:pt x="1344" y="2687"/>
                    <a:pt x="1469" y="2242"/>
                    <a:pt x="1498" y="1643"/>
                  </a:cubicBezTo>
                  <a:cubicBezTo>
                    <a:pt x="2010" y="1605"/>
                    <a:pt x="2387" y="1489"/>
                    <a:pt x="2387" y="1344"/>
                  </a:cubicBezTo>
                  <a:cubicBezTo>
                    <a:pt x="2387" y="1199"/>
                    <a:pt x="2010" y="1073"/>
                    <a:pt x="1498" y="1044"/>
                  </a:cubicBezTo>
                  <a:cubicBezTo>
                    <a:pt x="1469" y="435"/>
                    <a:pt x="1344" y="0"/>
                    <a:pt x="1199"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134317" y="2392881"/>
              <a:ext cx="209875" cy="275176"/>
            </a:xfrm>
            <a:custGeom>
              <a:avLst/>
              <a:gdLst/>
              <a:ahLst/>
              <a:cxnLst/>
              <a:rect l="l" t="t" r="r" b="b"/>
              <a:pathLst>
                <a:path w="2388" h="2687" extrusionOk="0">
                  <a:moveTo>
                    <a:pt x="1199" y="0"/>
                  </a:moveTo>
                  <a:cubicBezTo>
                    <a:pt x="1044" y="0"/>
                    <a:pt x="928" y="445"/>
                    <a:pt x="899" y="1044"/>
                  </a:cubicBezTo>
                  <a:cubicBezTo>
                    <a:pt x="387" y="1073"/>
                    <a:pt x="1" y="1199"/>
                    <a:pt x="1" y="1344"/>
                  </a:cubicBezTo>
                  <a:cubicBezTo>
                    <a:pt x="1" y="1479"/>
                    <a:pt x="387" y="1605"/>
                    <a:pt x="899" y="1643"/>
                  </a:cubicBezTo>
                  <a:cubicBezTo>
                    <a:pt x="928" y="2242"/>
                    <a:pt x="1054" y="2687"/>
                    <a:pt x="1199" y="2687"/>
                  </a:cubicBezTo>
                  <a:cubicBezTo>
                    <a:pt x="1344" y="2687"/>
                    <a:pt x="1470" y="2242"/>
                    <a:pt x="1499" y="1643"/>
                  </a:cubicBezTo>
                  <a:cubicBezTo>
                    <a:pt x="2011" y="1605"/>
                    <a:pt x="2388" y="1479"/>
                    <a:pt x="2388" y="1344"/>
                  </a:cubicBezTo>
                  <a:cubicBezTo>
                    <a:pt x="2388" y="1199"/>
                    <a:pt x="2011" y="1073"/>
                    <a:pt x="1499" y="1044"/>
                  </a:cubicBezTo>
                  <a:cubicBezTo>
                    <a:pt x="1470" y="435"/>
                    <a:pt x="1344" y="0"/>
                    <a:pt x="1199"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874075" y="665960"/>
              <a:ext cx="209875" cy="275176"/>
            </a:xfrm>
            <a:custGeom>
              <a:avLst/>
              <a:gdLst/>
              <a:ahLst/>
              <a:cxnLst/>
              <a:rect l="l" t="t" r="r" b="b"/>
              <a:pathLst>
                <a:path w="2388" h="2687" extrusionOk="0">
                  <a:moveTo>
                    <a:pt x="1190" y="0"/>
                  </a:moveTo>
                  <a:cubicBezTo>
                    <a:pt x="1045" y="0"/>
                    <a:pt x="919" y="445"/>
                    <a:pt x="890" y="1044"/>
                  </a:cubicBezTo>
                  <a:cubicBezTo>
                    <a:pt x="378" y="1073"/>
                    <a:pt x="1" y="1198"/>
                    <a:pt x="1" y="1343"/>
                  </a:cubicBezTo>
                  <a:cubicBezTo>
                    <a:pt x="1" y="1488"/>
                    <a:pt x="378" y="1604"/>
                    <a:pt x="890" y="1643"/>
                  </a:cubicBezTo>
                  <a:cubicBezTo>
                    <a:pt x="919" y="2252"/>
                    <a:pt x="1045" y="2687"/>
                    <a:pt x="1190" y="2687"/>
                  </a:cubicBezTo>
                  <a:cubicBezTo>
                    <a:pt x="1344" y="2687"/>
                    <a:pt x="1460" y="2242"/>
                    <a:pt x="1499" y="1643"/>
                  </a:cubicBezTo>
                  <a:cubicBezTo>
                    <a:pt x="2011" y="1604"/>
                    <a:pt x="2388" y="1488"/>
                    <a:pt x="2388" y="1343"/>
                  </a:cubicBezTo>
                  <a:cubicBezTo>
                    <a:pt x="2388" y="1198"/>
                    <a:pt x="2011" y="1073"/>
                    <a:pt x="1499" y="1044"/>
                  </a:cubicBezTo>
                  <a:cubicBezTo>
                    <a:pt x="1460" y="435"/>
                    <a:pt x="1344" y="0"/>
                    <a:pt x="1190"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05800" y="3345774"/>
              <a:ext cx="110475" cy="14450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0436" y="-147925"/>
              <a:ext cx="110475" cy="145627"/>
            </a:xfrm>
            <a:custGeom>
              <a:avLst/>
              <a:gdLst/>
              <a:ahLst/>
              <a:cxnLst/>
              <a:rect l="l" t="t" r="r" b="b"/>
              <a:pathLst>
                <a:path w="1257" h="1422" extrusionOk="0">
                  <a:moveTo>
                    <a:pt x="628" y="1"/>
                  </a:moveTo>
                  <a:cubicBezTo>
                    <a:pt x="551" y="1"/>
                    <a:pt x="483" y="243"/>
                    <a:pt x="474" y="552"/>
                  </a:cubicBezTo>
                  <a:cubicBezTo>
                    <a:pt x="203" y="571"/>
                    <a:pt x="0" y="639"/>
                    <a:pt x="0" y="706"/>
                  </a:cubicBezTo>
                  <a:cubicBezTo>
                    <a:pt x="0" y="784"/>
                    <a:pt x="203" y="851"/>
                    <a:pt x="474" y="871"/>
                  </a:cubicBezTo>
                  <a:cubicBezTo>
                    <a:pt x="483" y="1180"/>
                    <a:pt x="551" y="1422"/>
                    <a:pt x="628" y="1422"/>
                  </a:cubicBezTo>
                  <a:cubicBezTo>
                    <a:pt x="706" y="1422"/>
                    <a:pt x="773" y="1180"/>
                    <a:pt x="793" y="871"/>
                  </a:cubicBezTo>
                  <a:cubicBezTo>
                    <a:pt x="1054" y="851"/>
                    <a:pt x="1257" y="793"/>
                    <a:pt x="1257" y="706"/>
                  </a:cubicBezTo>
                  <a:cubicBezTo>
                    <a:pt x="1257" y="639"/>
                    <a:pt x="1054" y="571"/>
                    <a:pt x="793" y="552"/>
                  </a:cubicBezTo>
                  <a:cubicBezTo>
                    <a:pt x="773" y="243"/>
                    <a:pt x="706" y="1"/>
                    <a:pt x="628"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43562" y="-108452"/>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03051" y="-319265"/>
              <a:ext cx="41395" cy="40657"/>
            </a:xfrm>
            <a:custGeom>
              <a:avLst/>
              <a:gdLst/>
              <a:ahLst/>
              <a:cxnLst/>
              <a:rect l="l" t="t" r="r" b="b"/>
              <a:pathLst>
                <a:path w="471" h="397" extrusionOk="0">
                  <a:moveTo>
                    <a:pt x="273" y="1"/>
                  </a:moveTo>
                  <a:cubicBezTo>
                    <a:pt x="259" y="1"/>
                    <a:pt x="244" y="3"/>
                    <a:pt x="229" y="6"/>
                  </a:cubicBezTo>
                  <a:cubicBezTo>
                    <a:pt x="0" y="24"/>
                    <a:pt x="39" y="397"/>
                    <a:pt x="257" y="397"/>
                  </a:cubicBezTo>
                  <a:cubicBezTo>
                    <a:pt x="269" y="397"/>
                    <a:pt x="282" y="395"/>
                    <a:pt x="296" y="393"/>
                  </a:cubicBezTo>
                  <a:cubicBezTo>
                    <a:pt x="393" y="373"/>
                    <a:pt x="460" y="296"/>
                    <a:pt x="470" y="209"/>
                  </a:cubicBezTo>
                  <a:cubicBezTo>
                    <a:pt x="470" y="90"/>
                    <a:pt x="380" y="1"/>
                    <a:pt x="273"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434130" y="3598553"/>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0174" y="2728988"/>
              <a:ext cx="57303" cy="56326"/>
            </a:xfrm>
            <a:custGeom>
              <a:avLst/>
              <a:gdLst/>
              <a:ahLst/>
              <a:cxnLst/>
              <a:rect l="l" t="t" r="r" b="b"/>
              <a:pathLst>
                <a:path w="652" h="550" extrusionOk="0">
                  <a:moveTo>
                    <a:pt x="370" y="0"/>
                  </a:moveTo>
                  <a:cubicBezTo>
                    <a:pt x="354" y="0"/>
                    <a:pt x="338" y="2"/>
                    <a:pt x="323" y="4"/>
                  </a:cubicBezTo>
                  <a:cubicBezTo>
                    <a:pt x="1" y="32"/>
                    <a:pt x="55" y="550"/>
                    <a:pt x="369" y="550"/>
                  </a:cubicBezTo>
                  <a:cubicBezTo>
                    <a:pt x="385" y="550"/>
                    <a:pt x="402" y="548"/>
                    <a:pt x="419" y="545"/>
                  </a:cubicBezTo>
                  <a:cubicBezTo>
                    <a:pt x="545" y="526"/>
                    <a:pt x="641" y="420"/>
                    <a:pt x="651" y="284"/>
                  </a:cubicBezTo>
                  <a:cubicBezTo>
                    <a:pt x="651" y="126"/>
                    <a:pt x="524" y="0"/>
                    <a:pt x="370"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797120" y="2458153"/>
              <a:ext cx="110475" cy="144603"/>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2"/>
            <p:cNvGrpSpPr/>
            <p:nvPr/>
          </p:nvGrpSpPr>
          <p:grpSpPr>
            <a:xfrm>
              <a:off x="1251177" y="856329"/>
              <a:ext cx="5720049" cy="3501566"/>
              <a:chOff x="1090527" y="1035417"/>
              <a:chExt cx="5720049" cy="3501566"/>
            </a:xfrm>
          </p:grpSpPr>
          <p:sp>
            <p:nvSpPr>
              <p:cNvPr id="60" name="Google Shape;60;p2"/>
              <p:cNvSpPr/>
              <p:nvPr/>
            </p:nvSpPr>
            <p:spPr>
              <a:xfrm>
                <a:off x="2273465" y="1347105"/>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882935" y="1035417"/>
                <a:ext cx="86042" cy="8479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769181" y="4079462"/>
                <a:ext cx="41395" cy="40657"/>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090527" y="4480145"/>
                <a:ext cx="57039" cy="568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8040139" y="106597"/>
              <a:ext cx="1061789" cy="629687"/>
              <a:chOff x="4784639" y="1400472"/>
              <a:chExt cx="1061789" cy="629687"/>
            </a:xfrm>
          </p:grpSpPr>
          <p:sp>
            <p:nvSpPr>
              <p:cNvPr id="65" name="Google Shape;65;p2"/>
              <p:cNvSpPr/>
              <p:nvPr/>
            </p:nvSpPr>
            <p:spPr>
              <a:xfrm>
                <a:off x="5760386" y="1400472"/>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84639" y="1989706"/>
                <a:ext cx="40516" cy="4045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419903" y="1721329"/>
                <a:ext cx="41395" cy="40657"/>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27161" y="1598437"/>
                <a:ext cx="57039" cy="568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2"/>
            <p:cNvSpPr/>
            <p:nvPr/>
          </p:nvSpPr>
          <p:spPr>
            <a:xfrm>
              <a:off x="6737556" y="-23364"/>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53999" y="3071778"/>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368594" y="3448561"/>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913049" y="3922740"/>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FFE782">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1543230">
            <a:off x="7638421" y="3906530"/>
            <a:ext cx="537219" cy="480654"/>
            <a:chOff x="1949642" y="2454226"/>
            <a:chExt cx="705425" cy="631150"/>
          </a:xfrm>
        </p:grpSpPr>
        <p:sp>
          <p:nvSpPr>
            <p:cNvPr id="74" name="Google Shape;74;p2"/>
            <p:cNvSpPr/>
            <p:nvPr/>
          </p:nvSpPr>
          <p:spPr>
            <a:xfrm>
              <a:off x="2029642" y="2729601"/>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49642" y="2604151"/>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166017" y="2454226"/>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371517" y="2484126"/>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487892" y="2672726"/>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8249673" y="4490298"/>
            <a:ext cx="790850" cy="352267"/>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sz="1050"/>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sz="1050"/>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sz="1050"/>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sz="1050"/>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sz="1050"/>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3/20/2024</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240552" y="489671"/>
            <a:ext cx="239956" cy="23995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Tree>
    <p:extLst>
      <p:ext uri="{BB962C8B-B14F-4D97-AF65-F5344CB8AC3E}">
        <p14:creationId xmlns:p14="http://schemas.microsoft.com/office/powerpoint/2010/main" val="213539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720000" y="2254489"/>
            <a:ext cx="3282600" cy="1341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2700"/>
              <a:buNone/>
              <a:defRPr sz="7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81" name="Google Shape;81;p3"/>
          <p:cNvGrpSpPr/>
          <p:nvPr/>
        </p:nvGrpSpPr>
        <p:grpSpPr>
          <a:xfrm>
            <a:off x="86652" y="55652"/>
            <a:ext cx="8943968" cy="4982335"/>
            <a:chOff x="-62673" y="67940"/>
            <a:chExt cx="8943968" cy="4982335"/>
          </a:xfrm>
        </p:grpSpPr>
        <p:sp>
          <p:nvSpPr>
            <p:cNvPr id="82" name="Google Shape;82;p3"/>
            <p:cNvSpPr/>
            <p:nvPr/>
          </p:nvSpPr>
          <p:spPr>
            <a:xfrm>
              <a:off x="2483168" y="232242"/>
              <a:ext cx="162328" cy="212910"/>
            </a:xfrm>
            <a:custGeom>
              <a:avLst/>
              <a:gdLst/>
              <a:ahLst/>
              <a:cxnLst/>
              <a:rect l="l" t="t" r="r" b="b"/>
              <a:pathLst>
                <a:path w="1847" h="2079" extrusionOk="0">
                  <a:moveTo>
                    <a:pt x="919" y="1"/>
                  </a:moveTo>
                  <a:cubicBezTo>
                    <a:pt x="812" y="1"/>
                    <a:pt x="716" y="349"/>
                    <a:pt x="687" y="803"/>
                  </a:cubicBezTo>
                  <a:cubicBezTo>
                    <a:pt x="290" y="832"/>
                    <a:pt x="1" y="928"/>
                    <a:pt x="1" y="1035"/>
                  </a:cubicBezTo>
                  <a:cubicBezTo>
                    <a:pt x="1" y="1151"/>
                    <a:pt x="290" y="1247"/>
                    <a:pt x="687" y="1276"/>
                  </a:cubicBezTo>
                  <a:cubicBezTo>
                    <a:pt x="716" y="1730"/>
                    <a:pt x="812" y="2078"/>
                    <a:pt x="919" y="2078"/>
                  </a:cubicBezTo>
                  <a:cubicBezTo>
                    <a:pt x="1035" y="2078"/>
                    <a:pt x="1131" y="1730"/>
                    <a:pt x="1160" y="1276"/>
                  </a:cubicBezTo>
                  <a:cubicBezTo>
                    <a:pt x="1556" y="1247"/>
                    <a:pt x="1846" y="1151"/>
                    <a:pt x="1846" y="1035"/>
                  </a:cubicBezTo>
                  <a:cubicBezTo>
                    <a:pt x="1846" y="928"/>
                    <a:pt x="1556" y="832"/>
                    <a:pt x="1160" y="803"/>
                  </a:cubicBezTo>
                  <a:cubicBezTo>
                    <a:pt x="1131" y="349"/>
                    <a:pt x="1035" y="1"/>
                    <a:pt x="919"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83" name="Google Shape;83;p3"/>
            <p:cNvSpPr/>
            <p:nvPr/>
          </p:nvSpPr>
          <p:spPr>
            <a:xfrm>
              <a:off x="1210874" y="4724359"/>
              <a:ext cx="162328" cy="212910"/>
            </a:xfrm>
            <a:custGeom>
              <a:avLst/>
              <a:gdLst/>
              <a:ahLst/>
              <a:cxnLst/>
              <a:rect l="l" t="t" r="r" b="b"/>
              <a:pathLst>
                <a:path w="1847" h="2079" extrusionOk="0">
                  <a:moveTo>
                    <a:pt x="919" y="0"/>
                  </a:moveTo>
                  <a:cubicBezTo>
                    <a:pt x="813" y="0"/>
                    <a:pt x="716" y="348"/>
                    <a:pt x="687" y="812"/>
                  </a:cubicBezTo>
                  <a:cubicBezTo>
                    <a:pt x="291" y="832"/>
                    <a:pt x="1" y="928"/>
                    <a:pt x="1" y="1044"/>
                  </a:cubicBezTo>
                  <a:cubicBezTo>
                    <a:pt x="1" y="1150"/>
                    <a:pt x="291" y="1247"/>
                    <a:pt x="687" y="1276"/>
                  </a:cubicBezTo>
                  <a:cubicBezTo>
                    <a:pt x="716" y="1740"/>
                    <a:pt x="813" y="2078"/>
                    <a:pt x="919" y="2078"/>
                  </a:cubicBezTo>
                  <a:cubicBezTo>
                    <a:pt x="1035" y="2078"/>
                    <a:pt x="1132" y="1740"/>
                    <a:pt x="1161" y="1276"/>
                  </a:cubicBezTo>
                  <a:cubicBezTo>
                    <a:pt x="1557" y="1247"/>
                    <a:pt x="1847" y="1150"/>
                    <a:pt x="1847" y="1044"/>
                  </a:cubicBezTo>
                  <a:cubicBezTo>
                    <a:pt x="1847" y="928"/>
                    <a:pt x="1557" y="832"/>
                    <a:pt x="1161" y="812"/>
                  </a:cubicBezTo>
                  <a:cubicBezTo>
                    <a:pt x="1132" y="348"/>
                    <a:pt x="1035" y="0"/>
                    <a:pt x="919"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84" name="Google Shape;84;p3"/>
            <p:cNvSpPr/>
            <p:nvPr/>
          </p:nvSpPr>
          <p:spPr>
            <a:xfrm>
              <a:off x="6430983" y="137073"/>
              <a:ext cx="209875" cy="275176"/>
            </a:xfrm>
            <a:custGeom>
              <a:avLst/>
              <a:gdLst/>
              <a:ahLst/>
              <a:cxnLst/>
              <a:rect l="l" t="t" r="r" b="b"/>
              <a:pathLst>
                <a:path w="2388" h="2687" extrusionOk="0">
                  <a:moveTo>
                    <a:pt x="1199" y="0"/>
                  </a:moveTo>
                  <a:cubicBezTo>
                    <a:pt x="1054" y="0"/>
                    <a:pt x="928" y="445"/>
                    <a:pt x="899" y="1044"/>
                  </a:cubicBezTo>
                  <a:cubicBezTo>
                    <a:pt x="387" y="1073"/>
                    <a:pt x="0" y="1199"/>
                    <a:pt x="0" y="1344"/>
                  </a:cubicBezTo>
                  <a:cubicBezTo>
                    <a:pt x="0" y="1489"/>
                    <a:pt x="387" y="1605"/>
                    <a:pt x="899" y="1643"/>
                  </a:cubicBezTo>
                  <a:cubicBezTo>
                    <a:pt x="928" y="2242"/>
                    <a:pt x="1054" y="2687"/>
                    <a:pt x="1199" y="2687"/>
                  </a:cubicBezTo>
                  <a:cubicBezTo>
                    <a:pt x="1344" y="2687"/>
                    <a:pt x="1469" y="2242"/>
                    <a:pt x="1498" y="1643"/>
                  </a:cubicBezTo>
                  <a:cubicBezTo>
                    <a:pt x="2010" y="1605"/>
                    <a:pt x="2387" y="1489"/>
                    <a:pt x="2387" y="1344"/>
                  </a:cubicBezTo>
                  <a:cubicBezTo>
                    <a:pt x="2387" y="1199"/>
                    <a:pt x="2010" y="1073"/>
                    <a:pt x="1498" y="1044"/>
                  </a:cubicBezTo>
                  <a:cubicBezTo>
                    <a:pt x="1469" y="435"/>
                    <a:pt x="1344" y="0"/>
                    <a:pt x="1199"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85" name="Google Shape;85;p3"/>
            <p:cNvSpPr/>
            <p:nvPr/>
          </p:nvSpPr>
          <p:spPr>
            <a:xfrm>
              <a:off x="8560942" y="1207206"/>
              <a:ext cx="209875" cy="275176"/>
            </a:xfrm>
            <a:custGeom>
              <a:avLst/>
              <a:gdLst/>
              <a:ahLst/>
              <a:cxnLst/>
              <a:rect l="l" t="t" r="r" b="b"/>
              <a:pathLst>
                <a:path w="2388" h="2687" extrusionOk="0">
                  <a:moveTo>
                    <a:pt x="1199" y="0"/>
                  </a:moveTo>
                  <a:cubicBezTo>
                    <a:pt x="1044" y="0"/>
                    <a:pt x="928" y="445"/>
                    <a:pt x="899" y="1044"/>
                  </a:cubicBezTo>
                  <a:cubicBezTo>
                    <a:pt x="387" y="1073"/>
                    <a:pt x="1" y="1199"/>
                    <a:pt x="1" y="1344"/>
                  </a:cubicBezTo>
                  <a:cubicBezTo>
                    <a:pt x="1" y="1479"/>
                    <a:pt x="387" y="1605"/>
                    <a:pt x="899" y="1643"/>
                  </a:cubicBezTo>
                  <a:cubicBezTo>
                    <a:pt x="928" y="2242"/>
                    <a:pt x="1054" y="2687"/>
                    <a:pt x="1199" y="2687"/>
                  </a:cubicBezTo>
                  <a:cubicBezTo>
                    <a:pt x="1344" y="2687"/>
                    <a:pt x="1470" y="2242"/>
                    <a:pt x="1499" y="1643"/>
                  </a:cubicBezTo>
                  <a:cubicBezTo>
                    <a:pt x="2011" y="1605"/>
                    <a:pt x="2388" y="1479"/>
                    <a:pt x="2388" y="1344"/>
                  </a:cubicBezTo>
                  <a:cubicBezTo>
                    <a:pt x="2388" y="1199"/>
                    <a:pt x="2011" y="1073"/>
                    <a:pt x="1499" y="1044"/>
                  </a:cubicBezTo>
                  <a:cubicBezTo>
                    <a:pt x="1470" y="435"/>
                    <a:pt x="1344" y="0"/>
                    <a:pt x="1199"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86" name="Google Shape;86;p3"/>
            <p:cNvSpPr/>
            <p:nvPr/>
          </p:nvSpPr>
          <p:spPr>
            <a:xfrm>
              <a:off x="1077263" y="1546348"/>
              <a:ext cx="209875" cy="275176"/>
            </a:xfrm>
            <a:custGeom>
              <a:avLst/>
              <a:gdLst/>
              <a:ahLst/>
              <a:cxnLst/>
              <a:rect l="l" t="t" r="r" b="b"/>
              <a:pathLst>
                <a:path w="2388" h="2687" extrusionOk="0">
                  <a:moveTo>
                    <a:pt x="1190" y="0"/>
                  </a:moveTo>
                  <a:cubicBezTo>
                    <a:pt x="1045" y="0"/>
                    <a:pt x="919" y="445"/>
                    <a:pt x="890" y="1044"/>
                  </a:cubicBezTo>
                  <a:cubicBezTo>
                    <a:pt x="378" y="1073"/>
                    <a:pt x="1" y="1198"/>
                    <a:pt x="1" y="1343"/>
                  </a:cubicBezTo>
                  <a:cubicBezTo>
                    <a:pt x="1" y="1488"/>
                    <a:pt x="378" y="1604"/>
                    <a:pt x="890" y="1643"/>
                  </a:cubicBezTo>
                  <a:cubicBezTo>
                    <a:pt x="919" y="2252"/>
                    <a:pt x="1045" y="2687"/>
                    <a:pt x="1190" y="2687"/>
                  </a:cubicBezTo>
                  <a:cubicBezTo>
                    <a:pt x="1344" y="2687"/>
                    <a:pt x="1460" y="2242"/>
                    <a:pt x="1499" y="1643"/>
                  </a:cubicBezTo>
                  <a:cubicBezTo>
                    <a:pt x="2011" y="1604"/>
                    <a:pt x="2388" y="1488"/>
                    <a:pt x="2388" y="1343"/>
                  </a:cubicBezTo>
                  <a:cubicBezTo>
                    <a:pt x="2388" y="1198"/>
                    <a:pt x="2011" y="1073"/>
                    <a:pt x="1499" y="1044"/>
                  </a:cubicBezTo>
                  <a:cubicBezTo>
                    <a:pt x="1460" y="435"/>
                    <a:pt x="1344" y="0"/>
                    <a:pt x="1190"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87" name="Google Shape;87;p3"/>
            <p:cNvSpPr/>
            <p:nvPr/>
          </p:nvSpPr>
          <p:spPr>
            <a:xfrm>
              <a:off x="8517850" y="3824501"/>
              <a:ext cx="162240" cy="212808"/>
            </a:xfrm>
            <a:custGeom>
              <a:avLst/>
              <a:gdLst/>
              <a:ahLst/>
              <a:cxnLst/>
              <a:rect l="l" t="t" r="r" b="b"/>
              <a:pathLst>
                <a:path w="1846" h="2078" extrusionOk="0">
                  <a:moveTo>
                    <a:pt x="918" y="0"/>
                  </a:moveTo>
                  <a:cubicBezTo>
                    <a:pt x="802" y="0"/>
                    <a:pt x="715" y="348"/>
                    <a:pt x="686" y="812"/>
                  </a:cubicBezTo>
                  <a:cubicBezTo>
                    <a:pt x="290" y="841"/>
                    <a:pt x="0" y="928"/>
                    <a:pt x="0" y="1044"/>
                  </a:cubicBezTo>
                  <a:cubicBezTo>
                    <a:pt x="0" y="1150"/>
                    <a:pt x="290" y="1247"/>
                    <a:pt x="686" y="1276"/>
                  </a:cubicBezTo>
                  <a:cubicBezTo>
                    <a:pt x="715" y="1740"/>
                    <a:pt x="802" y="2078"/>
                    <a:pt x="918" y="2078"/>
                  </a:cubicBezTo>
                  <a:cubicBezTo>
                    <a:pt x="1034" y="2078"/>
                    <a:pt x="1131" y="1740"/>
                    <a:pt x="1160" y="1276"/>
                  </a:cubicBezTo>
                  <a:cubicBezTo>
                    <a:pt x="1556" y="1247"/>
                    <a:pt x="1846" y="1150"/>
                    <a:pt x="1846" y="1044"/>
                  </a:cubicBezTo>
                  <a:cubicBezTo>
                    <a:pt x="1846" y="928"/>
                    <a:pt x="1556" y="841"/>
                    <a:pt x="1160" y="812"/>
                  </a:cubicBezTo>
                  <a:cubicBezTo>
                    <a:pt x="1141" y="348"/>
                    <a:pt x="1044" y="0"/>
                    <a:pt x="918"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88" name="Google Shape;88;p3"/>
            <p:cNvSpPr/>
            <p:nvPr/>
          </p:nvSpPr>
          <p:spPr>
            <a:xfrm>
              <a:off x="8101916" y="4899096"/>
              <a:ext cx="110475" cy="144603"/>
            </a:xfrm>
            <a:custGeom>
              <a:avLst/>
              <a:gdLst/>
              <a:ahLst/>
              <a:cxnLst/>
              <a:rect l="l" t="t" r="r" b="b"/>
              <a:pathLst>
                <a:path w="1257" h="1412" extrusionOk="0">
                  <a:moveTo>
                    <a:pt x="628" y="1"/>
                  </a:moveTo>
                  <a:cubicBezTo>
                    <a:pt x="551" y="1"/>
                    <a:pt x="483" y="233"/>
                    <a:pt x="464" y="552"/>
                  </a:cubicBezTo>
                  <a:cubicBezTo>
                    <a:pt x="194" y="571"/>
                    <a:pt x="0" y="629"/>
                    <a:pt x="0" y="706"/>
                  </a:cubicBezTo>
                  <a:cubicBezTo>
                    <a:pt x="0" y="784"/>
                    <a:pt x="194" y="851"/>
                    <a:pt x="464" y="871"/>
                  </a:cubicBezTo>
                  <a:cubicBezTo>
                    <a:pt x="483" y="1180"/>
                    <a:pt x="551" y="1412"/>
                    <a:pt x="628" y="1412"/>
                  </a:cubicBezTo>
                  <a:cubicBezTo>
                    <a:pt x="706" y="1412"/>
                    <a:pt x="773" y="1180"/>
                    <a:pt x="783" y="871"/>
                  </a:cubicBezTo>
                  <a:cubicBezTo>
                    <a:pt x="1054" y="851"/>
                    <a:pt x="1257" y="784"/>
                    <a:pt x="1257" y="706"/>
                  </a:cubicBezTo>
                  <a:cubicBezTo>
                    <a:pt x="1257" y="629"/>
                    <a:pt x="1054" y="571"/>
                    <a:pt x="783" y="552"/>
                  </a:cubicBezTo>
                  <a:cubicBezTo>
                    <a:pt x="773" y="233"/>
                    <a:pt x="706" y="1"/>
                    <a:pt x="62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89" name="Google Shape;89;p3"/>
            <p:cNvSpPr/>
            <p:nvPr/>
          </p:nvSpPr>
          <p:spPr>
            <a:xfrm>
              <a:off x="95448" y="479463"/>
              <a:ext cx="110475" cy="145627"/>
            </a:xfrm>
            <a:custGeom>
              <a:avLst/>
              <a:gdLst/>
              <a:ahLst/>
              <a:cxnLst/>
              <a:rect l="l" t="t" r="r" b="b"/>
              <a:pathLst>
                <a:path w="1257" h="1422" extrusionOk="0">
                  <a:moveTo>
                    <a:pt x="628" y="1"/>
                  </a:moveTo>
                  <a:cubicBezTo>
                    <a:pt x="551" y="1"/>
                    <a:pt x="483" y="243"/>
                    <a:pt x="474" y="552"/>
                  </a:cubicBezTo>
                  <a:cubicBezTo>
                    <a:pt x="203" y="571"/>
                    <a:pt x="0" y="639"/>
                    <a:pt x="0" y="706"/>
                  </a:cubicBezTo>
                  <a:cubicBezTo>
                    <a:pt x="0" y="784"/>
                    <a:pt x="203" y="851"/>
                    <a:pt x="474" y="871"/>
                  </a:cubicBezTo>
                  <a:cubicBezTo>
                    <a:pt x="483" y="1180"/>
                    <a:pt x="551" y="1422"/>
                    <a:pt x="628" y="1422"/>
                  </a:cubicBezTo>
                  <a:cubicBezTo>
                    <a:pt x="706" y="1422"/>
                    <a:pt x="773" y="1180"/>
                    <a:pt x="793" y="871"/>
                  </a:cubicBezTo>
                  <a:cubicBezTo>
                    <a:pt x="1054" y="851"/>
                    <a:pt x="1257" y="793"/>
                    <a:pt x="1257" y="706"/>
                  </a:cubicBezTo>
                  <a:cubicBezTo>
                    <a:pt x="1257" y="639"/>
                    <a:pt x="1054" y="571"/>
                    <a:pt x="793" y="552"/>
                  </a:cubicBezTo>
                  <a:cubicBezTo>
                    <a:pt x="773" y="243"/>
                    <a:pt x="706" y="1"/>
                    <a:pt x="62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0" name="Google Shape;90;p3"/>
            <p:cNvSpPr/>
            <p:nvPr/>
          </p:nvSpPr>
          <p:spPr>
            <a:xfrm>
              <a:off x="1998140" y="2174176"/>
              <a:ext cx="110475" cy="144603"/>
            </a:xfrm>
            <a:custGeom>
              <a:avLst/>
              <a:gdLst/>
              <a:ahLst/>
              <a:cxnLst/>
              <a:rect l="l" t="t" r="r" b="b"/>
              <a:pathLst>
                <a:path w="1257" h="1412" extrusionOk="0">
                  <a:moveTo>
                    <a:pt x="628" y="1"/>
                  </a:moveTo>
                  <a:cubicBezTo>
                    <a:pt x="551" y="1"/>
                    <a:pt x="493" y="233"/>
                    <a:pt x="474" y="552"/>
                  </a:cubicBezTo>
                  <a:cubicBezTo>
                    <a:pt x="203" y="571"/>
                    <a:pt x="0" y="629"/>
                    <a:pt x="0" y="706"/>
                  </a:cubicBezTo>
                  <a:cubicBezTo>
                    <a:pt x="0" y="784"/>
                    <a:pt x="203" y="851"/>
                    <a:pt x="474" y="870"/>
                  </a:cubicBezTo>
                  <a:cubicBezTo>
                    <a:pt x="493" y="1180"/>
                    <a:pt x="551" y="1412"/>
                    <a:pt x="628" y="1412"/>
                  </a:cubicBezTo>
                  <a:cubicBezTo>
                    <a:pt x="715" y="1412"/>
                    <a:pt x="773" y="1180"/>
                    <a:pt x="792" y="870"/>
                  </a:cubicBezTo>
                  <a:cubicBezTo>
                    <a:pt x="1063" y="851"/>
                    <a:pt x="1256" y="793"/>
                    <a:pt x="1256" y="706"/>
                  </a:cubicBezTo>
                  <a:cubicBezTo>
                    <a:pt x="1256" y="629"/>
                    <a:pt x="1063" y="571"/>
                    <a:pt x="792" y="552"/>
                  </a:cubicBezTo>
                  <a:cubicBezTo>
                    <a:pt x="773" y="233"/>
                    <a:pt x="706" y="1"/>
                    <a:pt x="62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1" name="Google Shape;91;p3"/>
            <p:cNvSpPr/>
            <p:nvPr/>
          </p:nvSpPr>
          <p:spPr>
            <a:xfrm>
              <a:off x="7889450" y="2517051"/>
              <a:ext cx="110475" cy="144603"/>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2" name="Google Shape;92;p3"/>
            <p:cNvSpPr/>
            <p:nvPr/>
          </p:nvSpPr>
          <p:spPr>
            <a:xfrm>
              <a:off x="622455" y="1350052"/>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3" name="Google Shape;93;p3"/>
            <p:cNvSpPr/>
            <p:nvPr/>
          </p:nvSpPr>
          <p:spPr>
            <a:xfrm>
              <a:off x="3538101" y="232252"/>
              <a:ext cx="86042" cy="8479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4" name="Google Shape;94;p3"/>
            <p:cNvSpPr/>
            <p:nvPr/>
          </p:nvSpPr>
          <p:spPr>
            <a:xfrm>
              <a:off x="54933" y="1468762"/>
              <a:ext cx="40516" cy="4045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5" name="Google Shape;95;p3"/>
            <p:cNvSpPr/>
            <p:nvPr/>
          </p:nvSpPr>
          <p:spPr>
            <a:xfrm>
              <a:off x="-35945" y="1763293"/>
              <a:ext cx="57039" cy="568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6" name="Google Shape;96;p3"/>
            <p:cNvSpPr/>
            <p:nvPr/>
          </p:nvSpPr>
          <p:spPr>
            <a:xfrm>
              <a:off x="8194998" y="1979561"/>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7" name="Google Shape;97;p3"/>
            <p:cNvSpPr/>
            <p:nvPr/>
          </p:nvSpPr>
          <p:spPr>
            <a:xfrm>
              <a:off x="8042055" y="4324015"/>
              <a:ext cx="85427" cy="85410"/>
            </a:xfrm>
            <a:custGeom>
              <a:avLst/>
              <a:gdLst/>
              <a:ahLst/>
              <a:cxnLst/>
              <a:rect l="l" t="t" r="r" b="b"/>
              <a:pathLst>
                <a:path w="972" h="834" extrusionOk="0">
                  <a:moveTo>
                    <a:pt x="542" y="1"/>
                  </a:moveTo>
                  <a:cubicBezTo>
                    <a:pt x="521" y="1"/>
                    <a:pt x="500" y="2"/>
                    <a:pt x="478" y="6"/>
                  </a:cubicBezTo>
                  <a:cubicBezTo>
                    <a:pt x="0" y="61"/>
                    <a:pt x="82" y="833"/>
                    <a:pt x="540" y="833"/>
                  </a:cubicBezTo>
                  <a:cubicBezTo>
                    <a:pt x="564" y="833"/>
                    <a:pt x="588" y="831"/>
                    <a:pt x="614" y="827"/>
                  </a:cubicBezTo>
                  <a:cubicBezTo>
                    <a:pt x="807" y="788"/>
                    <a:pt x="952" y="624"/>
                    <a:pt x="971" y="431"/>
                  </a:cubicBezTo>
                  <a:cubicBezTo>
                    <a:pt x="971" y="191"/>
                    <a:pt x="776" y="1"/>
                    <a:pt x="542"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8" name="Google Shape;98;p3"/>
            <p:cNvSpPr/>
            <p:nvPr/>
          </p:nvSpPr>
          <p:spPr>
            <a:xfrm>
              <a:off x="4044091" y="4573365"/>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99" name="Google Shape;99;p3"/>
            <p:cNvSpPr/>
            <p:nvPr/>
          </p:nvSpPr>
          <p:spPr>
            <a:xfrm>
              <a:off x="4109437" y="4644976"/>
              <a:ext cx="57303" cy="56325"/>
            </a:xfrm>
            <a:custGeom>
              <a:avLst/>
              <a:gdLst/>
              <a:ahLst/>
              <a:cxnLst/>
              <a:rect l="l" t="t" r="r" b="b"/>
              <a:pathLst>
                <a:path w="652" h="550" extrusionOk="0">
                  <a:moveTo>
                    <a:pt x="370" y="0"/>
                  </a:moveTo>
                  <a:cubicBezTo>
                    <a:pt x="354" y="0"/>
                    <a:pt x="338" y="2"/>
                    <a:pt x="323" y="4"/>
                  </a:cubicBezTo>
                  <a:cubicBezTo>
                    <a:pt x="1" y="32"/>
                    <a:pt x="55" y="550"/>
                    <a:pt x="369" y="550"/>
                  </a:cubicBezTo>
                  <a:cubicBezTo>
                    <a:pt x="385" y="550"/>
                    <a:pt x="402" y="548"/>
                    <a:pt x="419" y="545"/>
                  </a:cubicBezTo>
                  <a:cubicBezTo>
                    <a:pt x="545" y="526"/>
                    <a:pt x="641" y="420"/>
                    <a:pt x="651" y="284"/>
                  </a:cubicBezTo>
                  <a:cubicBezTo>
                    <a:pt x="651" y="126"/>
                    <a:pt x="524" y="0"/>
                    <a:pt x="370"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grpSp>
          <p:nvGrpSpPr>
            <p:cNvPr id="100" name="Google Shape;100;p3"/>
            <p:cNvGrpSpPr/>
            <p:nvPr/>
          </p:nvGrpSpPr>
          <p:grpSpPr>
            <a:xfrm>
              <a:off x="202600" y="4539487"/>
              <a:ext cx="419855" cy="458070"/>
              <a:chOff x="2002810" y="3558267"/>
              <a:chExt cx="362694" cy="339613"/>
            </a:xfrm>
          </p:grpSpPr>
          <p:sp>
            <p:nvSpPr>
              <p:cNvPr id="101" name="Google Shape;101;p3"/>
              <p:cNvSpPr/>
              <p:nvPr/>
            </p:nvSpPr>
            <p:spPr>
              <a:xfrm>
                <a:off x="2291173" y="3686353"/>
                <a:ext cx="74331" cy="6286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02" name="Google Shape;102;p3"/>
              <p:cNvSpPr/>
              <p:nvPr/>
            </p:nvSpPr>
            <p:spPr>
              <a:xfrm>
                <a:off x="2002810" y="3590232"/>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03" name="Google Shape;103;p3"/>
              <p:cNvSpPr/>
              <p:nvPr/>
            </p:nvSpPr>
            <p:spPr>
              <a:xfrm>
                <a:off x="2172351" y="3558267"/>
                <a:ext cx="35001" cy="29990"/>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04" name="Google Shape;104;p3"/>
              <p:cNvSpPr/>
              <p:nvPr/>
            </p:nvSpPr>
            <p:spPr>
              <a:xfrm>
                <a:off x="2260348" y="3867738"/>
                <a:ext cx="35761"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05" name="Google Shape;105;p3"/>
              <p:cNvSpPr/>
              <p:nvPr/>
            </p:nvSpPr>
            <p:spPr>
              <a:xfrm>
                <a:off x="2093844" y="3776628"/>
                <a:ext cx="49275" cy="421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grpSp>
        <p:grpSp>
          <p:nvGrpSpPr>
            <p:cNvPr id="106" name="Google Shape;106;p3"/>
            <p:cNvGrpSpPr/>
            <p:nvPr/>
          </p:nvGrpSpPr>
          <p:grpSpPr>
            <a:xfrm>
              <a:off x="7769022" y="67940"/>
              <a:ext cx="273028" cy="860751"/>
              <a:chOff x="4893763" y="3307700"/>
              <a:chExt cx="240893" cy="638208"/>
            </a:xfrm>
          </p:grpSpPr>
          <p:sp>
            <p:nvSpPr>
              <p:cNvPr id="107" name="Google Shape;107;p3"/>
              <p:cNvSpPr/>
              <p:nvPr/>
            </p:nvSpPr>
            <p:spPr>
              <a:xfrm>
                <a:off x="4893763" y="3883042"/>
                <a:ext cx="74331" cy="6286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08" name="Google Shape;108;p3"/>
              <p:cNvSpPr/>
              <p:nvPr/>
            </p:nvSpPr>
            <p:spPr>
              <a:xfrm>
                <a:off x="5060325" y="3307700"/>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grpSp>
        <p:sp>
          <p:nvSpPr>
            <p:cNvPr id="109" name="Google Shape;109;p3"/>
            <p:cNvSpPr/>
            <p:nvPr/>
          </p:nvSpPr>
          <p:spPr>
            <a:xfrm>
              <a:off x="8770820" y="1949953"/>
              <a:ext cx="110475" cy="144603"/>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0" name="Google Shape;110;p3"/>
            <p:cNvSpPr/>
            <p:nvPr/>
          </p:nvSpPr>
          <p:spPr>
            <a:xfrm>
              <a:off x="6996015" y="4644990"/>
              <a:ext cx="110475" cy="144603"/>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1" name="Google Shape;111;p3"/>
            <p:cNvSpPr/>
            <p:nvPr/>
          </p:nvSpPr>
          <p:spPr>
            <a:xfrm>
              <a:off x="-62673" y="2430186"/>
              <a:ext cx="110475" cy="144603"/>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2" name="Google Shape;112;p3"/>
            <p:cNvSpPr/>
            <p:nvPr/>
          </p:nvSpPr>
          <p:spPr>
            <a:xfrm>
              <a:off x="257311" y="3389207"/>
              <a:ext cx="110475" cy="144603"/>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3" name="Google Shape;113;p3"/>
            <p:cNvSpPr/>
            <p:nvPr/>
          </p:nvSpPr>
          <p:spPr>
            <a:xfrm>
              <a:off x="1620965" y="722155"/>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4" name="Google Shape;114;p3"/>
            <p:cNvSpPr/>
            <p:nvPr/>
          </p:nvSpPr>
          <p:spPr>
            <a:xfrm>
              <a:off x="1287160" y="592504"/>
              <a:ext cx="86042" cy="8479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5" name="Google Shape;115;p3"/>
            <p:cNvSpPr/>
            <p:nvPr/>
          </p:nvSpPr>
          <p:spPr>
            <a:xfrm>
              <a:off x="1483417" y="549390"/>
              <a:ext cx="40516" cy="4045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6" name="Google Shape;116;p3"/>
            <p:cNvSpPr/>
            <p:nvPr/>
          </p:nvSpPr>
          <p:spPr>
            <a:xfrm>
              <a:off x="1585281" y="966812"/>
              <a:ext cx="41395" cy="40657"/>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7" name="Google Shape;117;p3"/>
            <p:cNvSpPr/>
            <p:nvPr/>
          </p:nvSpPr>
          <p:spPr>
            <a:xfrm>
              <a:off x="1392540" y="843920"/>
              <a:ext cx="57039" cy="568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8" name="Google Shape;118;p3"/>
            <p:cNvSpPr/>
            <p:nvPr/>
          </p:nvSpPr>
          <p:spPr>
            <a:xfrm>
              <a:off x="5859336" y="513922"/>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19" name="Google Shape;119;p3"/>
            <p:cNvSpPr/>
            <p:nvPr/>
          </p:nvSpPr>
          <p:spPr>
            <a:xfrm>
              <a:off x="1287156" y="3052671"/>
              <a:ext cx="86042" cy="8479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20" name="Google Shape;120;p3"/>
            <p:cNvSpPr/>
            <p:nvPr/>
          </p:nvSpPr>
          <p:spPr>
            <a:xfrm>
              <a:off x="5721789" y="341156"/>
              <a:ext cx="40516" cy="4045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21" name="Google Shape;121;p3"/>
            <p:cNvSpPr/>
            <p:nvPr/>
          </p:nvSpPr>
          <p:spPr>
            <a:xfrm>
              <a:off x="5393603" y="1441729"/>
              <a:ext cx="41395" cy="40657"/>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22" name="Google Shape;122;p3"/>
            <p:cNvSpPr/>
            <p:nvPr/>
          </p:nvSpPr>
          <p:spPr>
            <a:xfrm>
              <a:off x="5630911" y="635687"/>
              <a:ext cx="57039" cy="568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23" name="Google Shape;123;p3"/>
            <p:cNvSpPr/>
            <p:nvPr/>
          </p:nvSpPr>
          <p:spPr>
            <a:xfrm>
              <a:off x="3249680" y="4758553"/>
              <a:ext cx="110475" cy="14450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24" name="Google Shape;124;p3"/>
            <p:cNvSpPr/>
            <p:nvPr/>
          </p:nvSpPr>
          <p:spPr>
            <a:xfrm flipH="1">
              <a:off x="2867062" y="1719466"/>
              <a:ext cx="110475" cy="14450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25" name="Google Shape;125;p3"/>
            <p:cNvSpPr/>
            <p:nvPr/>
          </p:nvSpPr>
          <p:spPr>
            <a:xfrm flipH="1">
              <a:off x="5701642" y="4837364"/>
              <a:ext cx="162328" cy="212910"/>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sp>
          <p:nvSpPr>
            <p:cNvPr id="126" name="Google Shape;126;p3"/>
            <p:cNvSpPr/>
            <p:nvPr/>
          </p:nvSpPr>
          <p:spPr>
            <a:xfrm flipH="1">
              <a:off x="887587" y="3980403"/>
              <a:ext cx="110475" cy="14450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FFE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grpSp>
      <p:sp>
        <p:nvSpPr>
          <p:cNvPr id="127" name="Google Shape;127;p3"/>
          <p:cNvSpPr txBox="1">
            <a:spLocks noGrp="1"/>
          </p:cNvSpPr>
          <p:nvPr>
            <p:ph type="title" idx="2" hasCustomPrompt="1"/>
          </p:nvPr>
        </p:nvSpPr>
        <p:spPr>
          <a:xfrm>
            <a:off x="720000" y="785950"/>
            <a:ext cx="3282600" cy="153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28" name="Google Shape;128;p3"/>
          <p:cNvSpPr txBox="1">
            <a:spLocks noGrp="1"/>
          </p:cNvSpPr>
          <p:nvPr>
            <p:ph type="subTitle" idx="1"/>
          </p:nvPr>
        </p:nvSpPr>
        <p:spPr>
          <a:xfrm>
            <a:off x="944250" y="3511075"/>
            <a:ext cx="2834100" cy="81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1600"/>
            </a:lvl1pPr>
            <a:lvl2pPr lvl="1" algn="ctr">
              <a:lnSpc>
                <a:spcPct val="100000"/>
              </a:lnSpc>
              <a:spcBef>
                <a:spcPts val="1600"/>
              </a:spcBef>
              <a:spcAft>
                <a:spcPts val="0"/>
              </a:spcAft>
              <a:buNone/>
              <a:defRPr sz="1600"/>
            </a:lvl2pPr>
            <a:lvl3pPr lvl="2" algn="ctr">
              <a:lnSpc>
                <a:spcPct val="100000"/>
              </a:lnSpc>
              <a:spcBef>
                <a:spcPts val="1600"/>
              </a:spcBef>
              <a:spcAft>
                <a:spcPts val="0"/>
              </a:spcAft>
              <a:buNone/>
              <a:defRPr sz="1600"/>
            </a:lvl3pPr>
            <a:lvl4pPr lvl="3" algn="ctr">
              <a:lnSpc>
                <a:spcPct val="100000"/>
              </a:lnSpc>
              <a:spcBef>
                <a:spcPts val="1600"/>
              </a:spcBef>
              <a:spcAft>
                <a:spcPts val="0"/>
              </a:spcAft>
              <a:buNone/>
              <a:defRPr sz="1600"/>
            </a:lvl4pPr>
            <a:lvl5pPr lvl="4" algn="ctr">
              <a:lnSpc>
                <a:spcPct val="100000"/>
              </a:lnSpc>
              <a:spcBef>
                <a:spcPts val="1600"/>
              </a:spcBef>
              <a:spcAft>
                <a:spcPts val="0"/>
              </a:spcAft>
              <a:buNone/>
              <a:defRPr sz="1600"/>
            </a:lvl5pPr>
            <a:lvl6pPr lvl="5" algn="ctr">
              <a:lnSpc>
                <a:spcPct val="100000"/>
              </a:lnSpc>
              <a:spcBef>
                <a:spcPts val="1600"/>
              </a:spcBef>
              <a:spcAft>
                <a:spcPts val="0"/>
              </a:spcAft>
              <a:buNone/>
              <a:defRPr sz="1600"/>
            </a:lvl6pPr>
            <a:lvl7pPr lvl="6" algn="ctr">
              <a:lnSpc>
                <a:spcPct val="100000"/>
              </a:lnSpc>
              <a:spcBef>
                <a:spcPts val="1600"/>
              </a:spcBef>
              <a:spcAft>
                <a:spcPts val="0"/>
              </a:spcAft>
              <a:buNone/>
              <a:defRPr sz="1600"/>
            </a:lvl7pPr>
            <a:lvl8pPr lvl="7" algn="ctr">
              <a:lnSpc>
                <a:spcPct val="100000"/>
              </a:lnSpc>
              <a:spcBef>
                <a:spcPts val="1600"/>
              </a:spcBef>
              <a:spcAft>
                <a:spcPts val="0"/>
              </a:spcAft>
              <a:buNone/>
              <a:defRPr sz="1600"/>
            </a:lvl8pPr>
            <a:lvl9pPr lvl="8" algn="ctr">
              <a:lnSpc>
                <a:spcPct val="100000"/>
              </a:lnSpc>
              <a:spcBef>
                <a:spcPts val="1600"/>
              </a:spcBef>
              <a:spcAft>
                <a:spcPts val="1600"/>
              </a:spcAft>
              <a:buNone/>
              <a:defRPr sz="1600"/>
            </a:lvl9pPr>
          </a:lstStyle>
          <a:p>
            <a:endParaRPr/>
          </a:p>
        </p:txBody>
      </p:sp>
      <p:grpSp>
        <p:nvGrpSpPr>
          <p:cNvPr id="129" name="Google Shape;129;p3"/>
          <p:cNvGrpSpPr/>
          <p:nvPr/>
        </p:nvGrpSpPr>
        <p:grpSpPr>
          <a:xfrm>
            <a:off x="314269" y="-328724"/>
            <a:ext cx="9300493" cy="5604385"/>
            <a:chOff x="314269" y="-342474"/>
            <a:chExt cx="9300493" cy="5604385"/>
          </a:xfrm>
        </p:grpSpPr>
        <p:sp>
          <p:nvSpPr>
            <p:cNvPr id="130" name="Google Shape;130;p3"/>
            <p:cNvSpPr/>
            <p:nvPr/>
          </p:nvSpPr>
          <p:spPr>
            <a:xfrm rot="-159001" flipH="1">
              <a:off x="2003616" y="4332953"/>
              <a:ext cx="908832" cy="908434"/>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009874">
              <a:off x="8593441" y="-230306"/>
              <a:ext cx="909220" cy="908822"/>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3"/>
            <p:cNvGrpSpPr/>
            <p:nvPr/>
          </p:nvGrpSpPr>
          <p:grpSpPr>
            <a:xfrm rot="572271">
              <a:off x="3580724" y="-140908"/>
              <a:ext cx="1064565" cy="1403349"/>
              <a:chOff x="9664928" y="380727"/>
              <a:chExt cx="1673600" cy="2206200"/>
            </a:xfrm>
          </p:grpSpPr>
          <p:sp>
            <p:nvSpPr>
              <p:cNvPr id="133" name="Google Shape;133;p3"/>
              <p:cNvSpPr/>
              <p:nvPr/>
            </p:nvSpPr>
            <p:spPr>
              <a:xfrm>
                <a:off x="10133778" y="631352"/>
                <a:ext cx="1079275" cy="810800"/>
              </a:xfrm>
              <a:custGeom>
                <a:avLst/>
                <a:gdLst/>
                <a:ahLst/>
                <a:cxnLst/>
                <a:rect l="l" t="t" r="r" b="b"/>
                <a:pathLst>
                  <a:path w="43171" h="32432" extrusionOk="0">
                    <a:moveTo>
                      <a:pt x="18236" y="2933"/>
                    </a:moveTo>
                    <a:cubicBezTo>
                      <a:pt x="21940" y="2933"/>
                      <a:pt x="25626" y="3920"/>
                      <a:pt x="28914" y="5791"/>
                    </a:cubicBezTo>
                    <a:cubicBezTo>
                      <a:pt x="33642" y="8482"/>
                      <a:pt x="35824" y="14228"/>
                      <a:pt x="34079" y="19393"/>
                    </a:cubicBezTo>
                    <a:cubicBezTo>
                      <a:pt x="32406" y="25066"/>
                      <a:pt x="26369" y="28485"/>
                      <a:pt x="20986" y="29648"/>
                    </a:cubicBezTo>
                    <a:cubicBezTo>
                      <a:pt x="19873" y="29897"/>
                      <a:pt x="18784" y="30014"/>
                      <a:pt x="17728" y="30014"/>
                    </a:cubicBezTo>
                    <a:cubicBezTo>
                      <a:pt x="9190" y="30014"/>
                      <a:pt x="2810" y="22320"/>
                      <a:pt x="3457" y="13647"/>
                    </a:cubicBezTo>
                    <a:cubicBezTo>
                      <a:pt x="3457" y="13065"/>
                      <a:pt x="3530" y="12483"/>
                      <a:pt x="3603" y="11974"/>
                    </a:cubicBezTo>
                    <a:cubicBezTo>
                      <a:pt x="6221" y="6809"/>
                      <a:pt x="9276" y="4118"/>
                      <a:pt x="15095" y="3173"/>
                    </a:cubicBezTo>
                    <a:cubicBezTo>
                      <a:pt x="16138" y="3012"/>
                      <a:pt x="17187" y="2933"/>
                      <a:pt x="18236" y="2933"/>
                    </a:cubicBezTo>
                    <a:close/>
                    <a:moveTo>
                      <a:pt x="18647" y="1"/>
                    </a:moveTo>
                    <a:cubicBezTo>
                      <a:pt x="17685" y="1"/>
                      <a:pt x="16717" y="63"/>
                      <a:pt x="15749" y="191"/>
                    </a:cubicBezTo>
                    <a:cubicBezTo>
                      <a:pt x="15107" y="74"/>
                      <a:pt x="14475" y="18"/>
                      <a:pt x="13856" y="18"/>
                    </a:cubicBezTo>
                    <a:cubicBezTo>
                      <a:pt x="8302" y="18"/>
                      <a:pt x="3755" y="4520"/>
                      <a:pt x="1857" y="10083"/>
                    </a:cubicBezTo>
                    <a:cubicBezTo>
                      <a:pt x="1784" y="10446"/>
                      <a:pt x="1639" y="10883"/>
                      <a:pt x="1493" y="11246"/>
                    </a:cubicBezTo>
                    <a:lnTo>
                      <a:pt x="1493" y="11464"/>
                    </a:lnTo>
                    <a:cubicBezTo>
                      <a:pt x="1275" y="12337"/>
                      <a:pt x="1130" y="13283"/>
                      <a:pt x="1057" y="14156"/>
                    </a:cubicBezTo>
                    <a:cubicBezTo>
                      <a:pt x="1" y="24965"/>
                      <a:pt x="8814" y="32432"/>
                      <a:pt x="18568" y="32432"/>
                    </a:cubicBezTo>
                    <a:cubicBezTo>
                      <a:pt x="20234" y="32432"/>
                      <a:pt x="21928" y="32214"/>
                      <a:pt x="23605" y="31758"/>
                    </a:cubicBezTo>
                    <a:cubicBezTo>
                      <a:pt x="36188" y="28339"/>
                      <a:pt x="43170" y="12701"/>
                      <a:pt x="31387" y="3973"/>
                    </a:cubicBezTo>
                    <a:cubicBezTo>
                      <a:pt x="27607" y="1393"/>
                      <a:pt x="23184" y="1"/>
                      <a:pt x="18647"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9664928" y="380727"/>
                <a:ext cx="1673600" cy="2206200"/>
              </a:xfrm>
              <a:custGeom>
                <a:avLst/>
                <a:gdLst/>
                <a:ahLst/>
                <a:cxnLst/>
                <a:rect l="l" t="t" r="r" b="b"/>
                <a:pathLst>
                  <a:path w="66944" h="88248" extrusionOk="0">
                    <a:moveTo>
                      <a:pt x="37049" y="3815"/>
                    </a:moveTo>
                    <a:cubicBezTo>
                      <a:pt x="38358" y="4979"/>
                      <a:pt x="39740" y="5997"/>
                      <a:pt x="41195" y="7015"/>
                    </a:cubicBezTo>
                    <a:cubicBezTo>
                      <a:pt x="41425" y="7187"/>
                      <a:pt x="41699" y="7269"/>
                      <a:pt x="41975" y="7269"/>
                    </a:cubicBezTo>
                    <a:cubicBezTo>
                      <a:pt x="42398" y="7269"/>
                      <a:pt x="42822" y="7077"/>
                      <a:pt x="43086" y="6724"/>
                    </a:cubicBezTo>
                    <a:cubicBezTo>
                      <a:pt x="43813" y="5924"/>
                      <a:pt x="44614" y="5197"/>
                      <a:pt x="45414" y="4469"/>
                    </a:cubicBezTo>
                    <a:cubicBezTo>
                      <a:pt x="46068" y="5633"/>
                      <a:pt x="46650" y="6870"/>
                      <a:pt x="47087" y="8106"/>
                    </a:cubicBezTo>
                    <a:cubicBezTo>
                      <a:pt x="47299" y="8532"/>
                      <a:pt x="47707" y="8802"/>
                      <a:pt x="48167" y="8802"/>
                    </a:cubicBezTo>
                    <a:cubicBezTo>
                      <a:pt x="48336" y="8802"/>
                      <a:pt x="48511" y="8766"/>
                      <a:pt x="48687" y="8688"/>
                    </a:cubicBezTo>
                    <a:cubicBezTo>
                      <a:pt x="50069" y="8106"/>
                      <a:pt x="51378" y="7379"/>
                      <a:pt x="52542" y="6433"/>
                    </a:cubicBezTo>
                    <a:lnTo>
                      <a:pt x="52542" y="6433"/>
                    </a:lnTo>
                    <a:cubicBezTo>
                      <a:pt x="52396" y="7670"/>
                      <a:pt x="52323" y="8834"/>
                      <a:pt x="52323" y="9997"/>
                    </a:cubicBezTo>
                    <a:cubicBezTo>
                      <a:pt x="52258" y="10722"/>
                      <a:pt x="52788" y="11327"/>
                      <a:pt x="53483" y="11327"/>
                    </a:cubicBezTo>
                    <a:cubicBezTo>
                      <a:pt x="53555" y="11327"/>
                      <a:pt x="53630" y="11320"/>
                      <a:pt x="53705" y="11307"/>
                    </a:cubicBezTo>
                    <a:cubicBezTo>
                      <a:pt x="54869" y="11161"/>
                      <a:pt x="56033" y="11161"/>
                      <a:pt x="57197" y="11161"/>
                    </a:cubicBezTo>
                    <a:cubicBezTo>
                      <a:pt x="56906" y="12398"/>
                      <a:pt x="56688" y="13634"/>
                      <a:pt x="56324" y="14871"/>
                    </a:cubicBezTo>
                    <a:cubicBezTo>
                      <a:pt x="56033" y="15598"/>
                      <a:pt x="56397" y="16325"/>
                      <a:pt x="57124" y="16616"/>
                    </a:cubicBezTo>
                    <a:cubicBezTo>
                      <a:pt x="58506" y="16980"/>
                      <a:pt x="59815" y="17489"/>
                      <a:pt x="61124" y="18144"/>
                    </a:cubicBezTo>
                    <a:cubicBezTo>
                      <a:pt x="60470" y="19162"/>
                      <a:pt x="59815" y="20180"/>
                      <a:pt x="59015" y="21126"/>
                    </a:cubicBezTo>
                    <a:cubicBezTo>
                      <a:pt x="58579" y="21708"/>
                      <a:pt x="58651" y="22653"/>
                      <a:pt x="59306" y="23090"/>
                    </a:cubicBezTo>
                    <a:cubicBezTo>
                      <a:pt x="60615" y="24108"/>
                      <a:pt x="61852" y="25054"/>
                      <a:pt x="63015" y="26145"/>
                    </a:cubicBezTo>
                    <a:cubicBezTo>
                      <a:pt x="61779" y="27017"/>
                      <a:pt x="60542" y="27890"/>
                      <a:pt x="59306" y="28836"/>
                    </a:cubicBezTo>
                    <a:cubicBezTo>
                      <a:pt x="58942" y="29127"/>
                      <a:pt x="58724" y="29636"/>
                      <a:pt x="58797" y="30145"/>
                    </a:cubicBezTo>
                    <a:cubicBezTo>
                      <a:pt x="58069" y="30581"/>
                      <a:pt x="57851" y="31600"/>
                      <a:pt x="58360" y="32327"/>
                    </a:cubicBezTo>
                    <a:cubicBezTo>
                      <a:pt x="59524" y="33854"/>
                      <a:pt x="60542" y="35455"/>
                      <a:pt x="61488" y="37128"/>
                    </a:cubicBezTo>
                    <a:cubicBezTo>
                      <a:pt x="59379" y="37419"/>
                      <a:pt x="57269" y="37491"/>
                      <a:pt x="55087" y="37637"/>
                    </a:cubicBezTo>
                    <a:cubicBezTo>
                      <a:pt x="53924" y="37709"/>
                      <a:pt x="53633" y="39164"/>
                      <a:pt x="54142" y="39964"/>
                    </a:cubicBezTo>
                    <a:cubicBezTo>
                      <a:pt x="55233" y="41492"/>
                      <a:pt x="56324" y="42946"/>
                      <a:pt x="57488" y="44328"/>
                    </a:cubicBezTo>
                    <a:cubicBezTo>
                      <a:pt x="54796" y="44256"/>
                      <a:pt x="52105" y="43674"/>
                      <a:pt x="49560" y="42655"/>
                    </a:cubicBezTo>
                    <a:cubicBezTo>
                      <a:pt x="49405" y="42594"/>
                      <a:pt x="49245" y="42566"/>
                      <a:pt x="49086" y="42566"/>
                    </a:cubicBezTo>
                    <a:cubicBezTo>
                      <a:pt x="48119" y="42566"/>
                      <a:pt x="47179" y="43610"/>
                      <a:pt x="47741" y="44547"/>
                    </a:cubicBezTo>
                    <a:cubicBezTo>
                      <a:pt x="48541" y="45929"/>
                      <a:pt x="49414" y="47238"/>
                      <a:pt x="50287" y="48547"/>
                    </a:cubicBezTo>
                    <a:cubicBezTo>
                      <a:pt x="48832" y="48111"/>
                      <a:pt x="47523" y="47456"/>
                      <a:pt x="46286" y="46583"/>
                    </a:cubicBezTo>
                    <a:cubicBezTo>
                      <a:pt x="46035" y="46423"/>
                      <a:pt x="45713" y="46342"/>
                      <a:pt x="45391" y="46342"/>
                    </a:cubicBezTo>
                    <a:cubicBezTo>
                      <a:pt x="44685" y="46342"/>
                      <a:pt x="43982" y="46730"/>
                      <a:pt x="44032" y="47529"/>
                    </a:cubicBezTo>
                    <a:cubicBezTo>
                      <a:pt x="44032" y="48038"/>
                      <a:pt x="44032" y="48620"/>
                      <a:pt x="43959" y="49129"/>
                    </a:cubicBezTo>
                    <a:cubicBezTo>
                      <a:pt x="42868" y="48256"/>
                      <a:pt x="41850" y="47310"/>
                      <a:pt x="40831" y="46365"/>
                    </a:cubicBezTo>
                    <a:cubicBezTo>
                      <a:pt x="40558" y="46031"/>
                      <a:pt x="40170" y="45874"/>
                      <a:pt x="39785" y="45874"/>
                    </a:cubicBezTo>
                    <a:cubicBezTo>
                      <a:pt x="39248" y="45874"/>
                      <a:pt x="38716" y="46178"/>
                      <a:pt x="38504" y="46729"/>
                    </a:cubicBezTo>
                    <a:cubicBezTo>
                      <a:pt x="37995" y="47820"/>
                      <a:pt x="37485" y="48765"/>
                      <a:pt x="36976" y="49783"/>
                    </a:cubicBezTo>
                    <a:cubicBezTo>
                      <a:pt x="35813" y="48183"/>
                      <a:pt x="34722" y="46510"/>
                      <a:pt x="33776" y="44765"/>
                    </a:cubicBezTo>
                    <a:cubicBezTo>
                      <a:pt x="33588" y="44342"/>
                      <a:pt x="33158" y="44101"/>
                      <a:pt x="32700" y="44101"/>
                    </a:cubicBezTo>
                    <a:cubicBezTo>
                      <a:pt x="32449" y="44101"/>
                      <a:pt x="32190" y="44174"/>
                      <a:pt x="31958" y="44328"/>
                    </a:cubicBezTo>
                    <a:cubicBezTo>
                      <a:pt x="30648" y="45565"/>
                      <a:pt x="29266" y="46729"/>
                      <a:pt x="27812" y="47747"/>
                    </a:cubicBezTo>
                    <a:cubicBezTo>
                      <a:pt x="27303" y="46074"/>
                      <a:pt x="26721" y="44401"/>
                      <a:pt x="25993" y="42801"/>
                    </a:cubicBezTo>
                    <a:cubicBezTo>
                      <a:pt x="25725" y="42318"/>
                      <a:pt x="25220" y="42034"/>
                      <a:pt x="24711" y="42034"/>
                    </a:cubicBezTo>
                    <a:cubicBezTo>
                      <a:pt x="24529" y="42034"/>
                      <a:pt x="24347" y="42070"/>
                      <a:pt x="24175" y="42146"/>
                    </a:cubicBezTo>
                    <a:cubicBezTo>
                      <a:pt x="23302" y="42510"/>
                      <a:pt x="22429" y="42874"/>
                      <a:pt x="21557" y="43237"/>
                    </a:cubicBezTo>
                    <a:cubicBezTo>
                      <a:pt x="21287" y="39661"/>
                      <a:pt x="19702" y="37525"/>
                      <a:pt x="16397" y="37525"/>
                    </a:cubicBezTo>
                    <a:cubicBezTo>
                      <a:pt x="16139" y="37525"/>
                      <a:pt x="15871" y="37538"/>
                      <a:pt x="15592" y="37564"/>
                    </a:cubicBezTo>
                    <a:cubicBezTo>
                      <a:pt x="16029" y="36255"/>
                      <a:pt x="16465" y="34946"/>
                      <a:pt x="16974" y="33636"/>
                    </a:cubicBezTo>
                    <a:cubicBezTo>
                      <a:pt x="17192" y="32982"/>
                      <a:pt x="16902" y="32182"/>
                      <a:pt x="16247" y="31963"/>
                    </a:cubicBezTo>
                    <a:cubicBezTo>
                      <a:pt x="15083" y="31309"/>
                      <a:pt x="14138" y="30581"/>
                      <a:pt x="13119" y="30000"/>
                    </a:cubicBezTo>
                    <a:cubicBezTo>
                      <a:pt x="13701" y="28908"/>
                      <a:pt x="14429" y="27890"/>
                      <a:pt x="15156" y="26945"/>
                    </a:cubicBezTo>
                    <a:cubicBezTo>
                      <a:pt x="15190" y="26947"/>
                      <a:pt x="15224" y="26949"/>
                      <a:pt x="15258" y="26949"/>
                    </a:cubicBezTo>
                    <a:cubicBezTo>
                      <a:pt x="16079" y="26949"/>
                      <a:pt x="16672" y="26113"/>
                      <a:pt x="16392" y="25344"/>
                    </a:cubicBezTo>
                    <a:cubicBezTo>
                      <a:pt x="16101" y="24108"/>
                      <a:pt x="15738" y="22871"/>
                      <a:pt x="15374" y="21708"/>
                    </a:cubicBezTo>
                    <a:cubicBezTo>
                      <a:pt x="14574" y="18653"/>
                      <a:pt x="16756" y="17925"/>
                      <a:pt x="19084" y="16980"/>
                    </a:cubicBezTo>
                    <a:cubicBezTo>
                      <a:pt x="19956" y="16616"/>
                      <a:pt x="20247" y="15525"/>
                      <a:pt x="19665" y="14798"/>
                    </a:cubicBezTo>
                    <a:cubicBezTo>
                      <a:pt x="19229" y="14289"/>
                      <a:pt x="18938" y="13780"/>
                      <a:pt x="18647" y="13270"/>
                    </a:cubicBezTo>
                    <a:cubicBezTo>
                      <a:pt x="20102" y="12834"/>
                      <a:pt x="21557" y="12470"/>
                      <a:pt x="23084" y="12179"/>
                    </a:cubicBezTo>
                    <a:cubicBezTo>
                      <a:pt x="23884" y="12034"/>
                      <a:pt x="24393" y="11307"/>
                      <a:pt x="24248" y="10506"/>
                    </a:cubicBezTo>
                    <a:cubicBezTo>
                      <a:pt x="23884" y="8906"/>
                      <a:pt x="23520" y="7379"/>
                      <a:pt x="23157" y="5779"/>
                    </a:cubicBezTo>
                    <a:lnTo>
                      <a:pt x="23157" y="5779"/>
                    </a:lnTo>
                    <a:cubicBezTo>
                      <a:pt x="24466" y="6215"/>
                      <a:pt x="25702" y="6942"/>
                      <a:pt x="26721" y="7888"/>
                    </a:cubicBezTo>
                    <a:cubicBezTo>
                      <a:pt x="26970" y="8054"/>
                      <a:pt x="27249" y="8131"/>
                      <a:pt x="27524" y="8131"/>
                    </a:cubicBezTo>
                    <a:cubicBezTo>
                      <a:pt x="28211" y="8131"/>
                      <a:pt x="28872" y="7649"/>
                      <a:pt x="28976" y="6870"/>
                    </a:cubicBezTo>
                    <a:cubicBezTo>
                      <a:pt x="29194" y="5997"/>
                      <a:pt x="29485" y="5124"/>
                      <a:pt x="29848" y="4251"/>
                    </a:cubicBezTo>
                    <a:cubicBezTo>
                      <a:pt x="31303" y="5124"/>
                      <a:pt x="32758" y="5997"/>
                      <a:pt x="34140" y="7015"/>
                    </a:cubicBezTo>
                    <a:cubicBezTo>
                      <a:pt x="34395" y="7207"/>
                      <a:pt x="34675" y="7292"/>
                      <a:pt x="34947" y="7292"/>
                    </a:cubicBezTo>
                    <a:cubicBezTo>
                      <a:pt x="35606" y="7292"/>
                      <a:pt x="36219" y="6790"/>
                      <a:pt x="36322" y="6070"/>
                    </a:cubicBezTo>
                    <a:cubicBezTo>
                      <a:pt x="36467" y="5270"/>
                      <a:pt x="36685" y="4542"/>
                      <a:pt x="37049" y="3815"/>
                    </a:cubicBezTo>
                    <a:close/>
                    <a:moveTo>
                      <a:pt x="23957" y="45274"/>
                    </a:moveTo>
                    <a:cubicBezTo>
                      <a:pt x="24393" y="46292"/>
                      <a:pt x="24757" y="47383"/>
                      <a:pt x="25048" y="48474"/>
                    </a:cubicBezTo>
                    <a:cubicBezTo>
                      <a:pt x="25269" y="49137"/>
                      <a:pt x="25868" y="49548"/>
                      <a:pt x="26493" y="49548"/>
                    </a:cubicBezTo>
                    <a:cubicBezTo>
                      <a:pt x="26691" y="49548"/>
                      <a:pt x="26892" y="49507"/>
                      <a:pt x="27084" y="49420"/>
                    </a:cubicBezTo>
                    <a:cubicBezTo>
                      <a:pt x="27212" y="49505"/>
                      <a:pt x="27340" y="49540"/>
                      <a:pt x="27468" y="49540"/>
                    </a:cubicBezTo>
                    <a:cubicBezTo>
                      <a:pt x="27558" y="49540"/>
                      <a:pt x="27649" y="49523"/>
                      <a:pt x="27739" y="49493"/>
                    </a:cubicBezTo>
                    <a:cubicBezTo>
                      <a:pt x="29339" y="48838"/>
                      <a:pt x="30867" y="47965"/>
                      <a:pt x="32249" y="47020"/>
                    </a:cubicBezTo>
                    <a:cubicBezTo>
                      <a:pt x="33267" y="49056"/>
                      <a:pt x="34431" y="50947"/>
                      <a:pt x="35885" y="52693"/>
                    </a:cubicBezTo>
                    <a:cubicBezTo>
                      <a:pt x="32540" y="62585"/>
                      <a:pt x="29048" y="72986"/>
                      <a:pt x="23011" y="81569"/>
                    </a:cubicBezTo>
                    <a:cubicBezTo>
                      <a:pt x="21629" y="77641"/>
                      <a:pt x="19447" y="71459"/>
                      <a:pt x="15956" y="70949"/>
                    </a:cubicBezTo>
                    <a:cubicBezTo>
                      <a:pt x="15631" y="70910"/>
                      <a:pt x="15305" y="70891"/>
                      <a:pt x="14977" y="70891"/>
                    </a:cubicBezTo>
                    <a:cubicBezTo>
                      <a:pt x="11129" y="70891"/>
                      <a:pt x="7138" y="73504"/>
                      <a:pt x="3518" y="75314"/>
                    </a:cubicBezTo>
                    <a:cubicBezTo>
                      <a:pt x="8101" y="65203"/>
                      <a:pt x="14647" y="55820"/>
                      <a:pt x="18793" y="45419"/>
                    </a:cubicBezTo>
                    <a:lnTo>
                      <a:pt x="18793" y="45419"/>
                    </a:lnTo>
                    <a:cubicBezTo>
                      <a:pt x="18740" y="46316"/>
                      <a:pt x="19453" y="46946"/>
                      <a:pt x="20209" y="46946"/>
                    </a:cubicBezTo>
                    <a:cubicBezTo>
                      <a:pt x="20495" y="46946"/>
                      <a:pt x="20788" y="46856"/>
                      <a:pt x="21047" y="46656"/>
                    </a:cubicBezTo>
                    <a:cubicBezTo>
                      <a:pt x="21920" y="46074"/>
                      <a:pt x="22939" y="45638"/>
                      <a:pt x="23957" y="45274"/>
                    </a:cubicBezTo>
                    <a:close/>
                    <a:moveTo>
                      <a:pt x="40177" y="49565"/>
                    </a:moveTo>
                    <a:cubicBezTo>
                      <a:pt x="41413" y="50729"/>
                      <a:pt x="42795" y="51893"/>
                      <a:pt x="44250" y="52911"/>
                    </a:cubicBezTo>
                    <a:cubicBezTo>
                      <a:pt x="44499" y="53077"/>
                      <a:pt x="44778" y="53155"/>
                      <a:pt x="45053" y="53155"/>
                    </a:cubicBezTo>
                    <a:cubicBezTo>
                      <a:pt x="45740" y="53155"/>
                      <a:pt x="46401" y="52672"/>
                      <a:pt x="46505" y="51893"/>
                    </a:cubicBezTo>
                    <a:cubicBezTo>
                      <a:pt x="46505" y="51238"/>
                      <a:pt x="46650" y="50656"/>
                      <a:pt x="46723" y="50074"/>
                    </a:cubicBezTo>
                    <a:cubicBezTo>
                      <a:pt x="47087" y="50293"/>
                      <a:pt x="47450" y="50438"/>
                      <a:pt x="47814" y="50584"/>
                    </a:cubicBezTo>
                    <a:cubicBezTo>
                      <a:pt x="47814" y="59966"/>
                      <a:pt x="48323" y="69349"/>
                      <a:pt x="49196" y="78659"/>
                    </a:cubicBezTo>
                    <a:cubicBezTo>
                      <a:pt x="47159" y="77059"/>
                      <a:pt x="44977" y="75677"/>
                      <a:pt x="42795" y="74368"/>
                    </a:cubicBezTo>
                    <a:cubicBezTo>
                      <a:pt x="42650" y="74320"/>
                      <a:pt x="42502" y="74296"/>
                      <a:pt x="42356" y="74296"/>
                    </a:cubicBezTo>
                    <a:cubicBezTo>
                      <a:pt x="41844" y="74296"/>
                      <a:pt x="41365" y="74586"/>
                      <a:pt x="41195" y="75095"/>
                    </a:cubicBezTo>
                    <a:cubicBezTo>
                      <a:pt x="39522" y="78368"/>
                      <a:pt x="37631" y="81496"/>
                      <a:pt x="35449" y="84551"/>
                    </a:cubicBezTo>
                    <a:cubicBezTo>
                      <a:pt x="33412" y="78659"/>
                      <a:pt x="34503" y="72550"/>
                      <a:pt x="33776" y="66440"/>
                    </a:cubicBezTo>
                    <a:cubicBezTo>
                      <a:pt x="35594" y="62003"/>
                      <a:pt x="37049" y="57348"/>
                      <a:pt x="38577" y="52911"/>
                    </a:cubicBezTo>
                    <a:cubicBezTo>
                      <a:pt x="39013" y="51747"/>
                      <a:pt x="39522" y="50584"/>
                      <a:pt x="40177" y="49565"/>
                    </a:cubicBezTo>
                    <a:close/>
                    <a:moveTo>
                      <a:pt x="36405" y="0"/>
                    </a:moveTo>
                    <a:cubicBezTo>
                      <a:pt x="35861" y="0"/>
                      <a:pt x="35328" y="324"/>
                      <a:pt x="35085" y="905"/>
                    </a:cubicBezTo>
                    <a:cubicBezTo>
                      <a:pt x="34794" y="1778"/>
                      <a:pt x="34431" y="2724"/>
                      <a:pt x="34140" y="3597"/>
                    </a:cubicBezTo>
                    <a:cubicBezTo>
                      <a:pt x="32612" y="2651"/>
                      <a:pt x="31085" y="1706"/>
                      <a:pt x="29557" y="905"/>
                    </a:cubicBezTo>
                    <a:cubicBezTo>
                      <a:pt x="29387" y="837"/>
                      <a:pt x="29208" y="805"/>
                      <a:pt x="29032" y="805"/>
                    </a:cubicBezTo>
                    <a:cubicBezTo>
                      <a:pt x="28457" y="805"/>
                      <a:pt x="27906" y="1149"/>
                      <a:pt x="27739" y="1706"/>
                    </a:cubicBezTo>
                    <a:cubicBezTo>
                      <a:pt x="27448" y="2578"/>
                      <a:pt x="27084" y="3451"/>
                      <a:pt x="26793" y="4397"/>
                    </a:cubicBezTo>
                    <a:cubicBezTo>
                      <a:pt x="25193" y="3233"/>
                      <a:pt x="23302" y="2651"/>
                      <a:pt x="21411" y="2651"/>
                    </a:cubicBezTo>
                    <a:cubicBezTo>
                      <a:pt x="21371" y="2648"/>
                      <a:pt x="21331" y="2646"/>
                      <a:pt x="21292" y="2646"/>
                    </a:cubicBezTo>
                    <a:cubicBezTo>
                      <a:pt x="20405" y="2646"/>
                      <a:pt x="19744" y="3419"/>
                      <a:pt x="19884" y="4324"/>
                    </a:cubicBezTo>
                    <a:cubicBezTo>
                      <a:pt x="20247" y="6070"/>
                      <a:pt x="20684" y="7815"/>
                      <a:pt x="21120" y="9634"/>
                    </a:cubicBezTo>
                    <a:cubicBezTo>
                      <a:pt x="19229" y="10070"/>
                      <a:pt x="17483" y="10579"/>
                      <a:pt x="15738" y="11307"/>
                    </a:cubicBezTo>
                    <a:cubicBezTo>
                      <a:pt x="14719" y="11816"/>
                      <a:pt x="14574" y="13125"/>
                      <a:pt x="15447" y="13780"/>
                    </a:cubicBezTo>
                    <a:cubicBezTo>
                      <a:pt x="15810" y="14216"/>
                      <a:pt x="16101" y="14580"/>
                      <a:pt x="16320" y="15089"/>
                    </a:cubicBezTo>
                    <a:cubicBezTo>
                      <a:pt x="11592" y="17344"/>
                      <a:pt x="12101" y="20326"/>
                      <a:pt x="13556" y="25781"/>
                    </a:cubicBezTo>
                    <a:cubicBezTo>
                      <a:pt x="13556" y="25854"/>
                      <a:pt x="13628" y="25926"/>
                      <a:pt x="13628" y="25999"/>
                    </a:cubicBezTo>
                    <a:cubicBezTo>
                      <a:pt x="12319" y="27017"/>
                      <a:pt x="11228" y="28327"/>
                      <a:pt x="10355" y="29781"/>
                    </a:cubicBezTo>
                    <a:cubicBezTo>
                      <a:pt x="9919" y="30436"/>
                      <a:pt x="10210" y="31309"/>
                      <a:pt x="10937" y="31672"/>
                    </a:cubicBezTo>
                    <a:cubicBezTo>
                      <a:pt x="12028" y="32182"/>
                      <a:pt x="13119" y="32909"/>
                      <a:pt x="14138" y="33636"/>
                    </a:cubicBezTo>
                    <a:cubicBezTo>
                      <a:pt x="13410" y="35382"/>
                      <a:pt x="12828" y="37055"/>
                      <a:pt x="12319" y="38873"/>
                    </a:cubicBezTo>
                    <a:cubicBezTo>
                      <a:pt x="11950" y="39795"/>
                      <a:pt x="12673" y="40717"/>
                      <a:pt x="13608" y="40717"/>
                    </a:cubicBezTo>
                    <a:cubicBezTo>
                      <a:pt x="13779" y="40717"/>
                      <a:pt x="13957" y="40686"/>
                      <a:pt x="14138" y="40619"/>
                    </a:cubicBezTo>
                    <a:cubicBezTo>
                      <a:pt x="14932" y="40367"/>
                      <a:pt x="15597" y="40249"/>
                      <a:pt x="16153" y="40249"/>
                    </a:cubicBezTo>
                    <a:cubicBezTo>
                      <a:pt x="17683" y="40249"/>
                      <a:pt x="18380" y="41142"/>
                      <a:pt x="18647" y="42583"/>
                    </a:cubicBezTo>
                    <a:cubicBezTo>
                      <a:pt x="11810" y="53493"/>
                      <a:pt x="5264" y="65203"/>
                      <a:pt x="245" y="77132"/>
                    </a:cubicBezTo>
                    <a:cubicBezTo>
                      <a:pt x="1" y="77865"/>
                      <a:pt x="629" y="78599"/>
                      <a:pt x="1354" y="78599"/>
                    </a:cubicBezTo>
                    <a:cubicBezTo>
                      <a:pt x="1492" y="78599"/>
                      <a:pt x="1633" y="78572"/>
                      <a:pt x="1773" y="78514"/>
                    </a:cubicBezTo>
                    <a:cubicBezTo>
                      <a:pt x="6064" y="77059"/>
                      <a:pt x="9846" y="74441"/>
                      <a:pt x="14210" y="73350"/>
                    </a:cubicBezTo>
                    <a:cubicBezTo>
                      <a:pt x="14362" y="73312"/>
                      <a:pt x="14512" y="73295"/>
                      <a:pt x="14661" y="73295"/>
                    </a:cubicBezTo>
                    <a:cubicBezTo>
                      <a:pt x="17995" y="73295"/>
                      <a:pt x="20436" y="82329"/>
                      <a:pt x="21411" y="84696"/>
                    </a:cubicBezTo>
                    <a:cubicBezTo>
                      <a:pt x="21659" y="85192"/>
                      <a:pt x="22165" y="85453"/>
                      <a:pt x="22662" y="85453"/>
                    </a:cubicBezTo>
                    <a:cubicBezTo>
                      <a:pt x="23041" y="85453"/>
                      <a:pt x="23414" y="85302"/>
                      <a:pt x="23666" y="84987"/>
                    </a:cubicBezTo>
                    <a:cubicBezTo>
                      <a:pt x="26793" y="80841"/>
                      <a:pt x="29412" y="76405"/>
                      <a:pt x="31521" y="71677"/>
                    </a:cubicBezTo>
                    <a:lnTo>
                      <a:pt x="31521" y="71677"/>
                    </a:lnTo>
                    <a:cubicBezTo>
                      <a:pt x="31158" y="77205"/>
                      <a:pt x="31885" y="82951"/>
                      <a:pt x="34067" y="87533"/>
                    </a:cubicBezTo>
                    <a:cubicBezTo>
                      <a:pt x="34265" y="88009"/>
                      <a:pt x="34702" y="88247"/>
                      <a:pt x="35152" y="88247"/>
                    </a:cubicBezTo>
                    <a:cubicBezTo>
                      <a:pt x="35527" y="88247"/>
                      <a:pt x="35912" y="88082"/>
                      <a:pt x="36176" y="87751"/>
                    </a:cubicBezTo>
                    <a:cubicBezTo>
                      <a:pt x="38431" y="84260"/>
                      <a:pt x="40831" y="80841"/>
                      <a:pt x="42795" y="77132"/>
                    </a:cubicBezTo>
                    <a:cubicBezTo>
                      <a:pt x="45268" y="78587"/>
                      <a:pt x="47450" y="80550"/>
                      <a:pt x="49850" y="82005"/>
                    </a:cubicBezTo>
                    <a:cubicBezTo>
                      <a:pt x="50098" y="82177"/>
                      <a:pt x="50361" y="82253"/>
                      <a:pt x="50612" y="82253"/>
                    </a:cubicBezTo>
                    <a:cubicBezTo>
                      <a:pt x="51316" y="82253"/>
                      <a:pt x="51922" y="81646"/>
                      <a:pt x="51814" y="80841"/>
                    </a:cubicBezTo>
                    <a:cubicBezTo>
                      <a:pt x="50796" y="71022"/>
                      <a:pt x="50432" y="61203"/>
                      <a:pt x="50287" y="51311"/>
                    </a:cubicBezTo>
                    <a:lnTo>
                      <a:pt x="50287" y="51311"/>
                    </a:lnTo>
                    <a:cubicBezTo>
                      <a:pt x="51051" y="51475"/>
                      <a:pt x="51814" y="51556"/>
                      <a:pt x="52609" y="51556"/>
                    </a:cubicBezTo>
                    <a:cubicBezTo>
                      <a:pt x="52873" y="51556"/>
                      <a:pt x="53142" y="51547"/>
                      <a:pt x="53414" y="51529"/>
                    </a:cubicBezTo>
                    <a:cubicBezTo>
                      <a:pt x="54578" y="51529"/>
                      <a:pt x="54869" y="50002"/>
                      <a:pt x="54360" y="49274"/>
                    </a:cubicBezTo>
                    <a:cubicBezTo>
                      <a:pt x="53633" y="48329"/>
                      <a:pt x="52978" y="47310"/>
                      <a:pt x="52323" y="46438"/>
                    </a:cubicBezTo>
                    <a:lnTo>
                      <a:pt x="52323" y="46438"/>
                    </a:lnTo>
                    <a:cubicBezTo>
                      <a:pt x="54604" y="46964"/>
                      <a:pt x="56931" y="47208"/>
                      <a:pt x="59267" y="47208"/>
                    </a:cubicBezTo>
                    <a:cubicBezTo>
                      <a:pt x="59838" y="47208"/>
                      <a:pt x="60408" y="47194"/>
                      <a:pt x="60979" y="47165"/>
                    </a:cubicBezTo>
                    <a:cubicBezTo>
                      <a:pt x="62070" y="46947"/>
                      <a:pt x="62579" y="45710"/>
                      <a:pt x="61924" y="44837"/>
                    </a:cubicBezTo>
                    <a:cubicBezTo>
                      <a:pt x="60470" y="43383"/>
                      <a:pt x="59161" y="41855"/>
                      <a:pt x="57997" y="40255"/>
                    </a:cubicBezTo>
                    <a:cubicBezTo>
                      <a:pt x="59961" y="40182"/>
                      <a:pt x="61924" y="40037"/>
                      <a:pt x="63816" y="39746"/>
                    </a:cubicBezTo>
                    <a:cubicBezTo>
                      <a:pt x="64761" y="39528"/>
                      <a:pt x="65270" y="38582"/>
                      <a:pt x="64907" y="37709"/>
                    </a:cubicBezTo>
                    <a:cubicBezTo>
                      <a:pt x="63961" y="35382"/>
                      <a:pt x="62652" y="33127"/>
                      <a:pt x="61052" y="31163"/>
                    </a:cubicBezTo>
                    <a:lnTo>
                      <a:pt x="61124" y="31091"/>
                    </a:lnTo>
                    <a:cubicBezTo>
                      <a:pt x="62797" y="29854"/>
                      <a:pt x="64470" y="28618"/>
                      <a:pt x="66216" y="27454"/>
                    </a:cubicBezTo>
                    <a:cubicBezTo>
                      <a:pt x="66798" y="26945"/>
                      <a:pt x="66943" y="26072"/>
                      <a:pt x="66434" y="25417"/>
                    </a:cubicBezTo>
                    <a:cubicBezTo>
                      <a:pt x="65052" y="24108"/>
                      <a:pt x="63670" y="22871"/>
                      <a:pt x="62143" y="21708"/>
                    </a:cubicBezTo>
                    <a:cubicBezTo>
                      <a:pt x="62943" y="20617"/>
                      <a:pt x="63525" y="19453"/>
                      <a:pt x="64470" y="18362"/>
                    </a:cubicBezTo>
                    <a:cubicBezTo>
                      <a:pt x="64979" y="17635"/>
                      <a:pt x="64688" y="16616"/>
                      <a:pt x="63816" y="16253"/>
                    </a:cubicBezTo>
                    <a:cubicBezTo>
                      <a:pt x="62215" y="15598"/>
                      <a:pt x="60761" y="14943"/>
                      <a:pt x="59161" y="14434"/>
                    </a:cubicBezTo>
                    <a:cubicBezTo>
                      <a:pt x="59379" y="13052"/>
                      <a:pt x="59742" y="11598"/>
                      <a:pt x="60179" y="10288"/>
                    </a:cubicBezTo>
                    <a:cubicBezTo>
                      <a:pt x="60517" y="9408"/>
                      <a:pt x="59847" y="8528"/>
                      <a:pt x="58990" y="8528"/>
                    </a:cubicBezTo>
                    <a:cubicBezTo>
                      <a:pt x="58927" y="8528"/>
                      <a:pt x="58862" y="8533"/>
                      <a:pt x="58797" y="8543"/>
                    </a:cubicBezTo>
                    <a:cubicBezTo>
                      <a:pt x="57342" y="8761"/>
                      <a:pt x="55960" y="8615"/>
                      <a:pt x="54505" y="8761"/>
                    </a:cubicBezTo>
                    <a:cubicBezTo>
                      <a:pt x="54433" y="7815"/>
                      <a:pt x="54360" y="6797"/>
                      <a:pt x="54287" y="5851"/>
                    </a:cubicBezTo>
                    <a:cubicBezTo>
                      <a:pt x="54360" y="5415"/>
                      <a:pt x="54069" y="4979"/>
                      <a:pt x="53560" y="4906"/>
                    </a:cubicBezTo>
                    <a:cubicBezTo>
                      <a:pt x="53507" y="4799"/>
                      <a:pt x="53375" y="4732"/>
                      <a:pt x="53223" y="4732"/>
                    </a:cubicBezTo>
                    <a:cubicBezTo>
                      <a:pt x="53168" y="4732"/>
                      <a:pt x="53109" y="4741"/>
                      <a:pt x="53051" y="4760"/>
                    </a:cubicBezTo>
                    <a:cubicBezTo>
                      <a:pt x="51669" y="5197"/>
                      <a:pt x="50287" y="5633"/>
                      <a:pt x="48905" y="6070"/>
                    </a:cubicBezTo>
                    <a:cubicBezTo>
                      <a:pt x="48396" y="4615"/>
                      <a:pt x="47596" y="3233"/>
                      <a:pt x="46941" y="1778"/>
                    </a:cubicBezTo>
                    <a:cubicBezTo>
                      <a:pt x="46756" y="1269"/>
                      <a:pt x="46276" y="995"/>
                      <a:pt x="45782" y="995"/>
                    </a:cubicBezTo>
                    <a:cubicBezTo>
                      <a:pt x="45501" y="995"/>
                      <a:pt x="45215" y="1084"/>
                      <a:pt x="44977" y="1269"/>
                    </a:cubicBezTo>
                    <a:cubicBezTo>
                      <a:pt x="43959" y="2287"/>
                      <a:pt x="42868" y="3160"/>
                      <a:pt x="41850" y="4179"/>
                    </a:cubicBezTo>
                    <a:cubicBezTo>
                      <a:pt x="40249" y="2942"/>
                      <a:pt x="38722" y="1633"/>
                      <a:pt x="37195" y="251"/>
                    </a:cubicBezTo>
                    <a:cubicBezTo>
                      <a:pt x="36952" y="81"/>
                      <a:pt x="36677" y="0"/>
                      <a:pt x="36405"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0445678" y="845377"/>
                <a:ext cx="296050" cy="431350"/>
              </a:xfrm>
              <a:custGeom>
                <a:avLst/>
                <a:gdLst/>
                <a:ahLst/>
                <a:cxnLst/>
                <a:rect l="l" t="t" r="r" b="b"/>
                <a:pathLst>
                  <a:path w="11842" h="17254" extrusionOk="0">
                    <a:moveTo>
                      <a:pt x="9516" y="1"/>
                    </a:moveTo>
                    <a:cubicBezTo>
                      <a:pt x="9253" y="1"/>
                      <a:pt x="8980" y="88"/>
                      <a:pt x="8728" y="285"/>
                    </a:cubicBezTo>
                    <a:cubicBezTo>
                      <a:pt x="6474" y="2103"/>
                      <a:pt x="4146" y="3704"/>
                      <a:pt x="1964" y="5667"/>
                    </a:cubicBezTo>
                    <a:cubicBezTo>
                      <a:pt x="1600" y="5958"/>
                      <a:pt x="0" y="7559"/>
                      <a:pt x="1091" y="7995"/>
                    </a:cubicBezTo>
                    <a:cubicBezTo>
                      <a:pt x="1223" y="8036"/>
                      <a:pt x="1358" y="8055"/>
                      <a:pt x="1493" y="8055"/>
                    </a:cubicBezTo>
                    <a:cubicBezTo>
                      <a:pt x="2547" y="8055"/>
                      <a:pt x="3663" y="6911"/>
                      <a:pt x="4437" y="6395"/>
                    </a:cubicBezTo>
                    <a:cubicBezTo>
                      <a:pt x="5383" y="5813"/>
                      <a:pt x="6328" y="5158"/>
                      <a:pt x="7274" y="4504"/>
                    </a:cubicBezTo>
                    <a:lnTo>
                      <a:pt x="7274" y="4504"/>
                    </a:lnTo>
                    <a:cubicBezTo>
                      <a:pt x="6474" y="7486"/>
                      <a:pt x="5892" y="10541"/>
                      <a:pt x="5674" y="13668"/>
                    </a:cubicBezTo>
                    <a:cubicBezTo>
                      <a:pt x="4655" y="13523"/>
                      <a:pt x="3637" y="13377"/>
                      <a:pt x="2619" y="13377"/>
                    </a:cubicBezTo>
                    <a:cubicBezTo>
                      <a:pt x="2594" y="13375"/>
                      <a:pt x="2569" y="13374"/>
                      <a:pt x="2545" y="13374"/>
                    </a:cubicBezTo>
                    <a:cubicBezTo>
                      <a:pt x="1863" y="13374"/>
                      <a:pt x="1477" y="14340"/>
                      <a:pt x="2110" y="14832"/>
                    </a:cubicBezTo>
                    <a:cubicBezTo>
                      <a:pt x="4219" y="16287"/>
                      <a:pt x="7347" y="16796"/>
                      <a:pt x="9892" y="17232"/>
                    </a:cubicBezTo>
                    <a:cubicBezTo>
                      <a:pt x="9983" y="17247"/>
                      <a:pt x="10070" y="17254"/>
                      <a:pt x="10152" y="17254"/>
                    </a:cubicBezTo>
                    <a:cubicBezTo>
                      <a:pt x="11727" y="17254"/>
                      <a:pt x="11842" y="14741"/>
                      <a:pt x="10183" y="14396"/>
                    </a:cubicBezTo>
                    <a:lnTo>
                      <a:pt x="8292" y="14032"/>
                    </a:lnTo>
                    <a:cubicBezTo>
                      <a:pt x="9383" y="10032"/>
                      <a:pt x="9529" y="5740"/>
                      <a:pt x="10692" y="1740"/>
                    </a:cubicBezTo>
                    <a:cubicBezTo>
                      <a:pt x="11021" y="808"/>
                      <a:pt x="10318" y="1"/>
                      <a:pt x="9516"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3"/>
            <p:cNvGrpSpPr/>
            <p:nvPr/>
          </p:nvGrpSpPr>
          <p:grpSpPr>
            <a:xfrm rot="1882907">
              <a:off x="8393805" y="2728958"/>
              <a:ext cx="537260" cy="480691"/>
              <a:chOff x="3064658" y="3846582"/>
              <a:chExt cx="705425" cy="631150"/>
            </a:xfrm>
          </p:grpSpPr>
          <p:sp>
            <p:nvSpPr>
              <p:cNvPr id="137" name="Google Shape;137;p3"/>
              <p:cNvSpPr/>
              <p:nvPr/>
            </p:nvSpPr>
            <p:spPr>
              <a:xfrm>
                <a:off x="3144658" y="4121957"/>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064658" y="3996507"/>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281033" y="3846582"/>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486533" y="3876482"/>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602908" y="4065082"/>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3"/>
            <p:cNvGrpSpPr/>
            <p:nvPr/>
          </p:nvGrpSpPr>
          <p:grpSpPr>
            <a:xfrm rot="-1882907" flipH="1">
              <a:off x="400130" y="2649370"/>
              <a:ext cx="537260" cy="480691"/>
              <a:chOff x="2256445" y="3101215"/>
              <a:chExt cx="705425" cy="631150"/>
            </a:xfrm>
          </p:grpSpPr>
          <p:sp>
            <p:nvSpPr>
              <p:cNvPr id="143" name="Google Shape;143;p3"/>
              <p:cNvSpPr/>
              <p:nvPr/>
            </p:nvSpPr>
            <p:spPr>
              <a:xfrm>
                <a:off x="2336445" y="3376590"/>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256445" y="3251140"/>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472820" y="3101215"/>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2678320" y="3131115"/>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2794695" y="3319715"/>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p:nvPr/>
          </p:nvSpPr>
          <p:spPr>
            <a:xfrm rot="1076189">
              <a:off x="5021811" y="4373749"/>
              <a:ext cx="459228" cy="386297"/>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1550640">
              <a:off x="582300" y="268360"/>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FFE782">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3"/>
        <p:cNvGrpSpPr/>
        <p:nvPr/>
      </p:nvGrpSpPr>
      <p:grpSpPr>
        <a:xfrm>
          <a:off x="0" y="0"/>
          <a:ext cx="0" cy="0"/>
          <a:chOff x="0" y="0"/>
          <a:chExt cx="0" cy="0"/>
        </a:xfrm>
      </p:grpSpPr>
      <p:grpSp>
        <p:nvGrpSpPr>
          <p:cNvPr id="194" name="Google Shape;194;p5"/>
          <p:cNvGrpSpPr/>
          <p:nvPr/>
        </p:nvGrpSpPr>
        <p:grpSpPr>
          <a:xfrm>
            <a:off x="89338" y="138653"/>
            <a:ext cx="8957938" cy="4821944"/>
            <a:chOff x="84356" y="461914"/>
            <a:chExt cx="8957938" cy="4821944"/>
          </a:xfrm>
        </p:grpSpPr>
        <p:sp>
          <p:nvSpPr>
            <p:cNvPr id="195" name="Google Shape;195;p5"/>
            <p:cNvSpPr/>
            <p:nvPr/>
          </p:nvSpPr>
          <p:spPr>
            <a:xfrm>
              <a:off x="5206794" y="3351369"/>
              <a:ext cx="152461" cy="171611"/>
            </a:xfrm>
            <a:custGeom>
              <a:avLst/>
              <a:gdLst/>
              <a:ahLst/>
              <a:cxnLst/>
              <a:rect l="l" t="t" r="r" b="b"/>
              <a:pathLst>
                <a:path w="1847" h="2079" extrusionOk="0">
                  <a:moveTo>
                    <a:pt x="919" y="1"/>
                  </a:moveTo>
                  <a:cubicBezTo>
                    <a:pt x="812" y="1"/>
                    <a:pt x="716" y="349"/>
                    <a:pt x="687" y="803"/>
                  </a:cubicBezTo>
                  <a:cubicBezTo>
                    <a:pt x="290" y="832"/>
                    <a:pt x="1" y="928"/>
                    <a:pt x="1" y="1035"/>
                  </a:cubicBezTo>
                  <a:cubicBezTo>
                    <a:pt x="1" y="1151"/>
                    <a:pt x="290" y="1247"/>
                    <a:pt x="687" y="1276"/>
                  </a:cubicBezTo>
                  <a:cubicBezTo>
                    <a:pt x="716" y="1730"/>
                    <a:pt x="812" y="2078"/>
                    <a:pt x="919" y="2078"/>
                  </a:cubicBezTo>
                  <a:cubicBezTo>
                    <a:pt x="1035" y="2078"/>
                    <a:pt x="1131" y="1730"/>
                    <a:pt x="1160" y="1276"/>
                  </a:cubicBezTo>
                  <a:cubicBezTo>
                    <a:pt x="1556" y="1247"/>
                    <a:pt x="1846" y="1151"/>
                    <a:pt x="1846" y="1035"/>
                  </a:cubicBezTo>
                  <a:cubicBezTo>
                    <a:pt x="1846" y="928"/>
                    <a:pt x="1556" y="832"/>
                    <a:pt x="1160" y="803"/>
                  </a:cubicBezTo>
                  <a:cubicBezTo>
                    <a:pt x="1131" y="349"/>
                    <a:pt x="1035" y="1"/>
                    <a:pt x="919"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4462864" y="4914975"/>
              <a:ext cx="152461" cy="171611"/>
            </a:xfrm>
            <a:custGeom>
              <a:avLst/>
              <a:gdLst/>
              <a:ahLst/>
              <a:cxnLst/>
              <a:rect l="l" t="t" r="r" b="b"/>
              <a:pathLst>
                <a:path w="1847" h="2079" extrusionOk="0">
                  <a:moveTo>
                    <a:pt x="919" y="0"/>
                  </a:moveTo>
                  <a:cubicBezTo>
                    <a:pt x="813" y="0"/>
                    <a:pt x="716" y="348"/>
                    <a:pt x="687" y="812"/>
                  </a:cubicBezTo>
                  <a:cubicBezTo>
                    <a:pt x="291" y="832"/>
                    <a:pt x="1" y="928"/>
                    <a:pt x="1" y="1044"/>
                  </a:cubicBezTo>
                  <a:cubicBezTo>
                    <a:pt x="1" y="1150"/>
                    <a:pt x="291" y="1247"/>
                    <a:pt x="687" y="1276"/>
                  </a:cubicBezTo>
                  <a:cubicBezTo>
                    <a:pt x="716" y="1740"/>
                    <a:pt x="813" y="2078"/>
                    <a:pt x="919" y="2078"/>
                  </a:cubicBezTo>
                  <a:cubicBezTo>
                    <a:pt x="1035" y="2078"/>
                    <a:pt x="1132" y="1740"/>
                    <a:pt x="1161" y="1276"/>
                  </a:cubicBezTo>
                  <a:cubicBezTo>
                    <a:pt x="1557" y="1247"/>
                    <a:pt x="1847" y="1150"/>
                    <a:pt x="1847" y="1044"/>
                  </a:cubicBezTo>
                  <a:cubicBezTo>
                    <a:pt x="1847" y="928"/>
                    <a:pt x="1557" y="832"/>
                    <a:pt x="1161" y="812"/>
                  </a:cubicBezTo>
                  <a:cubicBezTo>
                    <a:pt x="1132" y="348"/>
                    <a:pt x="1035" y="0"/>
                    <a:pt x="919"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8495690" y="1499146"/>
              <a:ext cx="197117" cy="221798"/>
            </a:xfrm>
            <a:custGeom>
              <a:avLst/>
              <a:gdLst/>
              <a:ahLst/>
              <a:cxnLst/>
              <a:rect l="l" t="t" r="r" b="b"/>
              <a:pathLst>
                <a:path w="2388" h="2687" extrusionOk="0">
                  <a:moveTo>
                    <a:pt x="1199" y="0"/>
                  </a:moveTo>
                  <a:cubicBezTo>
                    <a:pt x="1054" y="0"/>
                    <a:pt x="928" y="445"/>
                    <a:pt x="899" y="1044"/>
                  </a:cubicBezTo>
                  <a:cubicBezTo>
                    <a:pt x="387" y="1073"/>
                    <a:pt x="0" y="1199"/>
                    <a:pt x="0" y="1344"/>
                  </a:cubicBezTo>
                  <a:cubicBezTo>
                    <a:pt x="0" y="1489"/>
                    <a:pt x="387" y="1605"/>
                    <a:pt x="899" y="1643"/>
                  </a:cubicBezTo>
                  <a:cubicBezTo>
                    <a:pt x="928" y="2242"/>
                    <a:pt x="1054" y="2687"/>
                    <a:pt x="1199" y="2687"/>
                  </a:cubicBezTo>
                  <a:cubicBezTo>
                    <a:pt x="1344" y="2687"/>
                    <a:pt x="1469" y="2242"/>
                    <a:pt x="1498" y="1643"/>
                  </a:cubicBezTo>
                  <a:cubicBezTo>
                    <a:pt x="2010" y="1605"/>
                    <a:pt x="2387" y="1489"/>
                    <a:pt x="2387" y="1344"/>
                  </a:cubicBezTo>
                  <a:cubicBezTo>
                    <a:pt x="2387" y="1199"/>
                    <a:pt x="2010" y="1073"/>
                    <a:pt x="1498" y="1044"/>
                  </a:cubicBezTo>
                  <a:cubicBezTo>
                    <a:pt x="1469" y="435"/>
                    <a:pt x="1344" y="0"/>
                    <a:pt x="1199"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8404335" y="533238"/>
              <a:ext cx="197117" cy="221798"/>
            </a:xfrm>
            <a:custGeom>
              <a:avLst/>
              <a:gdLst/>
              <a:ahLst/>
              <a:cxnLst/>
              <a:rect l="l" t="t" r="r" b="b"/>
              <a:pathLst>
                <a:path w="2388" h="2687" extrusionOk="0">
                  <a:moveTo>
                    <a:pt x="1199" y="0"/>
                  </a:moveTo>
                  <a:cubicBezTo>
                    <a:pt x="1044" y="0"/>
                    <a:pt x="928" y="445"/>
                    <a:pt x="899" y="1044"/>
                  </a:cubicBezTo>
                  <a:cubicBezTo>
                    <a:pt x="387" y="1073"/>
                    <a:pt x="1" y="1199"/>
                    <a:pt x="1" y="1344"/>
                  </a:cubicBezTo>
                  <a:cubicBezTo>
                    <a:pt x="1" y="1479"/>
                    <a:pt x="387" y="1605"/>
                    <a:pt x="899" y="1643"/>
                  </a:cubicBezTo>
                  <a:cubicBezTo>
                    <a:pt x="928" y="2242"/>
                    <a:pt x="1054" y="2687"/>
                    <a:pt x="1199" y="2687"/>
                  </a:cubicBezTo>
                  <a:cubicBezTo>
                    <a:pt x="1344" y="2687"/>
                    <a:pt x="1470" y="2242"/>
                    <a:pt x="1499" y="1643"/>
                  </a:cubicBezTo>
                  <a:cubicBezTo>
                    <a:pt x="2011" y="1605"/>
                    <a:pt x="2388" y="1479"/>
                    <a:pt x="2388" y="1344"/>
                  </a:cubicBezTo>
                  <a:cubicBezTo>
                    <a:pt x="2388" y="1199"/>
                    <a:pt x="2011" y="1073"/>
                    <a:pt x="1499" y="1044"/>
                  </a:cubicBezTo>
                  <a:cubicBezTo>
                    <a:pt x="1470" y="435"/>
                    <a:pt x="1344" y="0"/>
                    <a:pt x="1199"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437431" y="461921"/>
              <a:ext cx="197117" cy="221798"/>
            </a:xfrm>
            <a:custGeom>
              <a:avLst/>
              <a:gdLst/>
              <a:ahLst/>
              <a:cxnLst/>
              <a:rect l="l" t="t" r="r" b="b"/>
              <a:pathLst>
                <a:path w="2388" h="2687" extrusionOk="0">
                  <a:moveTo>
                    <a:pt x="1190" y="0"/>
                  </a:moveTo>
                  <a:cubicBezTo>
                    <a:pt x="1045" y="0"/>
                    <a:pt x="919" y="445"/>
                    <a:pt x="890" y="1044"/>
                  </a:cubicBezTo>
                  <a:cubicBezTo>
                    <a:pt x="378" y="1073"/>
                    <a:pt x="1" y="1198"/>
                    <a:pt x="1" y="1343"/>
                  </a:cubicBezTo>
                  <a:cubicBezTo>
                    <a:pt x="1" y="1488"/>
                    <a:pt x="378" y="1604"/>
                    <a:pt x="890" y="1643"/>
                  </a:cubicBezTo>
                  <a:cubicBezTo>
                    <a:pt x="919" y="2252"/>
                    <a:pt x="1045" y="2687"/>
                    <a:pt x="1190" y="2687"/>
                  </a:cubicBezTo>
                  <a:cubicBezTo>
                    <a:pt x="1344" y="2687"/>
                    <a:pt x="1460" y="2242"/>
                    <a:pt x="1499" y="1643"/>
                  </a:cubicBezTo>
                  <a:cubicBezTo>
                    <a:pt x="2011" y="1604"/>
                    <a:pt x="2388" y="1488"/>
                    <a:pt x="2388" y="1343"/>
                  </a:cubicBezTo>
                  <a:cubicBezTo>
                    <a:pt x="2388" y="1198"/>
                    <a:pt x="2011" y="1073"/>
                    <a:pt x="1499" y="1044"/>
                  </a:cubicBezTo>
                  <a:cubicBezTo>
                    <a:pt x="1460" y="435"/>
                    <a:pt x="1344" y="0"/>
                    <a:pt x="1190"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84356" y="1539277"/>
              <a:ext cx="103759" cy="11647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2948472" y="487044"/>
              <a:ext cx="152378" cy="171529"/>
            </a:xfrm>
            <a:custGeom>
              <a:avLst/>
              <a:gdLst/>
              <a:ahLst/>
              <a:cxnLst/>
              <a:rect l="l" t="t" r="r" b="b"/>
              <a:pathLst>
                <a:path w="1846" h="2078" extrusionOk="0">
                  <a:moveTo>
                    <a:pt x="918" y="0"/>
                  </a:moveTo>
                  <a:cubicBezTo>
                    <a:pt x="802" y="0"/>
                    <a:pt x="715" y="348"/>
                    <a:pt x="686" y="812"/>
                  </a:cubicBezTo>
                  <a:cubicBezTo>
                    <a:pt x="290" y="841"/>
                    <a:pt x="0" y="928"/>
                    <a:pt x="0" y="1044"/>
                  </a:cubicBezTo>
                  <a:cubicBezTo>
                    <a:pt x="0" y="1150"/>
                    <a:pt x="290" y="1247"/>
                    <a:pt x="686" y="1276"/>
                  </a:cubicBezTo>
                  <a:cubicBezTo>
                    <a:pt x="715" y="1740"/>
                    <a:pt x="802" y="2078"/>
                    <a:pt x="918" y="2078"/>
                  </a:cubicBezTo>
                  <a:cubicBezTo>
                    <a:pt x="1034" y="2078"/>
                    <a:pt x="1131" y="1740"/>
                    <a:pt x="1160" y="1276"/>
                  </a:cubicBezTo>
                  <a:cubicBezTo>
                    <a:pt x="1556" y="1247"/>
                    <a:pt x="1846" y="1150"/>
                    <a:pt x="1846" y="1044"/>
                  </a:cubicBezTo>
                  <a:cubicBezTo>
                    <a:pt x="1846" y="928"/>
                    <a:pt x="1556" y="841"/>
                    <a:pt x="1160" y="812"/>
                  </a:cubicBezTo>
                  <a:cubicBezTo>
                    <a:pt x="1141" y="348"/>
                    <a:pt x="1044" y="0"/>
                    <a:pt x="918"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3864531" y="3565614"/>
              <a:ext cx="103759" cy="116554"/>
            </a:xfrm>
            <a:custGeom>
              <a:avLst/>
              <a:gdLst/>
              <a:ahLst/>
              <a:cxnLst/>
              <a:rect l="l" t="t" r="r" b="b"/>
              <a:pathLst>
                <a:path w="1257" h="1412" extrusionOk="0">
                  <a:moveTo>
                    <a:pt x="628" y="1"/>
                  </a:moveTo>
                  <a:cubicBezTo>
                    <a:pt x="551" y="1"/>
                    <a:pt x="483" y="233"/>
                    <a:pt x="464" y="552"/>
                  </a:cubicBezTo>
                  <a:cubicBezTo>
                    <a:pt x="194" y="571"/>
                    <a:pt x="0" y="629"/>
                    <a:pt x="0" y="706"/>
                  </a:cubicBezTo>
                  <a:cubicBezTo>
                    <a:pt x="0" y="784"/>
                    <a:pt x="194" y="851"/>
                    <a:pt x="464" y="871"/>
                  </a:cubicBezTo>
                  <a:cubicBezTo>
                    <a:pt x="483" y="1180"/>
                    <a:pt x="551" y="1412"/>
                    <a:pt x="628" y="1412"/>
                  </a:cubicBezTo>
                  <a:cubicBezTo>
                    <a:pt x="706" y="1412"/>
                    <a:pt x="773" y="1180"/>
                    <a:pt x="783" y="871"/>
                  </a:cubicBezTo>
                  <a:cubicBezTo>
                    <a:pt x="1054" y="851"/>
                    <a:pt x="1257" y="784"/>
                    <a:pt x="1257" y="706"/>
                  </a:cubicBezTo>
                  <a:cubicBezTo>
                    <a:pt x="1257" y="629"/>
                    <a:pt x="1054" y="571"/>
                    <a:pt x="783" y="552"/>
                  </a:cubicBezTo>
                  <a:cubicBezTo>
                    <a:pt x="773" y="233"/>
                    <a:pt x="706" y="1"/>
                    <a:pt x="62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211215" y="4610184"/>
              <a:ext cx="152461" cy="171611"/>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2524138" y="4637703"/>
              <a:ext cx="103842" cy="116554"/>
            </a:xfrm>
            <a:custGeom>
              <a:avLst/>
              <a:gdLst/>
              <a:ahLst/>
              <a:cxnLst/>
              <a:rect l="l" t="t" r="r" b="b"/>
              <a:pathLst>
                <a:path w="1258" h="1412" extrusionOk="0">
                  <a:moveTo>
                    <a:pt x="629" y="1"/>
                  </a:moveTo>
                  <a:cubicBezTo>
                    <a:pt x="552" y="1"/>
                    <a:pt x="484" y="233"/>
                    <a:pt x="474" y="552"/>
                  </a:cubicBezTo>
                  <a:cubicBezTo>
                    <a:pt x="204" y="571"/>
                    <a:pt x="1" y="629"/>
                    <a:pt x="1" y="706"/>
                  </a:cubicBezTo>
                  <a:cubicBezTo>
                    <a:pt x="1" y="784"/>
                    <a:pt x="204" y="842"/>
                    <a:pt x="474" y="861"/>
                  </a:cubicBezTo>
                  <a:cubicBezTo>
                    <a:pt x="484" y="1180"/>
                    <a:pt x="552" y="1412"/>
                    <a:pt x="629" y="1412"/>
                  </a:cubicBezTo>
                  <a:cubicBezTo>
                    <a:pt x="706" y="1412"/>
                    <a:pt x="774" y="1180"/>
                    <a:pt x="793" y="861"/>
                  </a:cubicBezTo>
                  <a:cubicBezTo>
                    <a:pt x="1054" y="842"/>
                    <a:pt x="1257" y="784"/>
                    <a:pt x="1257" y="706"/>
                  </a:cubicBezTo>
                  <a:cubicBezTo>
                    <a:pt x="1257" y="629"/>
                    <a:pt x="1054" y="571"/>
                    <a:pt x="793" y="552"/>
                  </a:cubicBezTo>
                  <a:cubicBezTo>
                    <a:pt x="774" y="233"/>
                    <a:pt x="706" y="1"/>
                    <a:pt x="629"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546478" y="719265"/>
              <a:ext cx="103759" cy="117379"/>
            </a:xfrm>
            <a:custGeom>
              <a:avLst/>
              <a:gdLst/>
              <a:ahLst/>
              <a:cxnLst/>
              <a:rect l="l" t="t" r="r" b="b"/>
              <a:pathLst>
                <a:path w="1257" h="1422" extrusionOk="0">
                  <a:moveTo>
                    <a:pt x="628" y="1"/>
                  </a:moveTo>
                  <a:cubicBezTo>
                    <a:pt x="551" y="1"/>
                    <a:pt x="483" y="243"/>
                    <a:pt x="474" y="552"/>
                  </a:cubicBezTo>
                  <a:cubicBezTo>
                    <a:pt x="203" y="571"/>
                    <a:pt x="0" y="639"/>
                    <a:pt x="0" y="706"/>
                  </a:cubicBezTo>
                  <a:cubicBezTo>
                    <a:pt x="0" y="784"/>
                    <a:pt x="203" y="851"/>
                    <a:pt x="474" y="871"/>
                  </a:cubicBezTo>
                  <a:cubicBezTo>
                    <a:pt x="483" y="1180"/>
                    <a:pt x="551" y="1422"/>
                    <a:pt x="628" y="1422"/>
                  </a:cubicBezTo>
                  <a:cubicBezTo>
                    <a:pt x="706" y="1422"/>
                    <a:pt x="773" y="1180"/>
                    <a:pt x="793" y="871"/>
                  </a:cubicBezTo>
                  <a:cubicBezTo>
                    <a:pt x="1054" y="851"/>
                    <a:pt x="1257" y="793"/>
                    <a:pt x="1257" y="706"/>
                  </a:cubicBezTo>
                  <a:cubicBezTo>
                    <a:pt x="1257" y="639"/>
                    <a:pt x="1054" y="571"/>
                    <a:pt x="793" y="552"/>
                  </a:cubicBezTo>
                  <a:cubicBezTo>
                    <a:pt x="773" y="243"/>
                    <a:pt x="706" y="1"/>
                    <a:pt x="62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7786603" y="984304"/>
              <a:ext cx="103759" cy="116554"/>
            </a:xfrm>
            <a:custGeom>
              <a:avLst/>
              <a:gdLst/>
              <a:ahLst/>
              <a:cxnLst/>
              <a:rect l="l" t="t" r="r" b="b"/>
              <a:pathLst>
                <a:path w="1257" h="1412" extrusionOk="0">
                  <a:moveTo>
                    <a:pt x="628" y="1"/>
                  </a:moveTo>
                  <a:cubicBezTo>
                    <a:pt x="551" y="1"/>
                    <a:pt x="493" y="233"/>
                    <a:pt x="474" y="552"/>
                  </a:cubicBezTo>
                  <a:cubicBezTo>
                    <a:pt x="203" y="571"/>
                    <a:pt x="0" y="629"/>
                    <a:pt x="0" y="706"/>
                  </a:cubicBezTo>
                  <a:cubicBezTo>
                    <a:pt x="0" y="784"/>
                    <a:pt x="203" y="851"/>
                    <a:pt x="474" y="870"/>
                  </a:cubicBezTo>
                  <a:cubicBezTo>
                    <a:pt x="493" y="1180"/>
                    <a:pt x="551" y="1412"/>
                    <a:pt x="628" y="1412"/>
                  </a:cubicBezTo>
                  <a:cubicBezTo>
                    <a:pt x="715" y="1412"/>
                    <a:pt x="773" y="1180"/>
                    <a:pt x="792" y="870"/>
                  </a:cubicBezTo>
                  <a:cubicBezTo>
                    <a:pt x="1063" y="851"/>
                    <a:pt x="1256" y="793"/>
                    <a:pt x="1256" y="706"/>
                  </a:cubicBezTo>
                  <a:cubicBezTo>
                    <a:pt x="1256" y="629"/>
                    <a:pt x="1063" y="571"/>
                    <a:pt x="792" y="552"/>
                  </a:cubicBezTo>
                  <a:cubicBezTo>
                    <a:pt x="773" y="233"/>
                    <a:pt x="706" y="1"/>
                    <a:pt x="62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8215060" y="2913813"/>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567030" y="3069351"/>
              <a:ext cx="80812" cy="68347"/>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2113654" y="4859099"/>
              <a:ext cx="38053" cy="32605"/>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3173140" y="2035813"/>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353808" y="4805793"/>
              <a:ext cx="80234" cy="68843"/>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702736" y="5215015"/>
              <a:ext cx="80234" cy="68843"/>
            </a:xfrm>
            <a:custGeom>
              <a:avLst/>
              <a:gdLst/>
              <a:ahLst/>
              <a:cxnLst/>
              <a:rect l="l" t="t" r="r" b="b"/>
              <a:pathLst>
                <a:path w="972" h="834" extrusionOk="0">
                  <a:moveTo>
                    <a:pt x="542" y="1"/>
                  </a:moveTo>
                  <a:cubicBezTo>
                    <a:pt x="521" y="1"/>
                    <a:pt x="500" y="2"/>
                    <a:pt x="478" y="6"/>
                  </a:cubicBezTo>
                  <a:cubicBezTo>
                    <a:pt x="0" y="61"/>
                    <a:pt x="82" y="833"/>
                    <a:pt x="540" y="833"/>
                  </a:cubicBezTo>
                  <a:cubicBezTo>
                    <a:pt x="564" y="833"/>
                    <a:pt x="588" y="831"/>
                    <a:pt x="614" y="827"/>
                  </a:cubicBezTo>
                  <a:cubicBezTo>
                    <a:pt x="807" y="788"/>
                    <a:pt x="952" y="624"/>
                    <a:pt x="971" y="431"/>
                  </a:cubicBezTo>
                  <a:cubicBezTo>
                    <a:pt x="971" y="191"/>
                    <a:pt x="776" y="1"/>
                    <a:pt x="542"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7819042" y="461914"/>
              <a:ext cx="38879" cy="32770"/>
            </a:xfrm>
            <a:custGeom>
              <a:avLst/>
              <a:gdLst/>
              <a:ahLst/>
              <a:cxnLst/>
              <a:rect l="l" t="t" r="r" b="b"/>
              <a:pathLst>
                <a:path w="471" h="397" extrusionOk="0">
                  <a:moveTo>
                    <a:pt x="273" y="1"/>
                  </a:moveTo>
                  <a:cubicBezTo>
                    <a:pt x="259" y="1"/>
                    <a:pt x="244" y="3"/>
                    <a:pt x="229" y="6"/>
                  </a:cubicBezTo>
                  <a:cubicBezTo>
                    <a:pt x="0" y="24"/>
                    <a:pt x="39" y="397"/>
                    <a:pt x="257" y="397"/>
                  </a:cubicBezTo>
                  <a:cubicBezTo>
                    <a:pt x="269" y="397"/>
                    <a:pt x="282" y="395"/>
                    <a:pt x="296" y="393"/>
                  </a:cubicBezTo>
                  <a:cubicBezTo>
                    <a:pt x="393" y="373"/>
                    <a:pt x="460" y="296"/>
                    <a:pt x="470" y="209"/>
                  </a:cubicBezTo>
                  <a:cubicBezTo>
                    <a:pt x="470" y="90"/>
                    <a:pt x="380" y="1"/>
                    <a:pt x="273"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3968299" y="2747071"/>
              <a:ext cx="38218" cy="32358"/>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1563672" y="5226729"/>
              <a:ext cx="53819" cy="45400"/>
            </a:xfrm>
            <a:custGeom>
              <a:avLst/>
              <a:gdLst/>
              <a:ahLst/>
              <a:cxnLst/>
              <a:rect l="l" t="t" r="r" b="b"/>
              <a:pathLst>
                <a:path w="652" h="550" extrusionOk="0">
                  <a:moveTo>
                    <a:pt x="370" y="0"/>
                  </a:moveTo>
                  <a:cubicBezTo>
                    <a:pt x="354" y="0"/>
                    <a:pt x="338" y="2"/>
                    <a:pt x="323" y="4"/>
                  </a:cubicBezTo>
                  <a:cubicBezTo>
                    <a:pt x="1" y="32"/>
                    <a:pt x="55" y="550"/>
                    <a:pt x="369" y="550"/>
                  </a:cubicBezTo>
                  <a:cubicBezTo>
                    <a:pt x="385" y="550"/>
                    <a:pt x="402" y="548"/>
                    <a:pt x="419" y="545"/>
                  </a:cubicBezTo>
                  <a:cubicBezTo>
                    <a:pt x="545" y="526"/>
                    <a:pt x="641" y="420"/>
                    <a:pt x="651" y="284"/>
                  </a:cubicBezTo>
                  <a:cubicBezTo>
                    <a:pt x="651" y="126"/>
                    <a:pt x="524" y="0"/>
                    <a:pt x="370"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5"/>
            <p:cNvGrpSpPr/>
            <p:nvPr/>
          </p:nvGrpSpPr>
          <p:grpSpPr>
            <a:xfrm>
              <a:off x="384142" y="4522561"/>
              <a:ext cx="394321" cy="369227"/>
              <a:chOff x="2002810" y="3558267"/>
              <a:chExt cx="362694" cy="339613"/>
            </a:xfrm>
          </p:grpSpPr>
          <p:sp>
            <p:nvSpPr>
              <p:cNvPr id="217" name="Google Shape;217;p5"/>
              <p:cNvSpPr/>
              <p:nvPr/>
            </p:nvSpPr>
            <p:spPr>
              <a:xfrm>
                <a:off x="2291173" y="3686353"/>
                <a:ext cx="74331" cy="6286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2002810" y="3590232"/>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2172351" y="3558267"/>
                <a:ext cx="35001" cy="29990"/>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2260348" y="3867738"/>
                <a:ext cx="35761"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2093844" y="3776628"/>
                <a:ext cx="49275" cy="421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5"/>
            <p:cNvGrpSpPr/>
            <p:nvPr/>
          </p:nvGrpSpPr>
          <p:grpSpPr>
            <a:xfrm>
              <a:off x="8251792" y="4522561"/>
              <a:ext cx="394321" cy="369227"/>
              <a:chOff x="2002810" y="3558267"/>
              <a:chExt cx="362694" cy="339613"/>
            </a:xfrm>
          </p:grpSpPr>
          <p:sp>
            <p:nvSpPr>
              <p:cNvPr id="223" name="Google Shape;223;p5"/>
              <p:cNvSpPr/>
              <p:nvPr/>
            </p:nvSpPr>
            <p:spPr>
              <a:xfrm>
                <a:off x="2291173" y="3686353"/>
                <a:ext cx="74331" cy="6286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2002810" y="3590232"/>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2172351" y="3558267"/>
                <a:ext cx="35001" cy="29990"/>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2260348" y="3867738"/>
                <a:ext cx="35761"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2093844" y="3776628"/>
                <a:ext cx="49275" cy="421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5"/>
            <p:cNvSpPr/>
            <p:nvPr/>
          </p:nvSpPr>
          <p:spPr>
            <a:xfrm>
              <a:off x="8938535" y="2089738"/>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8542360" y="3448175"/>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529435" y="2743325"/>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650260" y="3533900"/>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778476" y="2347266"/>
              <a:ext cx="80812" cy="68347"/>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2111017" y="1087726"/>
              <a:ext cx="80812" cy="68347"/>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1268417" y="1092511"/>
              <a:ext cx="38053" cy="32605"/>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1897487" y="743168"/>
              <a:ext cx="38879" cy="32770"/>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725865" y="1329913"/>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4219626" y="602991"/>
              <a:ext cx="80812" cy="68347"/>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6919542" y="664413"/>
              <a:ext cx="80812" cy="68347"/>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956554" y="1092511"/>
              <a:ext cx="38053" cy="32605"/>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7314937" y="1105518"/>
              <a:ext cx="38879" cy="32770"/>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6098365" y="755038"/>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3048756" y="4891802"/>
              <a:ext cx="103759" cy="11647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3359915" y="4240721"/>
              <a:ext cx="152461" cy="171611"/>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flipH="1">
              <a:off x="6471716" y="4891802"/>
              <a:ext cx="103759" cy="11647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flipH="1">
              <a:off x="5719493" y="4899146"/>
              <a:ext cx="152461" cy="171611"/>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rgbClr val="C6E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5"/>
          <p:cNvSpPr txBox="1">
            <a:spLocks noGrp="1"/>
          </p:cNvSpPr>
          <p:nvPr>
            <p:ph type="title"/>
          </p:nvPr>
        </p:nvSpPr>
        <p:spPr>
          <a:xfrm>
            <a:off x="311700" y="516839"/>
            <a:ext cx="85206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7" name="Google Shape;247;p5"/>
          <p:cNvSpPr txBox="1">
            <a:spLocks noGrp="1"/>
          </p:cNvSpPr>
          <p:nvPr>
            <p:ph type="body" idx="1"/>
          </p:nvPr>
        </p:nvSpPr>
        <p:spPr>
          <a:xfrm>
            <a:off x="3573300" y="3408060"/>
            <a:ext cx="1997400" cy="1107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8" name="Google Shape;248;p5"/>
          <p:cNvSpPr txBox="1">
            <a:spLocks noGrp="1"/>
          </p:cNvSpPr>
          <p:nvPr>
            <p:ph type="body" idx="2"/>
          </p:nvPr>
        </p:nvSpPr>
        <p:spPr>
          <a:xfrm>
            <a:off x="3573300" y="1866636"/>
            <a:ext cx="1997400" cy="1107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9" name="Google Shape;249;p5"/>
          <p:cNvSpPr txBox="1">
            <a:spLocks noGrp="1"/>
          </p:cNvSpPr>
          <p:nvPr>
            <p:ph type="subTitle" idx="3"/>
          </p:nvPr>
        </p:nvSpPr>
        <p:spPr>
          <a:xfrm>
            <a:off x="3573300" y="1662533"/>
            <a:ext cx="1997400" cy="24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Font typeface="Boogaloo"/>
              <a:buNone/>
              <a:defRPr>
                <a:latin typeface="Boogaloo"/>
                <a:ea typeface="Boogaloo"/>
                <a:cs typeface="Boogaloo"/>
                <a:sym typeface="Boogaloo"/>
              </a:defRPr>
            </a:lvl1pPr>
            <a:lvl2pPr lvl="1">
              <a:spcBef>
                <a:spcPts val="0"/>
              </a:spcBef>
              <a:spcAft>
                <a:spcPts val="0"/>
              </a:spcAft>
              <a:buSzPts val="1800"/>
              <a:buFont typeface="Boogaloo"/>
              <a:buNone/>
              <a:defRPr sz="1800">
                <a:latin typeface="Boogaloo"/>
                <a:ea typeface="Boogaloo"/>
                <a:cs typeface="Boogaloo"/>
                <a:sym typeface="Boogaloo"/>
              </a:defRPr>
            </a:lvl2pPr>
            <a:lvl3pPr lvl="2">
              <a:spcBef>
                <a:spcPts val="1600"/>
              </a:spcBef>
              <a:spcAft>
                <a:spcPts val="0"/>
              </a:spcAft>
              <a:buSzPts val="1800"/>
              <a:buFont typeface="Boogaloo"/>
              <a:buNone/>
              <a:defRPr sz="1800">
                <a:latin typeface="Boogaloo"/>
                <a:ea typeface="Boogaloo"/>
                <a:cs typeface="Boogaloo"/>
                <a:sym typeface="Boogaloo"/>
              </a:defRPr>
            </a:lvl3pPr>
            <a:lvl4pPr lvl="3">
              <a:spcBef>
                <a:spcPts val="1600"/>
              </a:spcBef>
              <a:spcAft>
                <a:spcPts val="0"/>
              </a:spcAft>
              <a:buSzPts val="1800"/>
              <a:buFont typeface="Boogaloo"/>
              <a:buNone/>
              <a:defRPr sz="1800">
                <a:latin typeface="Boogaloo"/>
                <a:ea typeface="Boogaloo"/>
                <a:cs typeface="Boogaloo"/>
                <a:sym typeface="Boogaloo"/>
              </a:defRPr>
            </a:lvl4pPr>
            <a:lvl5pPr lvl="4">
              <a:spcBef>
                <a:spcPts val="1600"/>
              </a:spcBef>
              <a:spcAft>
                <a:spcPts val="0"/>
              </a:spcAft>
              <a:buSzPts val="1800"/>
              <a:buFont typeface="Boogaloo"/>
              <a:buNone/>
              <a:defRPr sz="1800">
                <a:latin typeface="Boogaloo"/>
                <a:ea typeface="Boogaloo"/>
                <a:cs typeface="Boogaloo"/>
                <a:sym typeface="Boogaloo"/>
              </a:defRPr>
            </a:lvl5pPr>
            <a:lvl6pPr lvl="5">
              <a:spcBef>
                <a:spcPts val="1600"/>
              </a:spcBef>
              <a:spcAft>
                <a:spcPts val="0"/>
              </a:spcAft>
              <a:buSzPts val="1800"/>
              <a:buFont typeface="Boogaloo"/>
              <a:buNone/>
              <a:defRPr sz="1800">
                <a:latin typeface="Boogaloo"/>
                <a:ea typeface="Boogaloo"/>
                <a:cs typeface="Boogaloo"/>
                <a:sym typeface="Boogaloo"/>
              </a:defRPr>
            </a:lvl6pPr>
            <a:lvl7pPr lvl="6">
              <a:spcBef>
                <a:spcPts val="1600"/>
              </a:spcBef>
              <a:spcAft>
                <a:spcPts val="0"/>
              </a:spcAft>
              <a:buSzPts val="1800"/>
              <a:buFont typeface="Boogaloo"/>
              <a:buNone/>
              <a:defRPr sz="1800">
                <a:latin typeface="Boogaloo"/>
                <a:ea typeface="Boogaloo"/>
                <a:cs typeface="Boogaloo"/>
                <a:sym typeface="Boogaloo"/>
              </a:defRPr>
            </a:lvl7pPr>
            <a:lvl8pPr lvl="7">
              <a:spcBef>
                <a:spcPts val="1600"/>
              </a:spcBef>
              <a:spcAft>
                <a:spcPts val="0"/>
              </a:spcAft>
              <a:buSzPts val="1800"/>
              <a:buFont typeface="Boogaloo"/>
              <a:buNone/>
              <a:defRPr sz="1800">
                <a:latin typeface="Boogaloo"/>
                <a:ea typeface="Boogaloo"/>
                <a:cs typeface="Boogaloo"/>
                <a:sym typeface="Boogaloo"/>
              </a:defRPr>
            </a:lvl8pPr>
            <a:lvl9pPr lvl="8">
              <a:spcBef>
                <a:spcPts val="1600"/>
              </a:spcBef>
              <a:spcAft>
                <a:spcPts val="1600"/>
              </a:spcAft>
              <a:buSzPts val="1800"/>
              <a:buFont typeface="Boogaloo"/>
              <a:buNone/>
              <a:defRPr sz="1800">
                <a:latin typeface="Boogaloo"/>
                <a:ea typeface="Boogaloo"/>
                <a:cs typeface="Boogaloo"/>
                <a:sym typeface="Boogaloo"/>
              </a:defRPr>
            </a:lvl9pPr>
          </a:lstStyle>
          <a:p>
            <a:endParaRPr/>
          </a:p>
        </p:txBody>
      </p:sp>
      <p:sp>
        <p:nvSpPr>
          <p:cNvPr id="250" name="Google Shape;250;p5"/>
          <p:cNvSpPr txBox="1">
            <a:spLocks noGrp="1"/>
          </p:cNvSpPr>
          <p:nvPr>
            <p:ph type="subTitle" idx="4"/>
          </p:nvPr>
        </p:nvSpPr>
        <p:spPr>
          <a:xfrm>
            <a:off x="3573300" y="3211800"/>
            <a:ext cx="1997400" cy="2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Font typeface="Boogaloo"/>
              <a:buNone/>
              <a:defRPr>
                <a:latin typeface="Boogaloo"/>
                <a:ea typeface="Boogaloo"/>
                <a:cs typeface="Boogaloo"/>
                <a:sym typeface="Boogaloo"/>
              </a:defRPr>
            </a:lvl1pPr>
            <a:lvl2pPr lvl="1">
              <a:spcBef>
                <a:spcPts val="0"/>
              </a:spcBef>
              <a:spcAft>
                <a:spcPts val="0"/>
              </a:spcAft>
              <a:buSzPts val="1800"/>
              <a:buFont typeface="Boogaloo"/>
              <a:buNone/>
              <a:defRPr sz="1800">
                <a:latin typeface="Boogaloo"/>
                <a:ea typeface="Boogaloo"/>
                <a:cs typeface="Boogaloo"/>
                <a:sym typeface="Boogaloo"/>
              </a:defRPr>
            </a:lvl2pPr>
            <a:lvl3pPr lvl="2">
              <a:spcBef>
                <a:spcPts val="1600"/>
              </a:spcBef>
              <a:spcAft>
                <a:spcPts val="0"/>
              </a:spcAft>
              <a:buSzPts val="1800"/>
              <a:buFont typeface="Boogaloo"/>
              <a:buNone/>
              <a:defRPr sz="1800">
                <a:latin typeface="Boogaloo"/>
                <a:ea typeface="Boogaloo"/>
                <a:cs typeface="Boogaloo"/>
                <a:sym typeface="Boogaloo"/>
              </a:defRPr>
            </a:lvl3pPr>
            <a:lvl4pPr lvl="3">
              <a:spcBef>
                <a:spcPts val="1600"/>
              </a:spcBef>
              <a:spcAft>
                <a:spcPts val="0"/>
              </a:spcAft>
              <a:buSzPts val="1800"/>
              <a:buFont typeface="Boogaloo"/>
              <a:buNone/>
              <a:defRPr sz="1800">
                <a:latin typeface="Boogaloo"/>
                <a:ea typeface="Boogaloo"/>
                <a:cs typeface="Boogaloo"/>
                <a:sym typeface="Boogaloo"/>
              </a:defRPr>
            </a:lvl4pPr>
            <a:lvl5pPr lvl="4">
              <a:spcBef>
                <a:spcPts val="1600"/>
              </a:spcBef>
              <a:spcAft>
                <a:spcPts val="0"/>
              </a:spcAft>
              <a:buSzPts val="1800"/>
              <a:buFont typeface="Boogaloo"/>
              <a:buNone/>
              <a:defRPr sz="1800">
                <a:latin typeface="Boogaloo"/>
                <a:ea typeface="Boogaloo"/>
                <a:cs typeface="Boogaloo"/>
                <a:sym typeface="Boogaloo"/>
              </a:defRPr>
            </a:lvl5pPr>
            <a:lvl6pPr lvl="5">
              <a:spcBef>
                <a:spcPts val="1600"/>
              </a:spcBef>
              <a:spcAft>
                <a:spcPts val="0"/>
              </a:spcAft>
              <a:buSzPts val="1800"/>
              <a:buFont typeface="Boogaloo"/>
              <a:buNone/>
              <a:defRPr sz="1800">
                <a:latin typeface="Boogaloo"/>
                <a:ea typeface="Boogaloo"/>
                <a:cs typeface="Boogaloo"/>
                <a:sym typeface="Boogaloo"/>
              </a:defRPr>
            </a:lvl6pPr>
            <a:lvl7pPr lvl="6">
              <a:spcBef>
                <a:spcPts val="1600"/>
              </a:spcBef>
              <a:spcAft>
                <a:spcPts val="0"/>
              </a:spcAft>
              <a:buSzPts val="1800"/>
              <a:buFont typeface="Boogaloo"/>
              <a:buNone/>
              <a:defRPr sz="1800">
                <a:latin typeface="Boogaloo"/>
                <a:ea typeface="Boogaloo"/>
                <a:cs typeface="Boogaloo"/>
                <a:sym typeface="Boogaloo"/>
              </a:defRPr>
            </a:lvl7pPr>
            <a:lvl8pPr lvl="7">
              <a:spcBef>
                <a:spcPts val="1600"/>
              </a:spcBef>
              <a:spcAft>
                <a:spcPts val="0"/>
              </a:spcAft>
              <a:buSzPts val="1800"/>
              <a:buFont typeface="Boogaloo"/>
              <a:buNone/>
              <a:defRPr sz="1800">
                <a:latin typeface="Boogaloo"/>
                <a:ea typeface="Boogaloo"/>
                <a:cs typeface="Boogaloo"/>
                <a:sym typeface="Boogaloo"/>
              </a:defRPr>
            </a:lvl8pPr>
            <a:lvl9pPr lvl="8">
              <a:spcBef>
                <a:spcPts val="1600"/>
              </a:spcBef>
              <a:spcAft>
                <a:spcPts val="1600"/>
              </a:spcAft>
              <a:buSzPts val="1800"/>
              <a:buFont typeface="Boogaloo"/>
              <a:buNone/>
              <a:defRPr sz="1800">
                <a:latin typeface="Boogaloo"/>
                <a:ea typeface="Boogaloo"/>
                <a:cs typeface="Boogaloo"/>
                <a:sym typeface="Boogalo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299"/>
        <p:cNvGrpSpPr/>
        <p:nvPr/>
      </p:nvGrpSpPr>
      <p:grpSpPr>
        <a:xfrm>
          <a:off x="0" y="0"/>
          <a:ext cx="0" cy="0"/>
          <a:chOff x="0" y="0"/>
          <a:chExt cx="0" cy="0"/>
        </a:xfrm>
      </p:grpSpPr>
      <p:sp>
        <p:nvSpPr>
          <p:cNvPr id="300" name="Google Shape;300;p7"/>
          <p:cNvSpPr txBox="1">
            <a:spLocks noGrp="1"/>
          </p:cNvSpPr>
          <p:nvPr>
            <p:ph type="title"/>
          </p:nvPr>
        </p:nvSpPr>
        <p:spPr>
          <a:xfrm>
            <a:off x="4487500" y="962150"/>
            <a:ext cx="3939900" cy="1221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4000"/>
            </a:lvl1pPr>
            <a:lvl2pPr lvl="1" algn="r" rtl="0">
              <a:spcBef>
                <a:spcPts val="0"/>
              </a:spcBef>
              <a:spcAft>
                <a:spcPts val="0"/>
              </a:spcAft>
              <a:buNone/>
              <a:defRPr sz="4000">
                <a:latin typeface="Muli"/>
                <a:ea typeface="Muli"/>
                <a:cs typeface="Muli"/>
                <a:sym typeface="Muli"/>
              </a:defRPr>
            </a:lvl2pPr>
            <a:lvl3pPr lvl="2" algn="r" rtl="0">
              <a:spcBef>
                <a:spcPts val="0"/>
              </a:spcBef>
              <a:spcAft>
                <a:spcPts val="0"/>
              </a:spcAft>
              <a:buNone/>
              <a:defRPr sz="4000">
                <a:latin typeface="Muli"/>
                <a:ea typeface="Muli"/>
                <a:cs typeface="Muli"/>
                <a:sym typeface="Muli"/>
              </a:defRPr>
            </a:lvl3pPr>
            <a:lvl4pPr lvl="3" algn="r" rtl="0">
              <a:spcBef>
                <a:spcPts val="0"/>
              </a:spcBef>
              <a:spcAft>
                <a:spcPts val="0"/>
              </a:spcAft>
              <a:buNone/>
              <a:defRPr sz="4000">
                <a:latin typeface="Muli"/>
                <a:ea typeface="Muli"/>
                <a:cs typeface="Muli"/>
                <a:sym typeface="Muli"/>
              </a:defRPr>
            </a:lvl4pPr>
            <a:lvl5pPr lvl="4" algn="r" rtl="0">
              <a:spcBef>
                <a:spcPts val="0"/>
              </a:spcBef>
              <a:spcAft>
                <a:spcPts val="0"/>
              </a:spcAft>
              <a:buNone/>
              <a:defRPr sz="4000">
                <a:latin typeface="Muli"/>
                <a:ea typeface="Muli"/>
                <a:cs typeface="Muli"/>
                <a:sym typeface="Muli"/>
              </a:defRPr>
            </a:lvl5pPr>
            <a:lvl6pPr lvl="5" algn="r" rtl="0">
              <a:spcBef>
                <a:spcPts val="0"/>
              </a:spcBef>
              <a:spcAft>
                <a:spcPts val="0"/>
              </a:spcAft>
              <a:buNone/>
              <a:defRPr sz="4000">
                <a:latin typeface="Muli"/>
                <a:ea typeface="Muli"/>
                <a:cs typeface="Muli"/>
                <a:sym typeface="Muli"/>
              </a:defRPr>
            </a:lvl6pPr>
            <a:lvl7pPr lvl="6" algn="r" rtl="0">
              <a:spcBef>
                <a:spcPts val="0"/>
              </a:spcBef>
              <a:spcAft>
                <a:spcPts val="0"/>
              </a:spcAft>
              <a:buNone/>
              <a:defRPr sz="4000">
                <a:latin typeface="Muli"/>
                <a:ea typeface="Muli"/>
                <a:cs typeface="Muli"/>
                <a:sym typeface="Muli"/>
              </a:defRPr>
            </a:lvl7pPr>
            <a:lvl8pPr lvl="7" algn="r" rtl="0">
              <a:spcBef>
                <a:spcPts val="0"/>
              </a:spcBef>
              <a:spcAft>
                <a:spcPts val="0"/>
              </a:spcAft>
              <a:buNone/>
              <a:defRPr sz="4000">
                <a:latin typeface="Muli"/>
                <a:ea typeface="Muli"/>
                <a:cs typeface="Muli"/>
                <a:sym typeface="Muli"/>
              </a:defRPr>
            </a:lvl8pPr>
            <a:lvl9pPr lvl="8" algn="r" rtl="0">
              <a:spcBef>
                <a:spcPts val="0"/>
              </a:spcBef>
              <a:spcAft>
                <a:spcPts val="0"/>
              </a:spcAft>
              <a:buNone/>
              <a:defRPr sz="4000">
                <a:latin typeface="Muli"/>
                <a:ea typeface="Muli"/>
                <a:cs typeface="Muli"/>
                <a:sym typeface="Muli"/>
              </a:defRPr>
            </a:lvl9pPr>
          </a:lstStyle>
          <a:p>
            <a:endParaRPr/>
          </a:p>
        </p:txBody>
      </p:sp>
      <p:sp>
        <p:nvSpPr>
          <p:cNvPr id="301" name="Google Shape;301;p7"/>
          <p:cNvSpPr txBox="1">
            <a:spLocks noGrp="1"/>
          </p:cNvSpPr>
          <p:nvPr>
            <p:ph type="subTitle" idx="1"/>
          </p:nvPr>
        </p:nvSpPr>
        <p:spPr>
          <a:xfrm>
            <a:off x="4480100" y="2176100"/>
            <a:ext cx="3939900" cy="123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grpSp>
        <p:nvGrpSpPr>
          <p:cNvPr id="302" name="Google Shape;302;p7"/>
          <p:cNvGrpSpPr/>
          <p:nvPr/>
        </p:nvGrpSpPr>
        <p:grpSpPr>
          <a:xfrm>
            <a:off x="226887" y="124377"/>
            <a:ext cx="8810551" cy="4925810"/>
            <a:chOff x="231742" y="385651"/>
            <a:chExt cx="8810551" cy="4925810"/>
          </a:xfrm>
        </p:grpSpPr>
        <p:sp>
          <p:nvSpPr>
            <p:cNvPr id="303" name="Google Shape;303;p7"/>
            <p:cNvSpPr/>
            <p:nvPr/>
          </p:nvSpPr>
          <p:spPr>
            <a:xfrm>
              <a:off x="8722681" y="4915857"/>
              <a:ext cx="152461" cy="171611"/>
            </a:xfrm>
            <a:custGeom>
              <a:avLst/>
              <a:gdLst/>
              <a:ahLst/>
              <a:cxnLst/>
              <a:rect l="l" t="t" r="r" b="b"/>
              <a:pathLst>
                <a:path w="1847" h="2079" extrusionOk="0">
                  <a:moveTo>
                    <a:pt x="919" y="1"/>
                  </a:moveTo>
                  <a:cubicBezTo>
                    <a:pt x="812" y="1"/>
                    <a:pt x="716" y="349"/>
                    <a:pt x="687" y="803"/>
                  </a:cubicBezTo>
                  <a:cubicBezTo>
                    <a:pt x="290" y="832"/>
                    <a:pt x="1" y="928"/>
                    <a:pt x="1" y="1035"/>
                  </a:cubicBezTo>
                  <a:cubicBezTo>
                    <a:pt x="1" y="1151"/>
                    <a:pt x="290" y="1247"/>
                    <a:pt x="687" y="1276"/>
                  </a:cubicBezTo>
                  <a:cubicBezTo>
                    <a:pt x="716" y="1730"/>
                    <a:pt x="812" y="2078"/>
                    <a:pt x="919" y="2078"/>
                  </a:cubicBezTo>
                  <a:cubicBezTo>
                    <a:pt x="1035" y="2078"/>
                    <a:pt x="1131" y="1730"/>
                    <a:pt x="1160" y="1276"/>
                  </a:cubicBezTo>
                  <a:cubicBezTo>
                    <a:pt x="1556" y="1247"/>
                    <a:pt x="1846" y="1151"/>
                    <a:pt x="1846" y="1035"/>
                  </a:cubicBezTo>
                  <a:cubicBezTo>
                    <a:pt x="1846" y="928"/>
                    <a:pt x="1556" y="832"/>
                    <a:pt x="1160" y="803"/>
                  </a:cubicBezTo>
                  <a:cubicBezTo>
                    <a:pt x="1131" y="349"/>
                    <a:pt x="1035" y="1"/>
                    <a:pt x="9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8404335" y="533238"/>
              <a:ext cx="197117" cy="221798"/>
            </a:xfrm>
            <a:custGeom>
              <a:avLst/>
              <a:gdLst/>
              <a:ahLst/>
              <a:cxnLst/>
              <a:rect l="l" t="t" r="r" b="b"/>
              <a:pathLst>
                <a:path w="2388" h="2687" extrusionOk="0">
                  <a:moveTo>
                    <a:pt x="1199" y="0"/>
                  </a:moveTo>
                  <a:cubicBezTo>
                    <a:pt x="1044" y="0"/>
                    <a:pt x="928" y="445"/>
                    <a:pt x="899" y="1044"/>
                  </a:cubicBezTo>
                  <a:cubicBezTo>
                    <a:pt x="387" y="1073"/>
                    <a:pt x="1" y="1199"/>
                    <a:pt x="1" y="1344"/>
                  </a:cubicBezTo>
                  <a:cubicBezTo>
                    <a:pt x="1" y="1479"/>
                    <a:pt x="387" y="1605"/>
                    <a:pt x="899" y="1643"/>
                  </a:cubicBezTo>
                  <a:cubicBezTo>
                    <a:pt x="928" y="2242"/>
                    <a:pt x="1054" y="2687"/>
                    <a:pt x="1199" y="2687"/>
                  </a:cubicBezTo>
                  <a:cubicBezTo>
                    <a:pt x="1344" y="2687"/>
                    <a:pt x="1470" y="2242"/>
                    <a:pt x="1499" y="1643"/>
                  </a:cubicBezTo>
                  <a:cubicBezTo>
                    <a:pt x="2011" y="1605"/>
                    <a:pt x="2388" y="1479"/>
                    <a:pt x="2388" y="1344"/>
                  </a:cubicBezTo>
                  <a:cubicBezTo>
                    <a:pt x="2388" y="1199"/>
                    <a:pt x="2011" y="1073"/>
                    <a:pt x="1499" y="1044"/>
                  </a:cubicBezTo>
                  <a:cubicBezTo>
                    <a:pt x="1470" y="435"/>
                    <a:pt x="1344" y="0"/>
                    <a:pt x="1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1219602" y="4037846"/>
              <a:ext cx="152461" cy="171611"/>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4901663" y="2159178"/>
              <a:ext cx="103842" cy="116554"/>
            </a:xfrm>
            <a:custGeom>
              <a:avLst/>
              <a:gdLst/>
              <a:ahLst/>
              <a:cxnLst/>
              <a:rect l="l" t="t" r="r" b="b"/>
              <a:pathLst>
                <a:path w="1258" h="1412" extrusionOk="0">
                  <a:moveTo>
                    <a:pt x="629" y="1"/>
                  </a:moveTo>
                  <a:cubicBezTo>
                    <a:pt x="552" y="1"/>
                    <a:pt x="484" y="233"/>
                    <a:pt x="474" y="552"/>
                  </a:cubicBezTo>
                  <a:cubicBezTo>
                    <a:pt x="204" y="571"/>
                    <a:pt x="1" y="629"/>
                    <a:pt x="1" y="706"/>
                  </a:cubicBezTo>
                  <a:cubicBezTo>
                    <a:pt x="1" y="784"/>
                    <a:pt x="204" y="842"/>
                    <a:pt x="474" y="861"/>
                  </a:cubicBezTo>
                  <a:cubicBezTo>
                    <a:pt x="484" y="1180"/>
                    <a:pt x="552" y="1412"/>
                    <a:pt x="629" y="1412"/>
                  </a:cubicBezTo>
                  <a:cubicBezTo>
                    <a:pt x="706" y="1412"/>
                    <a:pt x="774" y="1180"/>
                    <a:pt x="793" y="861"/>
                  </a:cubicBezTo>
                  <a:cubicBezTo>
                    <a:pt x="1054" y="842"/>
                    <a:pt x="1257" y="784"/>
                    <a:pt x="1257" y="706"/>
                  </a:cubicBezTo>
                  <a:cubicBezTo>
                    <a:pt x="1257" y="629"/>
                    <a:pt x="1054" y="571"/>
                    <a:pt x="793" y="552"/>
                  </a:cubicBezTo>
                  <a:cubicBezTo>
                    <a:pt x="774" y="233"/>
                    <a:pt x="706" y="1"/>
                    <a:pt x="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flipH="1">
              <a:off x="5670020" y="2976186"/>
              <a:ext cx="103850" cy="116550"/>
            </a:xfrm>
            <a:custGeom>
              <a:avLst/>
              <a:gdLst/>
              <a:ahLst/>
              <a:cxnLst/>
              <a:rect l="l" t="t" r="r" b="b"/>
              <a:pathLst>
                <a:path w="1257" h="1412" extrusionOk="0">
                  <a:moveTo>
                    <a:pt x="628" y="1"/>
                  </a:moveTo>
                  <a:cubicBezTo>
                    <a:pt x="551" y="1"/>
                    <a:pt x="493" y="233"/>
                    <a:pt x="474" y="552"/>
                  </a:cubicBezTo>
                  <a:cubicBezTo>
                    <a:pt x="203" y="571"/>
                    <a:pt x="0" y="629"/>
                    <a:pt x="0" y="706"/>
                  </a:cubicBezTo>
                  <a:cubicBezTo>
                    <a:pt x="0" y="784"/>
                    <a:pt x="203" y="851"/>
                    <a:pt x="474" y="870"/>
                  </a:cubicBezTo>
                  <a:cubicBezTo>
                    <a:pt x="493" y="1180"/>
                    <a:pt x="551" y="1412"/>
                    <a:pt x="628" y="1412"/>
                  </a:cubicBezTo>
                  <a:cubicBezTo>
                    <a:pt x="715" y="1412"/>
                    <a:pt x="773" y="1180"/>
                    <a:pt x="792" y="870"/>
                  </a:cubicBezTo>
                  <a:cubicBezTo>
                    <a:pt x="1063" y="851"/>
                    <a:pt x="1256" y="793"/>
                    <a:pt x="1256" y="706"/>
                  </a:cubicBezTo>
                  <a:cubicBezTo>
                    <a:pt x="1256" y="629"/>
                    <a:pt x="1063" y="571"/>
                    <a:pt x="792"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8403260" y="2859888"/>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380330" y="2635551"/>
              <a:ext cx="80812" cy="68347"/>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3973037" y="2962381"/>
              <a:ext cx="38879" cy="32770"/>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4249215" y="2025126"/>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7702736" y="5215015"/>
              <a:ext cx="80234" cy="68843"/>
            </a:xfrm>
            <a:custGeom>
              <a:avLst/>
              <a:gdLst/>
              <a:ahLst/>
              <a:cxnLst/>
              <a:rect l="l" t="t" r="r" b="b"/>
              <a:pathLst>
                <a:path w="972" h="834" extrusionOk="0">
                  <a:moveTo>
                    <a:pt x="542" y="1"/>
                  </a:moveTo>
                  <a:cubicBezTo>
                    <a:pt x="521" y="1"/>
                    <a:pt x="500" y="2"/>
                    <a:pt x="478" y="6"/>
                  </a:cubicBezTo>
                  <a:cubicBezTo>
                    <a:pt x="0" y="61"/>
                    <a:pt x="82" y="833"/>
                    <a:pt x="540" y="833"/>
                  </a:cubicBezTo>
                  <a:cubicBezTo>
                    <a:pt x="564" y="833"/>
                    <a:pt x="588" y="831"/>
                    <a:pt x="614" y="827"/>
                  </a:cubicBezTo>
                  <a:cubicBezTo>
                    <a:pt x="807" y="788"/>
                    <a:pt x="952" y="624"/>
                    <a:pt x="971" y="431"/>
                  </a:cubicBezTo>
                  <a:cubicBezTo>
                    <a:pt x="971" y="191"/>
                    <a:pt x="776"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7819042" y="461914"/>
              <a:ext cx="38879" cy="32770"/>
            </a:xfrm>
            <a:custGeom>
              <a:avLst/>
              <a:gdLst/>
              <a:ahLst/>
              <a:cxnLst/>
              <a:rect l="l" t="t" r="r" b="b"/>
              <a:pathLst>
                <a:path w="471" h="397" extrusionOk="0">
                  <a:moveTo>
                    <a:pt x="273" y="1"/>
                  </a:moveTo>
                  <a:cubicBezTo>
                    <a:pt x="259" y="1"/>
                    <a:pt x="244" y="3"/>
                    <a:pt x="229" y="6"/>
                  </a:cubicBezTo>
                  <a:cubicBezTo>
                    <a:pt x="0" y="24"/>
                    <a:pt x="39" y="397"/>
                    <a:pt x="257" y="397"/>
                  </a:cubicBezTo>
                  <a:cubicBezTo>
                    <a:pt x="269" y="397"/>
                    <a:pt x="282" y="395"/>
                    <a:pt x="296" y="393"/>
                  </a:cubicBezTo>
                  <a:cubicBezTo>
                    <a:pt x="393" y="373"/>
                    <a:pt x="460" y="296"/>
                    <a:pt x="470" y="209"/>
                  </a:cubicBezTo>
                  <a:cubicBezTo>
                    <a:pt x="470" y="90"/>
                    <a:pt x="380" y="1"/>
                    <a:pt x="2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7"/>
            <p:cNvGrpSpPr/>
            <p:nvPr/>
          </p:nvGrpSpPr>
          <p:grpSpPr>
            <a:xfrm>
              <a:off x="231742" y="4859018"/>
              <a:ext cx="471274" cy="452443"/>
              <a:chOff x="1862633" y="3867738"/>
              <a:chExt cx="433475" cy="416154"/>
            </a:xfrm>
          </p:grpSpPr>
          <p:sp>
            <p:nvSpPr>
              <p:cNvPr id="315" name="Google Shape;315;p7"/>
              <p:cNvSpPr/>
              <p:nvPr/>
            </p:nvSpPr>
            <p:spPr>
              <a:xfrm>
                <a:off x="1862633" y="4221026"/>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2260348" y="3867738"/>
                <a:ext cx="35761"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7"/>
            <p:cNvGrpSpPr/>
            <p:nvPr/>
          </p:nvGrpSpPr>
          <p:grpSpPr>
            <a:xfrm>
              <a:off x="6695692" y="2940351"/>
              <a:ext cx="1493974" cy="1799038"/>
              <a:chOff x="571519" y="2102959"/>
              <a:chExt cx="1374148" cy="1654744"/>
            </a:xfrm>
          </p:grpSpPr>
          <p:sp>
            <p:nvSpPr>
              <p:cNvPr id="318" name="Google Shape;318;p7"/>
              <p:cNvSpPr/>
              <p:nvPr/>
            </p:nvSpPr>
            <p:spPr>
              <a:xfrm>
                <a:off x="571519" y="2102959"/>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909906" y="3727561"/>
                <a:ext cx="35761"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7"/>
            <p:cNvSpPr/>
            <p:nvPr/>
          </p:nvSpPr>
          <p:spPr>
            <a:xfrm>
              <a:off x="8938535" y="2089738"/>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8775835" y="3749675"/>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1291435" y="3124325"/>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4132017" y="1181786"/>
              <a:ext cx="38053" cy="32605"/>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2232537" y="556418"/>
              <a:ext cx="38879" cy="32770"/>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734340" y="823738"/>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5567023" y="629756"/>
              <a:ext cx="152474" cy="128982"/>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6548717" y="877313"/>
              <a:ext cx="80812" cy="68347"/>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4967454" y="1026286"/>
              <a:ext cx="38053" cy="32605"/>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6112115" y="385651"/>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3254656" y="4533252"/>
              <a:ext cx="103759" cy="11647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flipH="1">
              <a:off x="6194468" y="4630246"/>
              <a:ext cx="152461" cy="171611"/>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7"/>
          <p:cNvGrpSpPr/>
          <p:nvPr/>
        </p:nvGrpSpPr>
        <p:grpSpPr>
          <a:xfrm>
            <a:off x="-25708" y="-75542"/>
            <a:ext cx="5540992" cy="5265186"/>
            <a:chOff x="17142" y="-159142"/>
            <a:chExt cx="5540992" cy="5265186"/>
          </a:xfrm>
        </p:grpSpPr>
        <p:sp>
          <p:nvSpPr>
            <p:cNvPr id="333" name="Google Shape;333;p7"/>
            <p:cNvSpPr/>
            <p:nvPr/>
          </p:nvSpPr>
          <p:spPr>
            <a:xfrm rot="-806507">
              <a:off x="283650" y="3787455"/>
              <a:ext cx="92836" cy="85954"/>
            </a:xfrm>
            <a:custGeom>
              <a:avLst/>
              <a:gdLst/>
              <a:ahLst/>
              <a:cxnLst/>
              <a:rect l="l" t="t" r="r" b="b"/>
              <a:pathLst>
                <a:path w="2378" h="2219" extrusionOk="0">
                  <a:moveTo>
                    <a:pt x="2377" y="0"/>
                  </a:moveTo>
                  <a:lnTo>
                    <a:pt x="1" y="181"/>
                  </a:lnTo>
                  <a:lnTo>
                    <a:pt x="340" y="2218"/>
                  </a:lnTo>
                  <a:lnTo>
                    <a:pt x="1811" y="1743"/>
                  </a:lnTo>
                  <a:lnTo>
                    <a:pt x="23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rot="-3133777">
              <a:off x="733527" y="2271724"/>
              <a:ext cx="61873" cy="70189"/>
            </a:xfrm>
            <a:custGeom>
              <a:avLst/>
              <a:gdLst/>
              <a:ahLst/>
              <a:cxnLst/>
              <a:rect l="l" t="t" r="r" b="b"/>
              <a:pathLst>
                <a:path w="1585" h="1812" extrusionOk="0">
                  <a:moveTo>
                    <a:pt x="1086" y="1"/>
                  </a:moveTo>
                  <a:lnTo>
                    <a:pt x="0" y="431"/>
                  </a:lnTo>
                  <a:lnTo>
                    <a:pt x="226" y="1811"/>
                  </a:lnTo>
                  <a:lnTo>
                    <a:pt x="1584" y="1268"/>
                  </a:lnTo>
                  <a:lnTo>
                    <a:pt x="10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rot="-3133777">
              <a:off x="46938" y="2709071"/>
              <a:ext cx="66285" cy="107879"/>
            </a:xfrm>
            <a:custGeom>
              <a:avLst/>
              <a:gdLst/>
              <a:ahLst/>
              <a:cxnLst/>
              <a:rect l="l" t="t" r="r" b="b"/>
              <a:pathLst>
                <a:path w="1698" h="2785" extrusionOk="0">
                  <a:moveTo>
                    <a:pt x="1223" y="1"/>
                  </a:moveTo>
                  <a:lnTo>
                    <a:pt x="0" y="499"/>
                  </a:lnTo>
                  <a:lnTo>
                    <a:pt x="928" y="2785"/>
                  </a:lnTo>
                  <a:lnTo>
                    <a:pt x="1698" y="2468"/>
                  </a:lnTo>
                  <a:lnTo>
                    <a:pt x="12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2718144" y="3655474"/>
              <a:ext cx="89279" cy="72783"/>
            </a:xfrm>
            <a:custGeom>
              <a:avLst/>
              <a:gdLst/>
              <a:ahLst/>
              <a:cxnLst/>
              <a:rect l="l" t="t" r="r" b="b"/>
              <a:pathLst>
                <a:path w="2287" h="1879" extrusionOk="0">
                  <a:moveTo>
                    <a:pt x="1879" y="0"/>
                  </a:moveTo>
                  <a:lnTo>
                    <a:pt x="0" y="747"/>
                  </a:lnTo>
                  <a:lnTo>
                    <a:pt x="815" y="1879"/>
                  </a:lnTo>
                  <a:lnTo>
                    <a:pt x="2286" y="883"/>
                  </a:lnTo>
                  <a:lnTo>
                    <a:pt x="18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2924736" y="1237472"/>
              <a:ext cx="124608" cy="166599"/>
            </a:xfrm>
            <a:custGeom>
              <a:avLst/>
              <a:gdLst/>
              <a:ahLst/>
              <a:cxnLst/>
              <a:rect l="l" t="t" r="r" b="b"/>
              <a:pathLst>
                <a:path w="3192" h="4301" extrusionOk="0">
                  <a:moveTo>
                    <a:pt x="1630" y="1"/>
                  </a:moveTo>
                  <a:lnTo>
                    <a:pt x="0" y="1789"/>
                  </a:lnTo>
                  <a:lnTo>
                    <a:pt x="973" y="4301"/>
                  </a:lnTo>
                  <a:lnTo>
                    <a:pt x="3191" y="2784"/>
                  </a:lnTo>
                  <a:lnTo>
                    <a:pt x="16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1582773" y="1826341"/>
              <a:ext cx="103410" cy="92964"/>
            </a:xfrm>
            <a:custGeom>
              <a:avLst/>
              <a:gdLst/>
              <a:ahLst/>
              <a:cxnLst/>
              <a:rect l="l" t="t" r="r" b="b"/>
              <a:pathLst>
                <a:path w="2649" h="2400" extrusionOk="0">
                  <a:moveTo>
                    <a:pt x="1177" y="1"/>
                  </a:moveTo>
                  <a:lnTo>
                    <a:pt x="1" y="499"/>
                  </a:lnTo>
                  <a:lnTo>
                    <a:pt x="861" y="2400"/>
                  </a:lnTo>
                  <a:lnTo>
                    <a:pt x="2649" y="1313"/>
                  </a:lnTo>
                  <a:lnTo>
                    <a:pt x="11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1983558" y="1429172"/>
              <a:ext cx="92831" cy="86844"/>
            </a:xfrm>
            <a:custGeom>
              <a:avLst/>
              <a:gdLst/>
              <a:ahLst/>
              <a:cxnLst/>
              <a:rect l="l" t="t" r="r" b="b"/>
              <a:pathLst>
                <a:path w="2378" h="2242" extrusionOk="0">
                  <a:moveTo>
                    <a:pt x="2377" y="1"/>
                  </a:moveTo>
                  <a:lnTo>
                    <a:pt x="1" y="227"/>
                  </a:lnTo>
                  <a:lnTo>
                    <a:pt x="385" y="2241"/>
                  </a:lnTo>
                  <a:lnTo>
                    <a:pt x="1834" y="1743"/>
                  </a:lnTo>
                  <a:lnTo>
                    <a:pt x="23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4442039" y="3336954"/>
              <a:ext cx="77802" cy="101718"/>
            </a:xfrm>
            <a:custGeom>
              <a:avLst/>
              <a:gdLst/>
              <a:ahLst/>
              <a:cxnLst/>
              <a:rect l="l" t="t" r="r" b="b"/>
              <a:pathLst>
                <a:path w="1993" h="2626" extrusionOk="0">
                  <a:moveTo>
                    <a:pt x="725" y="1"/>
                  </a:moveTo>
                  <a:lnTo>
                    <a:pt x="1" y="2377"/>
                  </a:lnTo>
                  <a:lnTo>
                    <a:pt x="793" y="2626"/>
                  </a:lnTo>
                  <a:lnTo>
                    <a:pt x="1992" y="408"/>
                  </a:lnTo>
                  <a:lnTo>
                    <a:pt x="7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604017" y="2709528"/>
              <a:ext cx="88381" cy="72783"/>
            </a:xfrm>
            <a:custGeom>
              <a:avLst/>
              <a:gdLst/>
              <a:ahLst/>
              <a:cxnLst/>
              <a:rect l="l" t="t" r="r" b="b"/>
              <a:pathLst>
                <a:path w="2264" h="1879" extrusionOk="0">
                  <a:moveTo>
                    <a:pt x="1879" y="0"/>
                  </a:moveTo>
                  <a:lnTo>
                    <a:pt x="1" y="747"/>
                  </a:lnTo>
                  <a:lnTo>
                    <a:pt x="815" y="1879"/>
                  </a:lnTo>
                  <a:lnTo>
                    <a:pt x="2264" y="883"/>
                  </a:lnTo>
                  <a:lnTo>
                    <a:pt x="18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rot="-2072575">
              <a:off x="2615962" y="537257"/>
              <a:ext cx="102512" cy="88549"/>
            </a:xfrm>
            <a:custGeom>
              <a:avLst/>
              <a:gdLst/>
              <a:ahLst/>
              <a:cxnLst/>
              <a:rect l="l" t="t" r="r" b="b"/>
              <a:pathLst>
                <a:path w="2626" h="2286" extrusionOk="0">
                  <a:moveTo>
                    <a:pt x="1902" y="0"/>
                  </a:moveTo>
                  <a:lnTo>
                    <a:pt x="0" y="815"/>
                  </a:lnTo>
                  <a:lnTo>
                    <a:pt x="815" y="2128"/>
                  </a:lnTo>
                  <a:lnTo>
                    <a:pt x="2626" y="2286"/>
                  </a:lnTo>
                  <a:lnTo>
                    <a:pt x="19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rot="-4285549">
              <a:off x="5201185" y="389735"/>
              <a:ext cx="111377" cy="102611"/>
            </a:xfrm>
            <a:custGeom>
              <a:avLst/>
              <a:gdLst/>
              <a:ahLst/>
              <a:cxnLst/>
              <a:rect l="l" t="t" r="r" b="b"/>
              <a:pathLst>
                <a:path w="2853" h="2649" extrusionOk="0">
                  <a:moveTo>
                    <a:pt x="2083" y="1"/>
                  </a:moveTo>
                  <a:lnTo>
                    <a:pt x="1" y="1019"/>
                  </a:lnTo>
                  <a:lnTo>
                    <a:pt x="227" y="2648"/>
                  </a:lnTo>
                  <a:lnTo>
                    <a:pt x="2852" y="1585"/>
                  </a:lnTo>
                  <a:lnTo>
                    <a:pt x="20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1896989" y="4719701"/>
              <a:ext cx="158180" cy="110511"/>
            </a:xfrm>
            <a:custGeom>
              <a:avLst/>
              <a:gdLst/>
              <a:ahLst/>
              <a:cxnLst/>
              <a:rect l="l" t="t" r="r" b="b"/>
              <a:pathLst>
                <a:path w="4052" h="2853" extrusionOk="0">
                  <a:moveTo>
                    <a:pt x="2671" y="1"/>
                  </a:moveTo>
                  <a:lnTo>
                    <a:pt x="1" y="340"/>
                  </a:lnTo>
                  <a:lnTo>
                    <a:pt x="951" y="2852"/>
                  </a:lnTo>
                  <a:lnTo>
                    <a:pt x="4052" y="1992"/>
                  </a:lnTo>
                  <a:lnTo>
                    <a:pt x="26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3951815" y="4633792"/>
              <a:ext cx="121953" cy="86805"/>
            </a:xfrm>
            <a:custGeom>
              <a:avLst/>
              <a:gdLst/>
              <a:ahLst/>
              <a:cxnLst/>
              <a:rect l="l" t="t" r="r" b="b"/>
              <a:pathLst>
                <a:path w="3124" h="2241" extrusionOk="0">
                  <a:moveTo>
                    <a:pt x="861" y="0"/>
                  </a:moveTo>
                  <a:lnTo>
                    <a:pt x="0" y="1426"/>
                  </a:lnTo>
                  <a:lnTo>
                    <a:pt x="2739" y="2241"/>
                  </a:lnTo>
                  <a:lnTo>
                    <a:pt x="3124" y="521"/>
                  </a:lnTo>
                  <a:lnTo>
                    <a:pt x="8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811149" y="4894500"/>
              <a:ext cx="93374" cy="96501"/>
            </a:xfrm>
            <a:custGeom>
              <a:avLst/>
              <a:gdLst/>
              <a:ahLst/>
              <a:cxnLst/>
              <a:rect l="l" t="t" r="r" b="b"/>
              <a:pathLst>
                <a:path w="2061" h="2491" extrusionOk="0">
                  <a:moveTo>
                    <a:pt x="1" y="1"/>
                  </a:moveTo>
                  <a:lnTo>
                    <a:pt x="137" y="1540"/>
                  </a:lnTo>
                  <a:lnTo>
                    <a:pt x="1721" y="2490"/>
                  </a:lnTo>
                  <a:lnTo>
                    <a:pt x="2060" y="114"/>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3358310" y="5022725"/>
              <a:ext cx="61874" cy="83319"/>
            </a:xfrm>
            <a:custGeom>
              <a:avLst/>
              <a:gdLst/>
              <a:ahLst/>
              <a:cxnLst/>
              <a:rect l="l" t="t" r="r" b="b"/>
              <a:pathLst>
                <a:path w="1585" h="2151" extrusionOk="0">
                  <a:moveTo>
                    <a:pt x="1268" y="1"/>
                  </a:moveTo>
                  <a:lnTo>
                    <a:pt x="1" y="521"/>
                  </a:lnTo>
                  <a:lnTo>
                    <a:pt x="612" y="2151"/>
                  </a:lnTo>
                  <a:lnTo>
                    <a:pt x="1585" y="1992"/>
                  </a:lnTo>
                  <a:lnTo>
                    <a:pt x="12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191336" y="74109"/>
              <a:ext cx="98999" cy="120156"/>
            </a:xfrm>
            <a:custGeom>
              <a:avLst/>
              <a:gdLst/>
              <a:ahLst/>
              <a:cxnLst/>
              <a:rect l="l" t="t" r="r" b="b"/>
              <a:pathLst>
                <a:path w="2536" h="3102" extrusionOk="0">
                  <a:moveTo>
                    <a:pt x="1313" y="1"/>
                  </a:moveTo>
                  <a:lnTo>
                    <a:pt x="1" y="1132"/>
                  </a:lnTo>
                  <a:lnTo>
                    <a:pt x="1925" y="3101"/>
                  </a:lnTo>
                  <a:lnTo>
                    <a:pt x="2536" y="2083"/>
                  </a:lnTo>
                  <a:lnTo>
                    <a:pt x="13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1171519" y="151432"/>
              <a:ext cx="159078" cy="135456"/>
            </a:xfrm>
            <a:custGeom>
              <a:avLst/>
              <a:gdLst/>
              <a:ahLst/>
              <a:cxnLst/>
              <a:rect l="l" t="t" r="r" b="b"/>
              <a:pathLst>
                <a:path w="4075" h="3497" extrusionOk="0">
                  <a:moveTo>
                    <a:pt x="2332" y="1"/>
                  </a:moveTo>
                  <a:cubicBezTo>
                    <a:pt x="770" y="1"/>
                    <a:pt x="1" y="1879"/>
                    <a:pt x="1110" y="2988"/>
                  </a:cubicBezTo>
                  <a:cubicBezTo>
                    <a:pt x="1460" y="3339"/>
                    <a:pt x="1893" y="3496"/>
                    <a:pt x="2318" y="3496"/>
                  </a:cubicBezTo>
                  <a:cubicBezTo>
                    <a:pt x="3212" y="3496"/>
                    <a:pt x="4074" y="2802"/>
                    <a:pt x="4074" y="1744"/>
                  </a:cubicBezTo>
                  <a:cubicBezTo>
                    <a:pt x="4074" y="793"/>
                    <a:pt x="3282" y="1"/>
                    <a:pt x="2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806507">
              <a:off x="337026" y="4336721"/>
              <a:ext cx="159047" cy="134955"/>
            </a:xfrm>
            <a:custGeom>
              <a:avLst/>
              <a:gdLst/>
              <a:ahLst/>
              <a:cxnLst/>
              <a:rect l="l" t="t" r="r" b="b"/>
              <a:pathLst>
                <a:path w="4074" h="3484" extrusionOk="0">
                  <a:moveTo>
                    <a:pt x="1743" y="1"/>
                  </a:moveTo>
                  <a:cubicBezTo>
                    <a:pt x="770" y="1"/>
                    <a:pt x="0" y="770"/>
                    <a:pt x="0" y="1743"/>
                  </a:cubicBezTo>
                  <a:cubicBezTo>
                    <a:pt x="0" y="2784"/>
                    <a:pt x="860" y="3484"/>
                    <a:pt x="1753" y="3484"/>
                  </a:cubicBezTo>
                  <a:cubicBezTo>
                    <a:pt x="2179" y="3484"/>
                    <a:pt x="2614" y="3324"/>
                    <a:pt x="2965" y="2965"/>
                  </a:cubicBezTo>
                  <a:cubicBezTo>
                    <a:pt x="4074" y="1879"/>
                    <a:pt x="3282" y="1"/>
                    <a:pt x="1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509580" y="1609220"/>
              <a:ext cx="158180" cy="135418"/>
            </a:xfrm>
            <a:custGeom>
              <a:avLst/>
              <a:gdLst/>
              <a:ahLst/>
              <a:cxnLst/>
              <a:rect l="l" t="t" r="r" b="b"/>
              <a:pathLst>
                <a:path w="4052" h="3496" extrusionOk="0">
                  <a:moveTo>
                    <a:pt x="1743" y="1"/>
                  </a:moveTo>
                  <a:cubicBezTo>
                    <a:pt x="770" y="1"/>
                    <a:pt x="1" y="793"/>
                    <a:pt x="1" y="1743"/>
                  </a:cubicBezTo>
                  <a:cubicBezTo>
                    <a:pt x="1" y="2802"/>
                    <a:pt x="863" y="3496"/>
                    <a:pt x="1757" y="3496"/>
                  </a:cubicBezTo>
                  <a:cubicBezTo>
                    <a:pt x="2182" y="3496"/>
                    <a:pt x="2615" y="3339"/>
                    <a:pt x="2966" y="2988"/>
                  </a:cubicBezTo>
                  <a:cubicBezTo>
                    <a:pt x="4052" y="1879"/>
                    <a:pt x="3282" y="1"/>
                    <a:pt x="17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3951340" y="1177514"/>
              <a:ext cx="108719" cy="92073"/>
            </a:xfrm>
            <a:custGeom>
              <a:avLst/>
              <a:gdLst/>
              <a:ahLst/>
              <a:cxnLst/>
              <a:rect l="l" t="t" r="r" b="b"/>
              <a:pathLst>
                <a:path w="2785" h="2377" extrusionOk="0">
                  <a:moveTo>
                    <a:pt x="1584" y="1"/>
                  </a:moveTo>
                  <a:cubicBezTo>
                    <a:pt x="1290" y="1"/>
                    <a:pt x="990" y="112"/>
                    <a:pt x="747" y="362"/>
                  </a:cubicBezTo>
                  <a:cubicBezTo>
                    <a:pt x="0" y="1109"/>
                    <a:pt x="521" y="2376"/>
                    <a:pt x="1585" y="2376"/>
                  </a:cubicBezTo>
                  <a:cubicBezTo>
                    <a:pt x="2241" y="2376"/>
                    <a:pt x="2784" y="1856"/>
                    <a:pt x="2784" y="1200"/>
                  </a:cubicBezTo>
                  <a:cubicBezTo>
                    <a:pt x="2784" y="482"/>
                    <a:pt x="2196" y="1"/>
                    <a:pt x="1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rot="3194234">
              <a:off x="1155558" y="1069512"/>
              <a:ext cx="61877" cy="70189"/>
            </a:xfrm>
            <a:custGeom>
              <a:avLst/>
              <a:gdLst/>
              <a:ahLst/>
              <a:cxnLst/>
              <a:rect l="l" t="t" r="r" b="b"/>
              <a:pathLst>
                <a:path w="1585" h="1812" extrusionOk="0">
                  <a:moveTo>
                    <a:pt x="1086" y="1"/>
                  </a:moveTo>
                  <a:lnTo>
                    <a:pt x="0" y="431"/>
                  </a:lnTo>
                  <a:lnTo>
                    <a:pt x="226" y="1811"/>
                  </a:lnTo>
                  <a:lnTo>
                    <a:pt x="1584" y="1268"/>
                  </a:lnTo>
                  <a:lnTo>
                    <a:pt x="10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rot="-2916998">
              <a:off x="3521220" y="70990"/>
              <a:ext cx="102513" cy="88547"/>
            </a:xfrm>
            <a:custGeom>
              <a:avLst/>
              <a:gdLst/>
              <a:ahLst/>
              <a:cxnLst/>
              <a:rect l="l" t="t" r="r" b="b"/>
              <a:pathLst>
                <a:path w="2626" h="2286" extrusionOk="0">
                  <a:moveTo>
                    <a:pt x="1902" y="0"/>
                  </a:moveTo>
                  <a:lnTo>
                    <a:pt x="0" y="815"/>
                  </a:lnTo>
                  <a:lnTo>
                    <a:pt x="815" y="2128"/>
                  </a:lnTo>
                  <a:lnTo>
                    <a:pt x="2626" y="2286"/>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rot="1706858">
              <a:off x="3939516" y="3615742"/>
              <a:ext cx="89275" cy="72783"/>
            </a:xfrm>
            <a:custGeom>
              <a:avLst/>
              <a:gdLst/>
              <a:ahLst/>
              <a:cxnLst/>
              <a:rect l="l" t="t" r="r" b="b"/>
              <a:pathLst>
                <a:path w="2287" h="1879" extrusionOk="0">
                  <a:moveTo>
                    <a:pt x="1879" y="0"/>
                  </a:moveTo>
                  <a:lnTo>
                    <a:pt x="0" y="747"/>
                  </a:lnTo>
                  <a:lnTo>
                    <a:pt x="815" y="1879"/>
                  </a:lnTo>
                  <a:lnTo>
                    <a:pt x="2286" y="883"/>
                  </a:lnTo>
                  <a:lnTo>
                    <a:pt x="18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6069702">
              <a:off x="238770" y="1205146"/>
              <a:ext cx="118450" cy="112256"/>
            </a:xfrm>
            <a:custGeom>
              <a:avLst/>
              <a:gdLst/>
              <a:ahLst/>
              <a:cxnLst/>
              <a:rect l="l" t="t" r="r" b="b"/>
              <a:pathLst>
                <a:path w="3034" h="2898" extrusionOk="0">
                  <a:moveTo>
                    <a:pt x="1336" y="1"/>
                  </a:moveTo>
                  <a:lnTo>
                    <a:pt x="0" y="1132"/>
                  </a:lnTo>
                  <a:lnTo>
                    <a:pt x="1494" y="2898"/>
                  </a:lnTo>
                  <a:lnTo>
                    <a:pt x="3033" y="2287"/>
                  </a:lnTo>
                  <a:lnTo>
                    <a:pt x="13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6069702">
              <a:off x="1980212" y="831285"/>
              <a:ext cx="66292" cy="107878"/>
            </a:xfrm>
            <a:custGeom>
              <a:avLst/>
              <a:gdLst/>
              <a:ahLst/>
              <a:cxnLst/>
              <a:rect l="l" t="t" r="r" b="b"/>
              <a:pathLst>
                <a:path w="1698" h="2785" extrusionOk="0">
                  <a:moveTo>
                    <a:pt x="1223" y="1"/>
                  </a:moveTo>
                  <a:lnTo>
                    <a:pt x="0" y="499"/>
                  </a:lnTo>
                  <a:lnTo>
                    <a:pt x="928" y="2785"/>
                  </a:lnTo>
                  <a:lnTo>
                    <a:pt x="1698" y="2468"/>
                  </a:lnTo>
                  <a:lnTo>
                    <a:pt x="12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4074036" y="-159142"/>
              <a:ext cx="243860" cy="569701"/>
            </a:xfrm>
            <a:custGeom>
              <a:avLst/>
              <a:gdLst/>
              <a:ahLst/>
              <a:cxnLst/>
              <a:rect l="l" t="t" r="r" b="b"/>
              <a:pathLst>
                <a:path w="8555" h="19986" extrusionOk="0">
                  <a:moveTo>
                    <a:pt x="3381" y="6618"/>
                  </a:moveTo>
                  <a:cubicBezTo>
                    <a:pt x="3565" y="6618"/>
                    <a:pt x="3754" y="6652"/>
                    <a:pt x="3938" y="6722"/>
                  </a:cubicBezTo>
                  <a:cubicBezTo>
                    <a:pt x="4481" y="6994"/>
                    <a:pt x="4934" y="7401"/>
                    <a:pt x="5296" y="7899"/>
                  </a:cubicBezTo>
                  <a:cubicBezTo>
                    <a:pt x="4823" y="8265"/>
                    <a:pt x="4248" y="8467"/>
                    <a:pt x="3668" y="8467"/>
                  </a:cubicBezTo>
                  <a:cubicBezTo>
                    <a:pt x="3637" y="8467"/>
                    <a:pt x="3607" y="8466"/>
                    <a:pt x="3576" y="8465"/>
                  </a:cubicBezTo>
                  <a:cubicBezTo>
                    <a:pt x="3282" y="8465"/>
                    <a:pt x="1833" y="8352"/>
                    <a:pt x="1901" y="7831"/>
                  </a:cubicBezTo>
                  <a:cubicBezTo>
                    <a:pt x="2044" y="7097"/>
                    <a:pt x="2683" y="6618"/>
                    <a:pt x="3381" y="6618"/>
                  </a:cubicBezTo>
                  <a:close/>
                  <a:moveTo>
                    <a:pt x="3188" y="12279"/>
                  </a:moveTo>
                  <a:cubicBezTo>
                    <a:pt x="3681" y="12279"/>
                    <a:pt x="4258" y="12671"/>
                    <a:pt x="4708" y="13105"/>
                  </a:cubicBezTo>
                  <a:cubicBezTo>
                    <a:pt x="4384" y="13223"/>
                    <a:pt x="3662" y="13377"/>
                    <a:pt x="3100" y="13377"/>
                  </a:cubicBezTo>
                  <a:cubicBezTo>
                    <a:pt x="2481" y="13377"/>
                    <a:pt x="2058" y="13190"/>
                    <a:pt x="2580" y="12561"/>
                  </a:cubicBezTo>
                  <a:cubicBezTo>
                    <a:pt x="2751" y="12362"/>
                    <a:pt x="2961" y="12279"/>
                    <a:pt x="3188" y="12279"/>
                  </a:cubicBezTo>
                  <a:close/>
                  <a:moveTo>
                    <a:pt x="4133" y="0"/>
                  </a:moveTo>
                  <a:cubicBezTo>
                    <a:pt x="3465" y="0"/>
                    <a:pt x="2985" y="963"/>
                    <a:pt x="3689" y="1381"/>
                  </a:cubicBezTo>
                  <a:cubicBezTo>
                    <a:pt x="5092" y="2219"/>
                    <a:pt x="6744" y="4776"/>
                    <a:pt x="6201" y="6609"/>
                  </a:cubicBezTo>
                  <a:cubicBezTo>
                    <a:pt x="6020" y="6406"/>
                    <a:pt x="5817" y="6202"/>
                    <a:pt x="5590" y="6021"/>
                  </a:cubicBezTo>
                  <a:cubicBezTo>
                    <a:pt x="4961" y="5476"/>
                    <a:pt x="4165" y="5060"/>
                    <a:pt x="3327" y="5060"/>
                  </a:cubicBezTo>
                  <a:cubicBezTo>
                    <a:pt x="3051" y="5060"/>
                    <a:pt x="2770" y="5105"/>
                    <a:pt x="2490" y="5206"/>
                  </a:cubicBezTo>
                  <a:cubicBezTo>
                    <a:pt x="1562" y="5546"/>
                    <a:pt x="566" y="6496"/>
                    <a:pt x="430" y="7515"/>
                  </a:cubicBezTo>
                  <a:cubicBezTo>
                    <a:pt x="199" y="9186"/>
                    <a:pt x="2049" y="10005"/>
                    <a:pt x="3611" y="10005"/>
                  </a:cubicBezTo>
                  <a:cubicBezTo>
                    <a:pt x="4036" y="10005"/>
                    <a:pt x="4441" y="9944"/>
                    <a:pt x="4775" y="9823"/>
                  </a:cubicBezTo>
                  <a:cubicBezTo>
                    <a:pt x="5160" y="9687"/>
                    <a:pt x="5545" y="9506"/>
                    <a:pt x="5907" y="9257"/>
                  </a:cubicBezTo>
                  <a:lnTo>
                    <a:pt x="5907" y="9257"/>
                  </a:lnTo>
                  <a:cubicBezTo>
                    <a:pt x="6065" y="10162"/>
                    <a:pt x="5998" y="11068"/>
                    <a:pt x="5749" y="11928"/>
                  </a:cubicBezTo>
                  <a:cubicBezTo>
                    <a:pt x="5037" y="11252"/>
                    <a:pt x="4144" y="10744"/>
                    <a:pt x="3267" y="10744"/>
                  </a:cubicBezTo>
                  <a:cubicBezTo>
                    <a:pt x="3028" y="10744"/>
                    <a:pt x="2790" y="10782"/>
                    <a:pt x="2558" y="10864"/>
                  </a:cubicBezTo>
                  <a:cubicBezTo>
                    <a:pt x="951" y="11430"/>
                    <a:pt x="0" y="14168"/>
                    <a:pt x="2082" y="14779"/>
                  </a:cubicBezTo>
                  <a:cubicBezTo>
                    <a:pt x="2487" y="14896"/>
                    <a:pt x="2902" y="14954"/>
                    <a:pt x="3315" y="14954"/>
                  </a:cubicBezTo>
                  <a:cubicBezTo>
                    <a:pt x="4103" y="14954"/>
                    <a:pt x="4884" y="14743"/>
                    <a:pt x="5568" y="14327"/>
                  </a:cubicBezTo>
                  <a:lnTo>
                    <a:pt x="5568" y="14327"/>
                  </a:lnTo>
                  <a:cubicBezTo>
                    <a:pt x="6201" y="16137"/>
                    <a:pt x="4798" y="17699"/>
                    <a:pt x="3236" y="18536"/>
                  </a:cubicBezTo>
                  <a:cubicBezTo>
                    <a:pt x="2497" y="18926"/>
                    <a:pt x="2896" y="19985"/>
                    <a:pt x="3569" y="19985"/>
                  </a:cubicBezTo>
                  <a:cubicBezTo>
                    <a:pt x="3679" y="19985"/>
                    <a:pt x="3795" y="19957"/>
                    <a:pt x="3915" y="19894"/>
                  </a:cubicBezTo>
                  <a:cubicBezTo>
                    <a:pt x="6111" y="18717"/>
                    <a:pt x="7944" y="16432"/>
                    <a:pt x="7039" y="13852"/>
                  </a:cubicBezTo>
                  <a:cubicBezTo>
                    <a:pt x="6948" y="13603"/>
                    <a:pt x="6835" y="13376"/>
                    <a:pt x="6722" y="13173"/>
                  </a:cubicBezTo>
                  <a:cubicBezTo>
                    <a:pt x="6812" y="12991"/>
                    <a:pt x="6903" y="12810"/>
                    <a:pt x="6993" y="12629"/>
                  </a:cubicBezTo>
                  <a:cubicBezTo>
                    <a:pt x="7604" y="11158"/>
                    <a:pt x="7627" y="9529"/>
                    <a:pt x="7084" y="8035"/>
                  </a:cubicBezTo>
                  <a:cubicBezTo>
                    <a:pt x="8555" y="5568"/>
                    <a:pt x="7174" y="1675"/>
                    <a:pt x="4526" y="114"/>
                  </a:cubicBezTo>
                  <a:cubicBezTo>
                    <a:pt x="4393" y="35"/>
                    <a:pt x="4260" y="0"/>
                    <a:pt x="4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412269">
              <a:off x="1783063" y="-11925"/>
              <a:ext cx="160023" cy="413853"/>
            </a:xfrm>
            <a:custGeom>
              <a:avLst/>
              <a:gdLst/>
              <a:ahLst/>
              <a:cxnLst/>
              <a:rect l="l" t="t" r="r" b="b"/>
              <a:pathLst>
                <a:path w="5614" h="14519" extrusionOk="0">
                  <a:moveTo>
                    <a:pt x="1934" y="0"/>
                  </a:moveTo>
                  <a:cubicBezTo>
                    <a:pt x="1393" y="0"/>
                    <a:pt x="864" y="586"/>
                    <a:pt x="1268" y="1183"/>
                  </a:cubicBezTo>
                  <a:cubicBezTo>
                    <a:pt x="2173" y="2473"/>
                    <a:pt x="3508" y="4012"/>
                    <a:pt x="1698" y="5211"/>
                  </a:cubicBezTo>
                  <a:cubicBezTo>
                    <a:pt x="702" y="5845"/>
                    <a:pt x="0" y="6546"/>
                    <a:pt x="68" y="7814"/>
                  </a:cubicBezTo>
                  <a:cubicBezTo>
                    <a:pt x="136" y="9126"/>
                    <a:pt x="1087" y="9964"/>
                    <a:pt x="2241" y="10371"/>
                  </a:cubicBezTo>
                  <a:cubicBezTo>
                    <a:pt x="2920" y="10620"/>
                    <a:pt x="3644" y="10824"/>
                    <a:pt x="3916" y="11548"/>
                  </a:cubicBezTo>
                  <a:cubicBezTo>
                    <a:pt x="4167" y="12283"/>
                    <a:pt x="3840" y="12968"/>
                    <a:pt x="3189" y="12968"/>
                  </a:cubicBezTo>
                  <a:cubicBezTo>
                    <a:pt x="3078" y="12968"/>
                    <a:pt x="2958" y="12949"/>
                    <a:pt x="2829" y="12906"/>
                  </a:cubicBezTo>
                  <a:cubicBezTo>
                    <a:pt x="2744" y="12875"/>
                    <a:pt x="2664" y="12861"/>
                    <a:pt x="2590" y="12861"/>
                  </a:cubicBezTo>
                  <a:cubicBezTo>
                    <a:pt x="1889" y="12861"/>
                    <a:pt x="1672" y="14091"/>
                    <a:pt x="2490" y="14377"/>
                  </a:cubicBezTo>
                  <a:cubicBezTo>
                    <a:pt x="2764" y="14474"/>
                    <a:pt x="3030" y="14519"/>
                    <a:pt x="3282" y="14519"/>
                  </a:cubicBezTo>
                  <a:cubicBezTo>
                    <a:pt x="4451" y="14519"/>
                    <a:pt x="5343" y="13556"/>
                    <a:pt x="5455" y="12272"/>
                  </a:cubicBezTo>
                  <a:cubicBezTo>
                    <a:pt x="5613" y="10371"/>
                    <a:pt x="4278" y="9511"/>
                    <a:pt x="2694" y="8945"/>
                  </a:cubicBezTo>
                  <a:cubicBezTo>
                    <a:pt x="1856" y="8628"/>
                    <a:pt x="1087" y="7565"/>
                    <a:pt x="1969" y="6841"/>
                  </a:cubicBezTo>
                  <a:cubicBezTo>
                    <a:pt x="2535" y="6388"/>
                    <a:pt x="3214" y="6094"/>
                    <a:pt x="3644" y="5483"/>
                  </a:cubicBezTo>
                  <a:cubicBezTo>
                    <a:pt x="4957" y="3604"/>
                    <a:pt x="3599" y="1884"/>
                    <a:pt x="2535" y="322"/>
                  </a:cubicBezTo>
                  <a:cubicBezTo>
                    <a:pt x="2373" y="95"/>
                    <a:pt x="2152" y="0"/>
                    <a:pt x="1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928106">
              <a:off x="5345836" y="4325103"/>
              <a:ext cx="159999" cy="413921"/>
            </a:xfrm>
            <a:custGeom>
              <a:avLst/>
              <a:gdLst/>
              <a:ahLst/>
              <a:cxnLst/>
              <a:rect l="l" t="t" r="r" b="b"/>
              <a:pathLst>
                <a:path w="5613" h="14521" extrusionOk="0">
                  <a:moveTo>
                    <a:pt x="3282" y="1"/>
                  </a:moveTo>
                  <a:cubicBezTo>
                    <a:pt x="3036" y="1"/>
                    <a:pt x="2778" y="43"/>
                    <a:pt x="2512" y="132"/>
                  </a:cubicBezTo>
                  <a:cubicBezTo>
                    <a:pt x="1672" y="419"/>
                    <a:pt x="1889" y="1670"/>
                    <a:pt x="2592" y="1670"/>
                  </a:cubicBezTo>
                  <a:cubicBezTo>
                    <a:pt x="2666" y="1670"/>
                    <a:pt x="2745" y="1656"/>
                    <a:pt x="2829" y="1626"/>
                  </a:cubicBezTo>
                  <a:cubicBezTo>
                    <a:pt x="2963" y="1578"/>
                    <a:pt x="3088" y="1556"/>
                    <a:pt x="3203" y="1556"/>
                  </a:cubicBezTo>
                  <a:cubicBezTo>
                    <a:pt x="3850" y="1556"/>
                    <a:pt x="4184" y="2251"/>
                    <a:pt x="3915" y="2961"/>
                  </a:cubicBezTo>
                  <a:cubicBezTo>
                    <a:pt x="3644" y="3708"/>
                    <a:pt x="2920" y="3912"/>
                    <a:pt x="2263" y="4138"/>
                  </a:cubicBezTo>
                  <a:cubicBezTo>
                    <a:pt x="1109" y="4568"/>
                    <a:pt x="159" y="5406"/>
                    <a:pt x="91" y="6718"/>
                  </a:cubicBezTo>
                  <a:cubicBezTo>
                    <a:pt x="0" y="7963"/>
                    <a:pt x="724" y="8665"/>
                    <a:pt x="1698" y="9321"/>
                  </a:cubicBezTo>
                  <a:cubicBezTo>
                    <a:pt x="3508" y="10521"/>
                    <a:pt x="2195" y="12037"/>
                    <a:pt x="1268" y="13372"/>
                  </a:cubicBezTo>
                  <a:cubicBezTo>
                    <a:pt x="882" y="13935"/>
                    <a:pt x="1409" y="14520"/>
                    <a:pt x="1942" y="14520"/>
                  </a:cubicBezTo>
                  <a:cubicBezTo>
                    <a:pt x="2159" y="14520"/>
                    <a:pt x="2378" y="14423"/>
                    <a:pt x="2535" y="14187"/>
                  </a:cubicBezTo>
                  <a:cubicBezTo>
                    <a:pt x="3621" y="12648"/>
                    <a:pt x="4957" y="10928"/>
                    <a:pt x="3644" y="9027"/>
                  </a:cubicBezTo>
                  <a:cubicBezTo>
                    <a:pt x="3214" y="8416"/>
                    <a:pt x="2558" y="8144"/>
                    <a:pt x="1992" y="7669"/>
                  </a:cubicBezTo>
                  <a:cubicBezTo>
                    <a:pt x="1086" y="6945"/>
                    <a:pt x="1856" y="5904"/>
                    <a:pt x="2693" y="5587"/>
                  </a:cubicBezTo>
                  <a:cubicBezTo>
                    <a:pt x="4300" y="4998"/>
                    <a:pt x="5613" y="4138"/>
                    <a:pt x="5477" y="2260"/>
                  </a:cubicBezTo>
                  <a:cubicBezTo>
                    <a:pt x="5365" y="968"/>
                    <a:pt x="4462" y="1"/>
                    <a:pt x="3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1902554">
              <a:off x="3146456" y="342355"/>
              <a:ext cx="160027" cy="413922"/>
            </a:xfrm>
            <a:custGeom>
              <a:avLst/>
              <a:gdLst/>
              <a:ahLst/>
              <a:cxnLst/>
              <a:rect l="l" t="t" r="r" b="b"/>
              <a:pathLst>
                <a:path w="5614" h="14521" extrusionOk="0">
                  <a:moveTo>
                    <a:pt x="3681" y="1"/>
                  </a:moveTo>
                  <a:cubicBezTo>
                    <a:pt x="3463" y="1"/>
                    <a:pt x="3242" y="98"/>
                    <a:pt x="3078" y="334"/>
                  </a:cubicBezTo>
                  <a:cubicBezTo>
                    <a:pt x="1992" y="1873"/>
                    <a:pt x="657" y="3593"/>
                    <a:pt x="1970" y="5494"/>
                  </a:cubicBezTo>
                  <a:cubicBezTo>
                    <a:pt x="2400" y="6105"/>
                    <a:pt x="3056" y="6377"/>
                    <a:pt x="3622" y="6852"/>
                  </a:cubicBezTo>
                  <a:cubicBezTo>
                    <a:pt x="4527" y="7576"/>
                    <a:pt x="3757" y="8617"/>
                    <a:pt x="2920" y="8934"/>
                  </a:cubicBezTo>
                  <a:cubicBezTo>
                    <a:pt x="1313" y="9523"/>
                    <a:pt x="1" y="10383"/>
                    <a:pt x="159" y="12261"/>
                  </a:cubicBezTo>
                  <a:cubicBezTo>
                    <a:pt x="253" y="13554"/>
                    <a:pt x="1152" y="14520"/>
                    <a:pt x="2332" y="14520"/>
                  </a:cubicBezTo>
                  <a:cubicBezTo>
                    <a:pt x="2578" y="14520"/>
                    <a:pt x="2836" y="14478"/>
                    <a:pt x="3101" y="14389"/>
                  </a:cubicBezTo>
                  <a:cubicBezTo>
                    <a:pt x="3941" y="14102"/>
                    <a:pt x="3724" y="12851"/>
                    <a:pt x="3021" y="12851"/>
                  </a:cubicBezTo>
                  <a:cubicBezTo>
                    <a:pt x="2947" y="12851"/>
                    <a:pt x="2868" y="12865"/>
                    <a:pt x="2784" y="12895"/>
                  </a:cubicBezTo>
                  <a:cubicBezTo>
                    <a:pt x="2651" y="12943"/>
                    <a:pt x="2526" y="12965"/>
                    <a:pt x="2412" y="12965"/>
                  </a:cubicBezTo>
                  <a:cubicBezTo>
                    <a:pt x="1769" y="12965"/>
                    <a:pt x="1448" y="12270"/>
                    <a:pt x="1698" y="11560"/>
                  </a:cubicBezTo>
                  <a:cubicBezTo>
                    <a:pt x="1970" y="10813"/>
                    <a:pt x="2694" y="10609"/>
                    <a:pt x="3373" y="10383"/>
                  </a:cubicBezTo>
                  <a:cubicBezTo>
                    <a:pt x="4504" y="9953"/>
                    <a:pt x="5455" y="9115"/>
                    <a:pt x="5523" y="7803"/>
                  </a:cubicBezTo>
                  <a:cubicBezTo>
                    <a:pt x="5613" y="6558"/>
                    <a:pt x="4889" y="5856"/>
                    <a:pt x="3916" y="5200"/>
                  </a:cubicBezTo>
                  <a:cubicBezTo>
                    <a:pt x="2105" y="4023"/>
                    <a:pt x="3441" y="2484"/>
                    <a:pt x="4346" y="1149"/>
                  </a:cubicBezTo>
                  <a:cubicBezTo>
                    <a:pt x="4732" y="586"/>
                    <a:pt x="4215" y="1"/>
                    <a:pt x="3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rot="1280650">
              <a:off x="348832" y="2822257"/>
              <a:ext cx="160028" cy="413923"/>
            </a:xfrm>
            <a:custGeom>
              <a:avLst/>
              <a:gdLst/>
              <a:ahLst/>
              <a:cxnLst/>
              <a:rect l="l" t="t" r="r" b="b"/>
              <a:pathLst>
                <a:path w="5614" h="14521" extrusionOk="0">
                  <a:moveTo>
                    <a:pt x="3681" y="1"/>
                  </a:moveTo>
                  <a:cubicBezTo>
                    <a:pt x="3463" y="1"/>
                    <a:pt x="3242" y="98"/>
                    <a:pt x="3078" y="334"/>
                  </a:cubicBezTo>
                  <a:cubicBezTo>
                    <a:pt x="1992" y="1873"/>
                    <a:pt x="657" y="3593"/>
                    <a:pt x="1970" y="5494"/>
                  </a:cubicBezTo>
                  <a:cubicBezTo>
                    <a:pt x="2400" y="6105"/>
                    <a:pt x="3056" y="6377"/>
                    <a:pt x="3622" y="6852"/>
                  </a:cubicBezTo>
                  <a:cubicBezTo>
                    <a:pt x="4527" y="7576"/>
                    <a:pt x="3757" y="8617"/>
                    <a:pt x="2920" y="8934"/>
                  </a:cubicBezTo>
                  <a:cubicBezTo>
                    <a:pt x="1313" y="9523"/>
                    <a:pt x="1" y="10383"/>
                    <a:pt x="159" y="12261"/>
                  </a:cubicBezTo>
                  <a:cubicBezTo>
                    <a:pt x="253" y="13554"/>
                    <a:pt x="1152" y="14520"/>
                    <a:pt x="2332" y="14520"/>
                  </a:cubicBezTo>
                  <a:cubicBezTo>
                    <a:pt x="2578" y="14520"/>
                    <a:pt x="2836" y="14478"/>
                    <a:pt x="3101" y="14389"/>
                  </a:cubicBezTo>
                  <a:cubicBezTo>
                    <a:pt x="3941" y="14102"/>
                    <a:pt x="3724" y="12851"/>
                    <a:pt x="3021" y="12851"/>
                  </a:cubicBezTo>
                  <a:cubicBezTo>
                    <a:pt x="2947" y="12851"/>
                    <a:pt x="2868" y="12865"/>
                    <a:pt x="2784" y="12895"/>
                  </a:cubicBezTo>
                  <a:cubicBezTo>
                    <a:pt x="2651" y="12943"/>
                    <a:pt x="2526" y="12965"/>
                    <a:pt x="2412" y="12965"/>
                  </a:cubicBezTo>
                  <a:cubicBezTo>
                    <a:pt x="1769" y="12965"/>
                    <a:pt x="1448" y="12270"/>
                    <a:pt x="1698" y="11560"/>
                  </a:cubicBezTo>
                  <a:cubicBezTo>
                    <a:pt x="1970" y="10813"/>
                    <a:pt x="2694" y="10609"/>
                    <a:pt x="3373" y="10383"/>
                  </a:cubicBezTo>
                  <a:cubicBezTo>
                    <a:pt x="4504" y="9953"/>
                    <a:pt x="5455" y="9115"/>
                    <a:pt x="5523" y="7803"/>
                  </a:cubicBezTo>
                  <a:cubicBezTo>
                    <a:pt x="5613" y="6558"/>
                    <a:pt x="4889" y="5856"/>
                    <a:pt x="3916" y="5200"/>
                  </a:cubicBezTo>
                  <a:cubicBezTo>
                    <a:pt x="2105" y="4023"/>
                    <a:pt x="3441" y="2484"/>
                    <a:pt x="4346" y="1149"/>
                  </a:cubicBezTo>
                  <a:cubicBezTo>
                    <a:pt x="4732" y="586"/>
                    <a:pt x="4215" y="1"/>
                    <a:pt x="3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rot="-661035">
              <a:off x="4652912" y="1016625"/>
              <a:ext cx="160029" cy="413869"/>
            </a:xfrm>
            <a:custGeom>
              <a:avLst/>
              <a:gdLst/>
              <a:ahLst/>
              <a:cxnLst/>
              <a:rect l="l" t="t" r="r" b="b"/>
              <a:pathLst>
                <a:path w="5614" h="14519" extrusionOk="0">
                  <a:moveTo>
                    <a:pt x="1934" y="0"/>
                  </a:moveTo>
                  <a:cubicBezTo>
                    <a:pt x="1393" y="0"/>
                    <a:pt x="864" y="586"/>
                    <a:pt x="1268" y="1183"/>
                  </a:cubicBezTo>
                  <a:cubicBezTo>
                    <a:pt x="2173" y="2473"/>
                    <a:pt x="3508" y="4012"/>
                    <a:pt x="1698" y="5211"/>
                  </a:cubicBezTo>
                  <a:cubicBezTo>
                    <a:pt x="702" y="5845"/>
                    <a:pt x="0" y="6546"/>
                    <a:pt x="68" y="7814"/>
                  </a:cubicBezTo>
                  <a:cubicBezTo>
                    <a:pt x="136" y="9126"/>
                    <a:pt x="1087" y="9964"/>
                    <a:pt x="2241" y="10371"/>
                  </a:cubicBezTo>
                  <a:cubicBezTo>
                    <a:pt x="2920" y="10620"/>
                    <a:pt x="3644" y="10824"/>
                    <a:pt x="3916" y="11548"/>
                  </a:cubicBezTo>
                  <a:cubicBezTo>
                    <a:pt x="4167" y="12283"/>
                    <a:pt x="3840" y="12968"/>
                    <a:pt x="3189" y="12968"/>
                  </a:cubicBezTo>
                  <a:cubicBezTo>
                    <a:pt x="3078" y="12968"/>
                    <a:pt x="2958" y="12949"/>
                    <a:pt x="2829" y="12906"/>
                  </a:cubicBezTo>
                  <a:cubicBezTo>
                    <a:pt x="2744" y="12875"/>
                    <a:pt x="2664" y="12861"/>
                    <a:pt x="2590" y="12861"/>
                  </a:cubicBezTo>
                  <a:cubicBezTo>
                    <a:pt x="1889" y="12861"/>
                    <a:pt x="1672" y="14091"/>
                    <a:pt x="2490" y="14377"/>
                  </a:cubicBezTo>
                  <a:cubicBezTo>
                    <a:pt x="2764" y="14474"/>
                    <a:pt x="3030" y="14519"/>
                    <a:pt x="3282" y="14519"/>
                  </a:cubicBezTo>
                  <a:cubicBezTo>
                    <a:pt x="4451" y="14519"/>
                    <a:pt x="5343" y="13556"/>
                    <a:pt x="5455" y="12272"/>
                  </a:cubicBezTo>
                  <a:cubicBezTo>
                    <a:pt x="5613" y="10371"/>
                    <a:pt x="4278" y="9511"/>
                    <a:pt x="2694" y="8945"/>
                  </a:cubicBezTo>
                  <a:cubicBezTo>
                    <a:pt x="1856" y="8628"/>
                    <a:pt x="1087" y="7565"/>
                    <a:pt x="1969" y="6841"/>
                  </a:cubicBezTo>
                  <a:cubicBezTo>
                    <a:pt x="2535" y="6388"/>
                    <a:pt x="3214" y="6094"/>
                    <a:pt x="3644" y="5483"/>
                  </a:cubicBezTo>
                  <a:cubicBezTo>
                    <a:pt x="4957" y="3604"/>
                    <a:pt x="3599" y="1884"/>
                    <a:pt x="2535" y="322"/>
                  </a:cubicBezTo>
                  <a:cubicBezTo>
                    <a:pt x="2373" y="95"/>
                    <a:pt x="2152" y="0"/>
                    <a:pt x="1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rot="-806507">
              <a:off x="2444109" y="4682572"/>
              <a:ext cx="88385" cy="71932"/>
            </a:xfrm>
            <a:custGeom>
              <a:avLst/>
              <a:gdLst/>
              <a:ahLst/>
              <a:cxnLst/>
              <a:rect l="l" t="t" r="r" b="b"/>
              <a:pathLst>
                <a:path w="2264" h="1857" extrusionOk="0">
                  <a:moveTo>
                    <a:pt x="1879" y="0"/>
                  </a:moveTo>
                  <a:lnTo>
                    <a:pt x="1" y="724"/>
                  </a:lnTo>
                  <a:lnTo>
                    <a:pt x="793" y="1856"/>
                  </a:lnTo>
                  <a:lnTo>
                    <a:pt x="2264" y="883"/>
                  </a:lnTo>
                  <a:lnTo>
                    <a:pt x="18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7"/>
        <p:cNvGrpSpPr/>
        <p:nvPr/>
      </p:nvGrpSpPr>
      <p:grpSpPr>
        <a:xfrm>
          <a:off x="0" y="0"/>
          <a:ext cx="0" cy="0"/>
          <a:chOff x="0" y="0"/>
          <a:chExt cx="0" cy="0"/>
        </a:xfrm>
      </p:grpSpPr>
      <p:sp>
        <p:nvSpPr>
          <p:cNvPr id="368" name="Google Shape;368;p9"/>
          <p:cNvSpPr txBox="1">
            <a:spLocks noGrp="1"/>
          </p:cNvSpPr>
          <p:nvPr>
            <p:ph type="title"/>
          </p:nvPr>
        </p:nvSpPr>
        <p:spPr>
          <a:xfrm>
            <a:off x="713100" y="1076596"/>
            <a:ext cx="7710000" cy="534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9" name="Google Shape;369;p9"/>
          <p:cNvSpPr txBox="1">
            <a:spLocks noGrp="1"/>
          </p:cNvSpPr>
          <p:nvPr>
            <p:ph type="body" idx="1"/>
          </p:nvPr>
        </p:nvSpPr>
        <p:spPr>
          <a:xfrm>
            <a:off x="2615575" y="1486300"/>
            <a:ext cx="3912900" cy="13332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Char char="●"/>
              <a:defRPr sz="1600"/>
            </a:lvl1pPr>
            <a:lvl2pPr marL="914400" lvl="1" indent="-304800" rtl="0">
              <a:spcBef>
                <a:spcPts val="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370" name="Google Shape;370;p9"/>
          <p:cNvGrpSpPr/>
          <p:nvPr/>
        </p:nvGrpSpPr>
        <p:grpSpPr>
          <a:xfrm>
            <a:off x="265548" y="130994"/>
            <a:ext cx="8781721" cy="4762697"/>
            <a:chOff x="125874" y="-172173"/>
            <a:chExt cx="8781721" cy="4762697"/>
          </a:xfrm>
        </p:grpSpPr>
        <p:sp>
          <p:nvSpPr>
            <p:cNvPr id="371" name="Google Shape;371;p9"/>
            <p:cNvSpPr/>
            <p:nvPr/>
          </p:nvSpPr>
          <p:spPr>
            <a:xfrm>
              <a:off x="2683256" y="217692"/>
              <a:ext cx="162328" cy="212910"/>
            </a:xfrm>
            <a:custGeom>
              <a:avLst/>
              <a:gdLst/>
              <a:ahLst/>
              <a:cxnLst/>
              <a:rect l="l" t="t" r="r" b="b"/>
              <a:pathLst>
                <a:path w="1847" h="2079" extrusionOk="0">
                  <a:moveTo>
                    <a:pt x="919" y="1"/>
                  </a:moveTo>
                  <a:cubicBezTo>
                    <a:pt x="812" y="1"/>
                    <a:pt x="716" y="349"/>
                    <a:pt x="687" y="803"/>
                  </a:cubicBezTo>
                  <a:cubicBezTo>
                    <a:pt x="290" y="832"/>
                    <a:pt x="1" y="928"/>
                    <a:pt x="1" y="1035"/>
                  </a:cubicBezTo>
                  <a:cubicBezTo>
                    <a:pt x="1" y="1151"/>
                    <a:pt x="290" y="1247"/>
                    <a:pt x="687" y="1276"/>
                  </a:cubicBezTo>
                  <a:cubicBezTo>
                    <a:pt x="716" y="1730"/>
                    <a:pt x="812" y="2078"/>
                    <a:pt x="919" y="2078"/>
                  </a:cubicBezTo>
                  <a:cubicBezTo>
                    <a:pt x="1035" y="2078"/>
                    <a:pt x="1131" y="1730"/>
                    <a:pt x="1160" y="1276"/>
                  </a:cubicBezTo>
                  <a:cubicBezTo>
                    <a:pt x="1556" y="1247"/>
                    <a:pt x="1846" y="1151"/>
                    <a:pt x="1846" y="1035"/>
                  </a:cubicBezTo>
                  <a:cubicBezTo>
                    <a:pt x="1846" y="928"/>
                    <a:pt x="1556" y="832"/>
                    <a:pt x="1160" y="803"/>
                  </a:cubicBezTo>
                  <a:cubicBezTo>
                    <a:pt x="1131" y="349"/>
                    <a:pt x="1035" y="1"/>
                    <a:pt x="919"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125874" y="3004359"/>
              <a:ext cx="162328" cy="212910"/>
            </a:xfrm>
            <a:custGeom>
              <a:avLst/>
              <a:gdLst/>
              <a:ahLst/>
              <a:cxnLst/>
              <a:rect l="l" t="t" r="r" b="b"/>
              <a:pathLst>
                <a:path w="1847" h="2079" extrusionOk="0">
                  <a:moveTo>
                    <a:pt x="919" y="0"/>
                  </a:moveTo>
                  <a:cubicBezTo>
                    <a:pt x="813" y="0"/>
                    <a:pt x="716" y="348"/>
                    <a:pt x="687" y="812"/>
                  </a:cubicBezTo>
                  <a:cubicBezTo>
                    <a:pt x="291" y="832"/>
                    <a:pt x="1" y="928"/>
                    <a:pt x="1" y="1044"/>
                  </a:cubicBezTo>
                  <a:cubicBezTo>
                    <a:pt x="1" y="1150"/>
                    <a:pt x="291" y="1247"/>
                    <a:pt x="687" y="1276"/>
                  </a:cubicBezTo>
                  <a:cubicBezTo>
                    <a:pt x="716" y="1740"/>
                    <a:pt x="813" y="2078"/>
                    <a:pt x="919" y="2078"/>
                  </a:cubicBezTo>
                  <a:cubicBezTo>
                    <a:pt x="1035" y="2078"/>
                    <a:pt x="1132" y="1740"/>
                    <a:pt x="1161" y="1276"/>
                  </a:cubicBezTo>
                  <a:cubicBezTo>
                    <a:pt x="1557" y="1247"/>
                    <a:pt x="1847" y="1150"/>
                    <a:pt x="1847" y="1044"/>
                  </a:cubicBezTo>
                  <a:cubicBezTo>
                    <a:pt x="1847" y="928"/>
                    <a:pt x="1557" y="832"/>
                    <a:pt x="1161" y="812"/>
                  </a:cubicBezTo>
                  <a:cubicBezTo>
                    <a:pt x="1132" y="348"/>
                    <a:pt x="1035" y="0"/>
                    <a:pt x="919"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6804808" y="59335"/>
              <a:ext cx="209875" cy="275176"/>
            </a:xfrm>
            <a:custGeom>
              <a:avLst/>
              <a:gdLst/>
              <a:ahLst/>
              <a:cxnLst/>
              <a:rect l="l" t="t" r="r" b="b"/>
              <a:pathLst>
                <a:path w="2388" h="2687" extrusionOk="0">
                  <a:moveTo>
                    <a:pt x="1199" y="0"/>
                  </a:moveTo>
                  <a:cubicBezTo>
                    <a:pt x="1054" y="0"/>
                    <a:pt x="928" y="445"/>
                    <a:pt x="899" y="1044"/>
                  </a:cubicBezTo>
                  <a:cubicBezTo>
                    <a:pt x="387" y="1073"/>
                    <a:pt x="0" y="1199"/>
                    <a:pt x="0" y="1344"/>
                  </a:cubicBezTo>
                  <a:cubicBezTo>
                    <a:pt x="0" y="1489"/>
                    <a:pt x="387" y="1605"/>
                    <a:pt x="899" y="1643"/>
                  </a:cubicBezTo>
                  <a:cubicBezTo>
                    <a:pt x="928" y="2242"/>
                    <a:pt x="1054" y="2687"/>
                    <a:pt x="1199" y="2687"/>
                  </a:cubicBezTo>
                  <a:cubicBezTo>
                    <a:pt x="1344" y="2687"/>
                    <a:pt x="1469" y="2242"/>
                    <a:pt x="1498" y="1643"/>
                  </a:cubicBezTo>
                  <a:cubicBezTo>
                    <a:pt x="2010" y="1605"/>
                    <a:pt x="2387" y="1489"/>
                    <a:pt x="2387" y="1344"/>
                  </a:cubicBezTo>
                  <a:cubicBezTo>
                    <a:pt x="2387" y="1199"/>
                    <a:pt x="2010" y="1073"/>
                    <a:pt x="1498" y="1044"/>
                  </a:cubicBezTo>
                  <a:cubicBezTo>
                    <a:pt x="1469" y="435"/>
                    <a:pt x="1344" y="0"/>
                    <a:pt x="1199"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7258167" y="3471281"/>
              <a:ext cx="209875" cy="275176"/>
            </a:xfrm>
            <a:custGeom>
              <a:avLst/>
              <a:gdLst/>
              <a:ahLst/>
              <a:cxnLst/>
              <a:rect l="l" t="t" r="r" b="b"/>
              <a:pathLst>
                <a:path w="2388" h="2687" extrusionOk="0">
                  <a:moveTo>
                    <a:pt x="1199" y="0"/>
                  </a:moveTo>
                  <a:cubicBezTo>
                    <a:pt x="1044" y="0"/>
                    <a:pt x="928" y="445"/>
                    <a:pt x="899" y="1044"/>
                  </a:cubicBezTo>
                  <a:cubicBezTo>
                    <a:pt x="387" y="1073"/>
                    <a:pt x="1" y="1199"/>
                    <a:pt x="1" y="1344"/>
                  </a:cubicBezTo>
                  <a:cubicBezTo>
                    <a:pt x="1" y="1479"/>
                    <a:pt x="387" y="1605"/>
                    <a:pt x="899" y="1643"/>
                  </a:cubicBezTo>
                  <a:cubicBezTo>
                    <a:pt x="928" y="2242"/>
                    <a:pt x="1054" y="2687"/>
                    <a:pt x="1199" y="2687"/>
                  </a:cubicBezTo>
                  <a:cubicBezTo>
                    <a:pt x="1344" y="2687"/>
                    <a:pt x="1470" y="2242"/>
                    <a:pt x="1499" y="1643"/>
                  </a:cubicBezTo>
                  <a:cubicBezTo>
                    <a:pt x="2011" y="1605"/>
                    <a:pt x="2388" y="1479"/>
                    <a:pt x="2388" y="1344"/>
                  </a:cubicBezTo>
                  <a:cubicBezTo>
                    <a:pt x="2388" y="1199"/>
                    <a:pt x="2011" y="1073"/>
                    <a:pt x="1499" y="1044"/>
                  </a:cubicBezTo>
                  <a:cubicBezTo>
                    <a:pt x="1470" y="435"/>
                    <a:pt x="1344" y="0"/>
                    <a:pt x="1199"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2585525" y="3471285"/>
              <a:ext cx="209875" cy="275176"/>
            </a:xfrm>
            <a:custGeom>
              <a:avLst/>
              <a:gdLst/>
              <a:ahLst/>
              <a:cxnLst/>
              <a:rect l="l" t="t" r="r" b="b"/>
              <a:pathLst>
                <a:path w="2388" h="2687" extrusionOk="0">
                  <a:moveTo>
                    <a:pt x="1190" y="0"/>
                  </a:moveTo>
                  <a:cubicBezTo>
                    <a:pt x="1045" y="0"/>
                    <a:pt x="919" y="445"/>
                    <a:pt x="890" y="1044"/>
                  </a:cubicBezTo>
                  <a:cubicBezTo>
                    <a:pt x="378" y="1073"/>
                    <a:pt x="1" y="1198"/>
                    <a:pt x="1" y="1343"/>
                  </a:cubicBezTo>
                  <a:cubicBezTo>
                    <a:pt x="1" y="1488"/>
                    <a:pt x="378" y="1604"/>
                    <a:pt x="890" y="1643"/>
                  </a:cubicBezTo>
                  <a:cubicBezTo>
                    <a:pt x="919" y="2252"/>
                    <a:pt x="1045" y="2687"/>
                    <a:pt x="1190" y="2687"/>
                  </a:cubicBezTo>
                  <a:cubicBezTo>
                    <a:pt x="1344" y="2687"/>
                    <a:pt x="1460" y="2242"/>
                    <a:pt x="1499" y="1643"/>
                  </a:cubicBezTo>
                  <a:cubicBezTo>
                    <a:pt x="2011" y="1604"/>
                    <a:pt x="2388" y="1488"/>
                    <a:pt x="2388" y="1343"/>
                  </a:cubicBezTo>
                  <a:cubicBezTo>
                    <a:pt x="2388" y="1198"/>
                    <a:pt x="2011" y="1073"/>
                    <a:pt x="1499" y="1044"/>
                  </a:cubicBezTo>
                  <a:cubicBezTo>
                    <a:pt x="1460" y="435"/>
                    <a:pt x="1344" y="0"/>
                    <a:pt x="1190"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746050" y="4446024"/>
              <a:ext cx="110475" cy="14450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635586" y="-53375"/>
              <a:ext cx="110475" cy="145627"/>
            </a:xfrm>
            <a:custGeom>
              <a:avLst/>
              <a:gdLst/>
              <a:ahLst/>
              <a:cxnLst/>
              <a:rect l="l" t="t" r="r" b="b"/>
              <a:pathLst>
                <a:path w="1257" h="1422" extrusionOk="0">
                  <a:moveTo>
                    <a:pt x="628" y="1"/>
                  </a:moveTo>
                  <a:cubicBezTo>
                    <a:pt x="551" y="1"/>
                    <a:pt x="483" y="243"/>
                    <a:pt x="474" y="552"/>
                  </a:cubicBezTo>
                  <a:cubicBezTo>
                    <a:pt x="203" y="571"/>
                    <a:pt x="0" y="639"/>
                    <a:pt x="0" y="706"/>
                  </a:cubicBezTo>
                  <a:cubicBezTo>
                    <a:pt x="0" y="784"/>
                    <a:pt x="203" y="851"/>
                    <a:pt x="474" y="871"/>
                  </a:cubicBezTo>
                  <a:cubicBezTo>
                    <a:pt x="483" y="1180"/>
                    <a:pt x="551" y="1422"/>
                    <a:pt x="628" y="1422"/>
                  </a:cubicBezTo>
                  <a:cubicBezTo>
                    <a:pt x="706" y="1422"/>
                    <a:pt x="773" y="1180"/>
                    <a:pt x="793" y="871"/>
                  </a:cubicBezTo>
                  <a:cubicBezTo>
                    <a:pt x="1054" y="851"/>
                    <a:pt x="1257" y="793"/>
                    <a:pt x="1257" y="706"/>
                  </a:cubicBezTo>
                  <a:cubicBezTo>
                    <a:pt x="1257" y="639"/>
                    <a:pt x="1054" y="571"/>
                    <a:pt x="793" y="552"/>
                  </a:cubicBezTo>
                  <a:cubicBezTo>
                    <a:pt x="773" y="243"/>
                    <a:pt x="706" y="1"/>
                    <a:pt x="62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flipH="1">
              <a:off x="8403352" y="1198758"/>
              <a:ext cx="110475" cy="144599"/>
            </a:xfrm>
            <a:custGeom>
              <a:avLst/>
              <a:gdLst/>
              <a:ahLst/>
              <a:cxnLst/>
              <a:rect l="l" t="t" r="r" b="b"/>
              <a:pathLst>
                <a:path w="1257" h="1412" extrusionOk="0">
                  <a:moveTo>
                    <a:pt x="628" y="1"/>
                  </a:moveTo>
                  <a:cubicBezTo>
                    <a:pt x="551" y="1"/>
                    <a:pt x="493" y="233"/>
                    <a:pt x="474" y="552"/>
                  </a:cubicBezTo>
                  <a:cubicBezTo>
                    <a:pt x="203" y="571"/>
                    <a:pt x="0" y="629"/>
                    <a:pt x="0" y="706"/>
                  </a:cubicBezTo>
                  <a:cubicBezTo>
                    <a:pt x="0" y="784"/>
                    <a:pt x="203" y="851"/>
                    <a:pt x="474" y="870"/>
                  </a:cubicBezTo>
                  <a:cubicBezTo>
                    <a:pt x="493" y="1180"/>
                    <a:pt x="551" y="1412"/>
                    <a:pt x="628" y="1412"/>
                  </a:cubicBezTo>
                  <a:cubicBezTo>
                    <a:pt x="715" y="1412"/>
                    <a:pt x="773" y="1180"/>
                    <a:pt x="792" y="870"/>
                  </a:cubicBezTo>
                  <a:cubicBezTo>
                    <a:pt x="1063" y="851"/>
                    <a:pt x="1256" y="793"/>
                    <a:pt x="1256" y="706"/>
                  </a:cubicBezTo>
                  <a:cubicBezTo>
                    <a:pt x="1256" y="629"/>
                    <a:pt x="1063" y="571"/>
                    <a:pt x="792" y="552"/>
                  </a:cubicBezTo>
                  <a:cubicBezTo>
                    <a:pt x="773" y="233"/>
                    <a:pt x="706" y="1"/>
                    <a:pt x="62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6330862" y="4262423"/>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4087051" y="3948485"/>
              <a:ext cx="41395" cy="40657"/>
            </a:xfrm>
            <a:custGeom>
              <a:avLst/>
              <a:gdLst/>
              <a:ahLst/>
              <a:cxnLst/>
              <a:rect l="l" t="t" r="r" b="b"/>
              <a:pathLst>
                <a:path w="471" h="397" extrusionOk="0">
                  <a:moveTo>
                    <a:pt x="273" y="1"/>
                  </a:moveTo>
                  <a:cubicBezTo>
                    <a:pt x="259" y="1"/>
                    <a:pt x="244" y="3"/>
                    <a:pt x="229" y="6"/>
                  </a:cubicBezTo>
                  <a:cubicBezTo>
                    <a:pt x="0" y="24"/>
                    <a:pt x="39" y="397"/>
                    <a:pt x="257" y="397"/>
                  </a:cubicBezTo>
                  <a:cubicBezTo>
                    <a:pt x="269" y="397"/>
                    <a:pt x="282" y="395"/>
                    <a:pt x="296" y="393"/>
                  </a:cubicBezTo>
                  <a:cubicBezTo>
                    <a:pt x="393" y="373"/>
                    <a:pt x="460" y="296"/>
                    <a:pt x="470" y="209"/>
                  </a:cubicBezTo>
                  <a:cubicBezTo>
                    <a:pt x="470" y="90"/>
                    <a:pt x="380" y="1"/>
                    <a:pt x="273"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087405" y="2510378"/>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3036224" y="1189313"/>
              <a:ext cx="57303" cy="56325"/>
            </a:xfrm>
            <a:custGeom>
              <a:avLst/>
              <a:gdLst/>
              <a:ahLst/>
              <a:cxnLst/>
              <a:rect l="l" t="t" r="r" b="b"/>
              <a:pathLst>
                <a:path w="652" h="550" extrusionOk="0">
                  <a:moveTo>
                    <a:pt x="370" y="0"/>
                  </a:moveTo>
                  <a:cubicBezTo>
                    <a:pt x="354" y="0"/>
                    <a:pt x="338" y="2"/>
                    <a:pt x="323" y="4"/>
                  </a:cubicBezTo>
                  <a:cubicBezTo>
                    <a:pt x="1" y="32"/>
                    <a:pt x="55" y="550"/>
                    <a:pt x="369" y="550"/>
                  </a:cubicBezTo>
                  <a:cubicBezTo>
                    <a:pt x="385" y="550"/>
                    <a:pt x="402" y="548"/>
                    <a:pt x="419" y="545"/>
                  </a:cubicBezTo>
                  <a:cubicBezTo>
                    <a:pt x="545" y="526"/>
                    <a:pt x="641" y="420"/>
                    <a:pt x="651" y="284"/>
                  </a:cubicBezTo>
                  <a:cubicBezTo>
                    <a:pt x="651" y="126"/>
                    <a:pt x="524" y="0"/>
                    <a:pt x="370"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8797120" y="2458153"/>
              <a:ext cx="110475" cy="144603"/>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9"/>
            <p:cNvGrpSpPr/>
            <p:nvPr/>
          </p:nvGrpSpPr>
          <p:grpSpPr>
            <a:xfrm>
              <a:off x="316135" y="-172173"/>
              <a:ext cx="5880496" cy="3809468"/>
              <a:chOff x="155485" y="6915"/>
              <a:chExt cx="5880496" cy="3809468"/>
            </a:xfrm>
          </p:grpSpPr>
          <p:sp>
            <p:nvSpPr>
              <p:cNvPr id="385" name="Google Shape;385;p9"/>
              <p:cNvSpPr/>
              <p:nvPr/>
            </p:nvSpPr>
            <p:spPr>
              <a:xfrm>
                <a:off x="5949940" y="911243"/>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155485" y="1127942"/>
                <a:ext cx="86042" cy="8479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1440505" y="6915"/>
                <a:ext cx="40516" cy="4045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1611581" y="1475012"/>
                <a:ext cx="41395" cy="40657"/>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994415" y="3759545"/>
                <a:ext cx="57039" cy="568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9"/>
            <p:cNvGrpSpPr/>
            <p:nvPr/>
          </p:nvGrpSpPr>
          <p:grpSpPr>
            <a:xfrm>
              <a:off x="4566031" y="-132194"/>
              <a:ext cx="4231096" cy="1200510"/>
              <a:chOff x="1310531" y="1161681"/>
              <a:chExt cx="4231096" cy="1200510"/>
            </a:xfrm>
          </p:grpSpPr>
          <p:sp>
            <p:nvSpPr>
              <p:cNvPr id="391" name="Google Shape;391;p9"/>
              <p:cNvSpPr/>
              <p:nvPr/>
            </p:nvSpPr>
            <p:spPr>
              <a:xfrm>
                <a:off x="5455586" y="1705272"/>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1310531" y="2277396"/>
                <a:ext cx="86042" cy="8479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1396589" y="1161681"/>
                <a:ext cx="40516" cy="4045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5419903" y="1949929"/>
                <a:ext cx="41395" cy="40657"/>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5227161" y="1827037"/>
                <a:ext cx="57039" cy="568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9"/>
            <p:cNvSpPr/>
            <p:nvPr/>
          </p:nvSpPr>
          <p:spPr>
            <a:xfrm>
              <a:off x="6505631" y="2321198"/>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5925599" y="3071778"/>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rot="-1241947">
              <a:off x="7824158" y="2487746"/>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rot="-1241947">
              <a:off x="5696265" y="2226039"/>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9"/>
          <p:cNvGrpSpPr/>
          <p:nvPr/>
        </p:nvGrpSpPr>
        <p:grpSpPr>
          <a:xfrm>
            <a:off x="-8" y="13741"/>
            <a:ext cx="9047281" cy="5137623"/>
            <a:chOff x="-8" y="-9"/>
            <a:chExt cx="9047281" cy="5137623"/>
          </a:xfrm>
        </p:grpSpPr>
        <p:sp>
          <p:nvSpPr>
            <p:cNvPr id="401" name="Google Shape;401;p9"/>
            <p:cNvSpPr/>
            <p:nvPr/>
          </p:nvSpPr>
          <p:spPr>
            <a:xfrm>
              <a:off x="8138127" y="-9"/>
              <a:ext cx="909146" cy="908748"/>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rot="422608">
              <a:off x="7935855" y="4092511"/>
              <a:ext cx="1071098" cy="723469"/>
            </a:xfrm>
            <a:custGeom>
              <a:avLst/>
              <a:gdLst/>
              <a:ahLst/>
              <a:cxnLst/>
              <a:rect l="l" t="t" r="r" b="b"/>
              <a:pathLst>
                <a:path w="67354" h="45494" extrusionOk="0">
                  <a:moveTo>
                    <a:pt x="20075" y="1818"/>
                  </a:moveTo>
                  <a:cubicBezTo>
                    <a:pt x="25967" y="2109"/>
                    <a:pt x="31640" y="3491"/>
                    <a:pt x="37386" y="4510"/>
                  </a:cubicBezTo>
                  <a:cubicBezTo>
                    <a:pt x="40878" y="5382"/>
                    <a:pt x="44296" y="6546"/>
                    <a:pt x="47715" y="7855"/>
                  </a:cubicBezTo>
                  <a:cubicBezTo>
                    <a:pt x="51642" y="9456"/>
                    <a:pt x="55497" y="11419"/>
                    <a:pt x="59134" y="13674"/>
                  </a:cubicBezTo>
                  <a:cubicBezTo>
                    <a:pt x="61462" y="15129"/>
                    <a:pt x="63425" y="16875"/>
                    <a:pt x="63935" y="18838"/>
                  </a:cubicBezTo>
                  <a:cubicBezTo>
                    <a:pt x="52370" y="11419"/>
                    <a:pt x="39350" y="9310"/>
                    <a:pt x="26040" y="6546"/>
                  </a:cubicBezTo>
                  <a:cubicBezTo>
                    <a:pt x="22529" y="5820"/>
                    <a:pt x="17453" y="4668"/>
                    <a:pt x="12671" y="4668"/>
                  </a:cubicBezTo>
                  <a:cubicBezTo>
                    <a:pt x="8833" y="4668"/>
                    <a:pt x="5186" y="5410"/>
                    <a:pt x="2692" y="7710"/>
                  </a:cubicBezTo>
                  <a:lnTo>
                    <a:pt x="2619" y="7783"/>
                  </a:lnTo>
                  <a:cubicBezTo>
                    <a:pt x="3201" y="2764"/>
                    <a:pt x="17530" y="1818"/>
                    <a:pt x="20075" y="1818"/>
                  </a:cubicBezTo>
                  <a:close/>
                  <a:moveTo>
                    <a:pt x="13653" y="6640"/>
                  </a:moveTo>
                  <a:cubicBezTo>
                    <a:pt x="18745" y="6640"/>
                    <a:pt x="24027" y="7901"/>
                    <a:pt x="28876" y="8946"/>
                  </a:cubicBezTo>
                  <a:lnTo>
                    <a:pt x="28876" y="9019"/>
                  </a:lnTo>
                  <a:cubicBezTo>
                    <a:pt x="41387" y="11783"/>
                    <a:pt x="53170" y="13747"/>
                    <a:pt x="63935" y="20948"/>
                  </a:cubicBezTo>
                  <a:cubicBezTo>
                    <a:pt x="63498" y="22257"/>
                    <a:pt x="62698" y="23348"/>
                    <a:pt x="61607" y="24221"/>
                  </a:cubicBezTo>
                  <a:cubicBezTo>
                    <a:pt x="59031" y="26451"/>
                    <a:pt x="55478" y="27136"/>
                    <a:pt x="51853" y="27136"/>
                  </a:cubicBezTo>
                  <a:cubicBezTo>
                    <a:pt x="48621" y="27136"/>
                    <a:pt x="45331" y="26592"/>
                    <a:pt x="42623" y="26112"/>
                  </a:cubicBezTo>
                  <a:cubicBezTo>
                    <a:pt x="36732" y="25094"/>
                    <a:pt x="30986" y="23275"/>
                    <a:pt x="25240" y="21457"/>
                  </a:cubicBezTo>
                  <a:cubicBezTo>
                    <a:pt x="18402" y="19348"/>
                    <a:pt x="6474" y="16584"/>
                    <a:pt x="3055" y="9601"/>
                  </a:cubicBezTo>
                  <a:cubicBezTo>
                    <a:pt x="2983" y="9528"/>
                    <a:pt x="2910" y="9456"/>
                    <a:pt x="2910" y="9310"/>
                  </a:cubicBezTo>
                  <a:cubicBezTo>
                    <a:pt x="6220" y="7331"/>
                    <a:pt x="9884" y="6640"/>
                    <a:pt x="13653" y="6640"/>
                  </a:cubicBezTo>
                  <a:close/>
                  <a:moveTo>
                    <a:pt x="2474" y="12510"/>
                  </a:moveTo>
                  <a:cubicBezTo>
                    <a:pt x="4437" y="14765"/>
                    <a:pt x="7929" y="16584"/>
                    <a:pt x="9892" y="17602"/>
                  </a:cubicBezTo>
                  <a:cubicBezTo>
                    <a:pt x="14911" y="20075"/>
                    <a:pt x="20075" y="22111"/>
                    <a:pt x="25385" y="23639"/>
                  </a:cubicBezTo>
                  <a:cubicBezTo>
                    <a:pt x="31642" y="25634"/>
                    <a:pt x="42279" y="29494"/>
                    <a:pt x="51378" y="29494"/>
                  </a:cubicBezTo>
                  <a:cubicBezTo>
                    <a:pt x="56876" y="29494"/>
                    <a:pt x="61812" y="28085"/>
                    <a:pt x="64880" y="24003"/>
                  </a:cubicBezTo>
                  <a:lnTo>
                    <a:pt x="64880" y="24075"/>
                  </a:lnTo>
                  <a:cubicBezTo>
                    <a:pt x="63670" y="30377"/>
                    <a:pt x="58137" y="32270"/>
                    <a:pt x="51712" y="32270"/>
                  </a:cubicBezTo>
                  <a:cubicBezTo>
                    <a:pt x="45011" y="32270"/>
                    <a:pt x="37339" y="30211"/>
                    <a:pt x="32586" y="28949"/>
                  </a:cubicBezTo>
                  <a:cubicBezTo>
                    <a:pt x="26549" y="27348"/>
                    <a:pt x="20512" y="26185"/>
                    <a:pt x="14693" y="24075"/>
                  </a:cubicBezTo>
                  <a:cubicBezTo>
                    <a:pt x="11202" y="22912"/>
                    <a:pt x="8001" y="21020"/>
                    <a:pt x="5310" y="18547"/>
                  </a:cubicBezTo>
                  <a:cubicBezTo>
                    <a:pt x="3710" y="16947"/>
                    <a:pt x="2692" y="14765"/>
                    <a:pt x="2474" y="12510"/>
                  </a:cubicBezTo>
                  <a:close/>
                  <a:moveTo>
                    <a:pt x="3055" y="19566"/>
                  </a:moveTo>
                  <a:lnTo>
                    <a:pt x="3055" y="19566"/>
                  </a:lnTo>
                  <a:cubicBezTo>
                    <a:pt x="9674" y="26694"/>
                    <a:pt x="25894" y="29385"/>
                    <a:pt x="32659" y="31058"/>
                  </a:cubicBezTo>
                  <a:cubicBezTo>
                    <a:pt x="37563" y="32296"/>
                    <a:pt x="44829" y="34007"/>
                    <a:pt x="51424" y="34007"/>
                  </a:cubicBezTo>
                  <a:cubicBezTo>
                    <a:pt x="54512" y="34007"/>
                    <a:pt x="57452" y="33632"/>
                    <a:pt x="59934" y="32658"/>
                  </a:cubicBezTo>
                  <a:lnTo>
                    <a:pt x="59934" y="32731"/>
                  </a:lnTo>
                  <a:cubicBezTo>
                    <a:pt x="57097" y="36877"/>
                    <a:pt x="54552" y="41314"/>
                    <a:pt x="49242" y="43059"/>
                  </a:cubicBezTo>
                  <a:lnTo>
                    <a:pt x="49097" y="43132"/>
                  </a:lnTo>
                  <a:cubicBezTo>
                    <a:pt x="35859" y="42914"/>
                    <a:pt x="24221" y="41241"/>
                    <a:pt x="11929" y="35931"/>
                  </a:cubicBezTo>
                  <a:lnTo>
                    <a:pt x="11784" y="35713"/>
                  </a:lnTo>
                  <a:cubicBezTo>
                    <a:pt x="6910" y="31131"/>
                    <a:pt x="5092" y="25385"/>
                    <a:pt x="3055" y="19566"/>
                  </a:cubicBezTo>
                  <a:close/>
                  <a:moveTo>
                    <a:pt x="18293" y="0"/>
                  </a:moveTo>
                  <a:cubicBezTo>
                    <a:pt x="16948" y="0"/>
                    <a:pt x="15602" y="73"/>
                    <a:pt x="14257" y="218"/>
                  </a:cubicBezTo>
                  <a:cubicBezTo>
                    <a:pt x="9674" y="727"/>
                    <a:pt x="1528" y="2691"/>
                    <a:pt x="946" y="8437"/>
                  </a:cubicBezTo>
                  <a:lnTo>
                    <a:pt x="946" y="8801"/>
                  </a:lnTo>
                  <a:cubicBezTo>
                    <a:pt x="146" y="10838"/>
                    <a:pt x="1" y="13165"/>
                    <a:pt x="582" y="15274"/>
                  </a:cubicBezTo>
                  <a:cubicBezTo>
                    <a:pt x="1383" y="23348"/>
                    <a:pt x="4219" y="31567"/>
                    <a:pt x="10111" y="37240"/>
                  </a:cubicBezTo>
                  <a:cubicBezTo>
                    <a:pt x="10353" y="37434"/>
                    <a:pt x="10628" y="37531"/>
                    <a:pt x="10892" y="37531"/>
                  </a:cubicBezTo>
                  <a:cubicBezTo>
                    <a:pt x="11024" y="37531"/>
                    <a:pt x="11153" y="37507"/>
                    <a:pt x="11274" y="37459"/>
                  </a:cubicBezTo>
                  <a:cubicBezTo>
                    <a:pt x="12511" y="38695"/>
                    <a:pt x="14038" y="39713"/>
                    <a:pt x="15639" y="40295"/>
                  </a:cubicBezTo>
                  <a:cubicBezTo>
                    <a:pt x="17675" y="41241"/>
                    <a:pt x="19784" y="41895"/>
                    <a:pt x="22039" y="42332"/>
                  </a:cubicBezTo>
                  <a:cubicBezTo>
                    <a:pt x="28518" y="44440"/>
                    <a:pt x="35251" y="45494"/>
                    <a:pt x="42032" y="45494"/>
                  </a:cubicBezTo>
                  <a:cubicBezTo>
                    <a:pt x="44844" y="45494"/>
                    <a:pt x="47665" y="45313"/>
                    <a:pt x="50479" y="44950"/>
                  </a:cubicBezTo>
                  <a:cubicBezTo>
                    <a:pt x="50624" y="44950"/>
                    <a:pt x="50842" y="44878"/>
                    <a:pt x="50988" y="44732"/>
                  </a:cubicBezTo>
                  <a:cubicBezTo>
                    <a:pt x="56952" y="42623"/>
                    <a:pt x="60880" y="36222"/>
                    <a:pt x="63716" y="30476"/>
                  </a:cubicBezTo>
                  <a:cubicBezTo>
                    <a:pt x="65971" y="28367"/>
                    <a:pt x="67353" y="25094"/>
                    <a:pt x="67135" y="20293"/>
                  </a:cubicBezTo>
                  <a:cubicBezTo>
                    <a:pt x="67062" y="20002"/>
                    <a:pt x="66989" y="19711"/>
                    <a:pt x="66771" y="19566"/>
                  </a:cubicBezTo>
                  <a:cubicBezTo>
                    <a:pt x="66626" y="15129"/>
                    <a:pt x="60225" y="11492"/>
                    <a:pt x="56952" y="9892"/>
                  </a:cubicBezTo>
                  <a:cubicBezTo>
                    <a:pt x="46115" y="4437"/>
                    <a:pt x="34404" y="1164"/>
                    <a:pt x="22330" y="218"/>
                  </a:cubicBezTo>
                  <a:cubicBezTo>
                    <a:pt x="20985" y="73"/>
                    <a:pt x="19639" y="0"/>
                    <a:pt x="1829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rot="-1550640">
              <a:off x="61225" y="4670535"/>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9"/>
            <p:cNvGrpSpPr/>
            <p:nvPr/>
          </p:nvGrpSpPr>
          <p:grpSpPr>
            <a:xfrm rot="1882907">
              <a:off x="883455" y="2433883"/>
              <a:ext cx="537260" cy="480691"/>
              <a:chOff x="-5628415" y="5781406"/>
              <a:chExt cx="705425" cy="631150"/>
            </a:xfrm>
          </p:grpSpPr>
          <p:sp>
            <p:nvSpPr>
              <p:cNvPr id="405" name="Google Shape;405;p9"/>
              <p:cNvSpPr/>
              <p:nvPr/>
            </p:nvSpPr>
            <p:spPr>
              <a:xfrm>
                <a:off x="-5548415" y="6056781"/>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5628415" y="5931331"/>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5412040" y="5781406"/>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5206540" y="5811306"/>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a:off x="-5090165" y="5999906"/>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9"/>
            <p:cNvGrpSpPr/>
            <p:nvPr/>
          </p:nvGrpSpPr>
          <p:grpSpPr>
            <a:xfrm rot="1882907">
              <a:off x="2214569" y="4299367"/>
              <a:ext cx="497534" cy="541159"/>
              <a:chOff x="-2763636" y="9839624"/>
              <a:chExt cx="653266" cy="710545"/>
            </a:xfrm>
          </p:grpSpPr>
          <p:sp>
            <p:nvSpPr>
              <p:cNvPr id="411" name="Google Shape;411;p9"/>
              <p:cNvSpPr/>
              <p:nvPr/>
            </p:nvSpPr>
            <p:spPr>
              <a:xfrm rot="-5176049">
                <a:off x="-2552274" y="10053413"/>
                <a:ext cx="496461" cy="355783"/>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rot="-5176049">
                <a:off x="-2631643" y="10365217"/>
                <a:ext cx="189129" cy="170104"/>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rot="-5176049">
                <a:off x="-2741861" y="10132837"/>
                <a:ext cx="170979" cy="203829"/>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rot="-5176049">
                <a:off x="-2699333" y="9937194"/>
                <a:ext cx="163678" cy="195629"/>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rot="-5176049">
                <a:off x="-2523571" y="9848804"/>
                <a:ext cx="167179" cy="158803"/>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9"/>
            <p:cNvGrpSpPr/>
            <p:nvPr/>
          </p:nvGrpSpPr>
          <p:grpSpPr>
            <a:xfrm rot="-1882907" flipH="1">
              <a:off x="6954855" y="1461020"/>
              <a:ext cx="537260" cy="480691"/>
              <a:chOff x="-5903487" y="6250829"/>
              <a:chExt cx="705425" cy="631150"/>
            </a:xfrm>
          </p:grpSpPr>
          <p:sp>
            <p:nvSpPr>
              <p:cNvPr id="417" name="Google Shape;417;p9"/>
              <p:cNvSpPr/>
              <p:nvPr/>
            </p:nvSpPr>
            <p:spPr>
              <a:xfrm>
                <a:off x="-5823487" y="6526204"/>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5903487" y="6400754"/>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5687112" y="6250829"/>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5481612" y="6280729"/>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5365237" y="6469329"/>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9"/>
            <p:cNvSpPr/>
            <p:nvPr/>
          </p:nvSpPr>
          <p:spPr>
            <a:xfrm rot="1076189">
              <a:off x="6951161" y="2819524"/>
              <a:ext cx="459228" cy="386297"/>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rot="-1550640">
              <a:off x="1187950" y="1029685"/>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
    <p:bg>
      <p:bgPr>
        <a:solidFill>
          <a:schemeClr val="lt2"/>
        </a:solidFill>
        <a:effectLst/>
      </p:bgPr>
    </p:bg>
    <p:spTree>
      <p:nvGrpSpPr>
        <p:cNvPr id="1" name="Shape 598"/>
        <p:cNvGrpSpPr/>
        <p:nvPr/>
      </p:nvGrpSpPr>
      <p:grpSpPr>
        <a:xfrm>
          <a:off x="0" y="0"/>
          <a:ext cx="0" cy="0"/>
          <a:chOff x="0" y="0"/>
          <a:chExt cx="0" cy="0"/>
        </a:xfrm>
      </p:grpSpPr>
      <p:sp>
        <p:nvSpPr>
          <p:cNvPr id="599" name="Google Shape;599;p14"/>
          <p:cNvSpPr txBox="1">
            <a:spLocks noGrp="1"/>
          </p:cNvSpPr>
          <p:nvPr>
            <p:ph type="title"/>
          </p:nvPr>
        </p:nvSpPr>
        <p:spPr>
          <a:xfrm>
            <a:off x="713500" y="543000"/>
            <a:ext cx="7710000" cy="5382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a:lvl1pPr>
            <a:lvl2pPr lvl="1" algn="ctr">
              <a:spcBef>
                <a:spcPts val="0"/>
              </a:spcBef>
              <a:spcAft>
                <a:spcPts val="0"/>
              </a:spcAft>
              <a:buNone/>
              <a:defRPr sz="3000">
                <a:solidFill>
                  <a:schemeClr val="accent6"/>
                </a:solidFill>
              </a:defRPr>
            </a:lvl2pPr>
            <a:lvl3pPr lvl="2" algn="ctr">
              <a:spcBef>
                <a:spcPts val="0"/>
              </a:spcBef>
              <a:spcAft>
                <a:spcPts val="0"/>
              </a:spcAft>
              <a:buNone/>
              <a:defRPr sz="3000">
                <a:solidFill>
                  <a:schemeClr val="accent6"/>
                </a:solidFill>
              </a:defRPr>
            </a:lvl3pPr>
            <a:lvl4pPr lvl="3" algn="ctr">
              <a:spcBef>
                <a:spcPts val="0"/>
              </a:spcBef>
              <a:spcAft>
                <a:spcPts val="0"/>
              </a:spcAft>
              <a:buNone/>
              <a:defRPr sz="3000">
                <a:solidFill>
                  <a:schemeClr val="accent6"/>
                </a:solidFill>
              </a:defRPr>
            </a:lvl4pPr>
            <a:lvl5pPr lvl="4" algn="ctr">
              <a:spcBef>
                <a:spcPts val="0"/>
              </a:spcBef>
              <a:spcAft>
                <a:spcPts val="0"/>
              </a:spcAft>
              <a:buNone/>
              <a:defRPr sz="3000">
                <a:solidFill>
                  <a:schemeClr val="accent6"/>
                </a:solidFill>
              </a:defRPr>
            </a:lvl5pPr>
            <a:lvl6pPr lvl="5" algn="ctr">
              <a:spcBef>
                <a:spcPts val="0"/>
              </a:spcBef>
              <a:spcAft>
                <a:spcPts val="0"/>
              </a:spcAft>
              <a:buNone/>
              <a:defRPr sz="3000">
                <a:solidFill>
                  <a:schemeClr val="accent6"/>
                </a:solidFill>
              </a:defRPr>
            </a:lvl6pPr>
            <a:lvl7pPr lvl="6" algn="ctr">
              <a:spcBef>
                <a:spcPts val="0"/>
              </a:spcBef>
              <a:spcAft>
                <a:spcPts val="0"/>
              </a:spcAft>
              <a:buNone/>
              <a:defRPr sz="3000">
                <a:solidFill>
                  <a:schemeClr val="accent6"/>
                </a:solidFill>
              </a:defRPr>
            </a:lvl7pPr>
            <a:lvl8pPr lvl="7" algn="ctr">
              <a:spcBef>
                <a:spcPts val="0"/>
              </a:spcBef>
              <a:spcAft>
                <a:spcPts val="0"/>
              </a:spcAft>
              <a:buNone/>
              <a:defRPr sz="3000">
                <a:solidFill>
                  <a:schemeClr val="accent6"/>
                </a:solidFill>
              </a:defRPr>
            </a:lvl8pPr>
            <a:lvl9pPr lvl="8" algn="ctr">
              <a:spcBef>
                <a:spcPts val="0"/>
              </a:spcBef>
              <a:spcAft>
                <a:spcPts val="0"/>
              </a:spcAft>
              <a:buNone/>
              <a:defRPr sz="3000">
                <a:solidFill>
                  <a:schemeClr val="accent6"/>
                </a:solidFill>
              </a:defRPr>
            </a:lvl9pPr>
          </a:lstStyle>
          <a:p>
            <a:endParaRPr/>
          </a:p>
        </p:txBody>
      </p:sp>
      <p:sp>
        <p:nvSpPr>
          <p:cNvPr id="600" name="Google Shape;600;p14"/>
          <p:cNvSpPr txBox="1">
            <a:spLocks noGrp="1"/>
          </p:cNvSpPr>
          <p:nvPr>
            <p:ph type="title" idx="2" hasCustomPrompt="1"/>
          </p:nvPr>
        </p:nvSpPr>
        <p:spPr>
          <a:xfrm>
            <a:off x="746115" y="1474356"/>
            <a:ext cx="1745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1" name="Google Shape;601;p14"/>
          <p:cNvSpPr txBox="1">
            <a:spLocks noGrp="1"/>
          </p:cNvSpPr>
          <p:nvPr>
            <p:ph type="subTitle" idx="1"/>
          </p:nvPr>
        </p:nvSpPr>
        <p:spPr>
          <a:xfrm>
            <a:off x="746115" y="2039120"/>
            <a:ext cx="1745400" cy="48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Boogaloo"/>
                <a:ea typeface="Boogaloo"/>
                <a:cs typeface="Boogaloo"/>
                <a:sym typeface="Boogaloo"/>
              </a:defRPr>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
        <p:nvSpPr>
          <p:cNvPr id="602" name="Google Shape;602;p14"/>
          <p:cNvSpPr txBox="1">
            <a:spLocks noGrp="1"/>
          </p:cNvSpPr>
          <p:nvPr>
            <p:ph type="subTitle" idx="3"/>
          </p:nvPr>
        </p:nvSpPr>
        <p:spPr>
          <a:xfrm>
            <a:off x="746115" y="2402650"/>
            <a:ext cx="1745400" cy="68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603" name="Google Shape;603;p14"/>
          <p:cNvSpPr txBox="1">
            <a:spLocks noGrp="1"/>
          </p:cNvSpPr>
          <p:nvPr>
            <p:ph type="title" idx="4" hasCustomPrompt="1"/>
          </p:nvPr>
        </p:nvSpPr>
        <p:spPr>
          <a:xfrm>
            <a:off x="2668909" y="1484956"/>
            <a:ext cx="17949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4" name="Google Shape;604;p14"/>
          <p:cNvSpPr txBox="1">
            <a:spLocks noGrp="1"/>
          </p:cNvSpPr>
          <p:nvPr>
            <p:ph type="subTitle" idx="5"/>
          </p:nvPr>
        </p:nvSpPr>
        <p:spPr>
          <a:xfrm>
            <a:off x="2657509" y="2039120"/>
            <a:ext cx="1817700" cy="48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Boogaloo"/>
                <a:ea typeface="Boogaloo"/>
                <a:cs typeface="Boogaloo"/>
                <a:sym typeface="Boogaloo"/>
              </a:defRPr>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
        <p:nvSpPr>
          <p:cNvPr id="605" name="Google Shape;605;p14"/>
          <p:cNvSpPr txBox="1">
            <a:spLocks noGrp="1"/>
          </p:cNvSpPr>
          <p:nvPr>
            <p:ph type="subTitle" idx="6"/>
          </p:nvPr>
        </p:nvSpPr>
        <p:spPr>
          <a:xfrm>
            <a:off x="2668909" y="2402650"/>
            <a:ext cx="1794900" cy="68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606" name="Google Shape;606;p14"/>
          <p:cNvSpPr txBox="1">
            <a:spLocks noGrp="1"/>
          </p:cNvSpPr>
          <p:nvPr>
            <p:ph type="title" idx="7" hasCustomPrompt="1"/>
          </p:nvPr>
        </p:nvSpPr>
        <p:spPr>
          <a:xfrm>
            <a:off x="4631638" y="1479656"/>
            <a:ext cx="17949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7" name="Google Shape;607;p14"/>
          <p:cNvSpPr txBox="1">
            <a:spLocks noGrp="1"/>
          </p:cNvSpPr>
          <p:nvPr>
            <p:ph type="subTitle" idx="8"/>
          </p:nvPr>
        </p:nvSpPr>
        <p:spPr>
          <a:xfrm>
            <a:off x="4620238" y="2039120"/>
            <a:ext cx="1817700" cy="48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Boogaloo"/>
                <a:ea typeface="Boogaloo"/>
                <a:cs typeface="Boogaloo"/>
                <a:sym typeface="Boogaloo"/>
              </a:defRPr>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
        <p:nvSpPr>
          <p:cNvPr id="608" name="Google Shape;608;p14"/>
          <p:cNvSpPr txBox="1">
            <a:spLocks noGrp="1"/>
          </p:cNvSpPr>
          <p:nvPr>
            <p:ph type="subTitle" idx="9"/>
          </p:nvPr>
        </p:nvSpPr>
        <p:spPr>
          <a:xfrm>
            <a:off x="4631638" y="2402650"/>
            <a:ext cx="1794900" cy="68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609" name="Google Shape;609;p14"/>
          <p:cNvSpPr txBox="1">
            <a:spLocks noGrp="1"/>
          </p:cNvSpPr>
          <p:nvPr>
            <p:ph type="title" idx="13" hasCustomPrompt="1"/>
          </p:nvPr>
        </p:nvSpPr>
        <p:spPr>
          <a:xfrm>
            <a:off x="6592505" y="1483056"/>
            <a:ext cx="18177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0" name="Google Shape;610;p14"/>
          <p:cNvSpPr txBox="1">
            <a:spLocks noGrp="1"/>
          </p:cNvSpPr>
          <p:nvPr>
            <p:ph type="subTitle" idx="14"/>
          </p:nvPr>
        </p:nvSpPr>
        <p:spPr>
          <a:xfrm>
            <a:off x="6592505" y="2039120"/>
            <a:ext cx="1817700" cy="48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dk1"/>
                </a:solidFill>
                <a:latin typeface="Boogaloo"/>
                <a:ea typeface="Boogaloo"/>
                <a:cs typeface="Boogaloo"/>
                <a:sym typeface="Boogaloo"/>
              </a:defRPr>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
        <p:nvSpPr>
          <p:cNvPr id="611" name="Google Shape;611;p14"/>
          <p:cNvSpPr txBox="1">
            <a:spLocks noGrp="1"/>
          </p:cNvSpPr>
          <p:nvPr>
            <p:ph type="subTitle" idx="15"/>
          </p:nvPr>
        </p:nvSpPr>
        <p:spPr>
          <a:xfrm>
            <a:off x="6603905" y="2402650"/>
            <a:ext cx="1794900" cy="68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612" name="Google Shape;612;p14"/>
          <p:cNvSpPr/>
          <p:nvPr/>
        </p:nvSpPr>
        <p:spPr>
          <a:xfrm>
            <a:off x="-3500" y="4608300"/>
            <a:ext cx="9144000" cy="611400"/>
          </a:xfrm>
          <a:prstGeom prst="rect">
            <a:avLst/>
          </a:prstGeom>
          <a:solidFill>
            <a:srgbClr val="FFFF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CD"/>
              </a:solidFill>
            </a:endParaRPr>
          </a:p>
        </p:txBody>
      </p:sp>
      <p:grpSp>
        <p:nvGrpSpPr>
          <p:cNvPr id="613" name="Google Shape;613;p14"/>
          <p:cNvGrpSpPr/>
          <p:nvPr/>
        </p:nvGrpSpPr>
        <p:grpSpPr>
          <a:xfrm>
            <a:off x="198024" y="57740"/>
            <a:ext cx="8747940" cy="4299937"/>
            <a:chOff x="205800" y="-337052"/>
            <a:chExt cx="8747940" cy="4299937"/>
          </a:xfrm>
        </p:grpSpPr>
        <p:sp>
          <p:nvSpPr>
            <p:cNvPr id="614" name="Google Shape;614;p14"/>
            <p:cNvSpPr/>
            <p:nvPr/>
          </p:nvSpPr>
          <p:spPr>
            <a:xfrm>
              <a:off x="371824" y="2624884"/>
              <a:ext cx="162328" cy="212910"/>
            </a:xfrm>
            <a:custGeom>
              <a:avLst/>
              <a:gdLst/>
              <a:ahLst/>
              <a:cxnLst/>
              <a:rect l="l" t="t" r="r" b="b"/>
              <a:pathLst>
                <a:path w="1847" h="2079" extrusionOk="0">
                  <a:moveTo>
                    <a:pt x="919" y="0"/>
                  </a:moveTo>
                  <a:cubicBezTo>
                    <a:pt x="813" y="0"/>
                    <a:pt x="716" y="348"/>
                    <a:pt x="687" y="812"/>
                  </a:cubicBezTo>
                  <a:cubicBezTo>
                    <a:pt x="291" y="832"/>
                    <a:pt x="1" y="928"/>
                    <a:pt x="1" y="1044"/>
                  </a:cubicBezTo>
                  <a:cubicBezTo>
                    <a:pt x="1" y="1150"/>
                    <a:pt x="291" y="1247"/>
                    <a:pt x="687" y="1276"/>
                  </a:cubicBezTo>
                  <a:cubicBezTo>
                    <a:pt x="716" y="1740"/>
                    <a:pt x="813" y="2078"/>
                    <a:pt x="919" y="2078"/>
                  </a:cubicBezTo>
                  <a:cubicBezTo>
                    <a:pt x="1035" y="2078"/>
                    <a:pt x="1132" y="1740"/>
                    <a:pt x="1161" y="1276"/>
                  </a:cubicBezTo>
                  <a:cubicBezTo>
                    <a:pt x="1557" y="1247"/>
                    <a:pt x="1847" y="1150"/>
                    <a:pt x="1847" y="1044"/>
                  </a:cubicBezTo>
                  <a:cubicBezTo>
                    <a:pt x="1847" y="928"/>
                    <a:pt x="1557" y="832"/>
                    <a:pt x="1161" y="812"/>
                  </a:cubicBezTo>
                  <a:cubicBezTo>
                    <a:pt x="1132" y="348"/>
                    <a:pt x="1035" y="0"/>
                    <a:pt x="919"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4"/>
            <p:cNvSpPr/>
            <p:nvPr/>
          </p:nvSpPr>
          <p:spPr>
            <a:xfrm>
              <a:off x="6675333" y="697610"/>
              <a:ext cx="209875" cy="275176"/>
            </a:xfrm>
            <a:custGeom>
              <a:avLst/>
              <a:gdLst/>
              <a:ahLst/>
              <a:cxnLst/>
              <a:rect l="l" t="t" r="r" b="b"/>
              <a:pathLst>
                <a:path w="2388" h="2687" extrusionOk="0">
                  <a:moveTo>
                    <a:pt x="1199" y="0"/>
                  </a:moveTo>
                  <a:cubicBezTo>
                    <a:pt x="1054" y="0"/>
                    <a:pt x="928" y="445"/>
                    <a:pt x="899" y="1044"/>
                  </a:cubicBezTo>
                  <a:cubicBezTo>
                    <a:pt x="387" y="1073"/>
                    <a:pt x="0" y="1199"/>
                    <a:pt x="0" y="1344"/>
                  </a:cubicBezTo>
                  <a:cubicBezTo>
                    <a:pt x="0" y="1489"/>
                    <a:pt x="387" y="1605"/>
                    <a:pt x="899" y="1643"/>
                  </a:cubicBezTo>
                  <a:cubicBezTo>
                    <a:pt x="928" y="2242"/>
                    <a:pt x="1054" y="2687"/>
                    <a:pt x="1199" y="2687"/>
                  </a:cubicBezTo>
                  <a:cubicBezTo>
                    <a:pt x="1344" y="2687"/>
                    <a:pt x="1469" y="2242"/>
                    <a:pt x="1498" y="1643"/>
                  </a:cubicBezTo>
                  <a:cubicBezTo>
                    <a:pt x="2010" y="1605"/>
                    <a:pt x="2387" y="1489"/>
                    <a:pt x="2387" y="1344"/>
                  </a:cubicBezTo>
                  <a:cubicBezTo>
                    <a:pt x="2387" y="1199"/>
                    <a:pt x="2010" y="1073"/>
                    <a:pt x="1498" y="1044"/>
                  </a:cubicBezTo>
                  <a:cubicBezTo>
                    <a:pt x="1469" y="435"/>
                    <a:pt x="1344" y="0"/>
                    <a:pt x="1199"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4"/>
            <p:cNvSpPr/>
            <p:nvPr/>
          </p:nvSpPr>
          <p:spPr>
            <a:xfrm rot="2022055">
              <a:off x="799540" y="610444"/>
              <a:ext cx="209875" cy="275176"/>
            </a:xfrm>
            <a:custGeom>
              <a:avLst/>
              <a:gdLst/>
              <a:ahLst/>
              <a:cxnLst/>
              <a:rect l="l" t="t" r="r" b="b"/>
              <a:pathLst>
                <a:path w="2388" h="2687" extrusionOk="0">
                  <a:moveTo>
                    <a:pt x="1199" y="0"/>
                  </a:moveTo>
                  <a:cubicBezTo>
                    <a:pt x="1044" y="0"/>
                    <a:pt x="928" y="445"/>
                    <a:pt x="899" y="1044"/>
                  </a:cubicBezTo>
                  <a:cubicBezTo>
                    <a:pt x="387" y="1073"/>
                    <a:pt x="1" y="1199"/>
                    <a:pt x="1" y="1344"/>
                  </a:cubicBezTo>
                  <a:cubicBezTo>
                    <a:pt x="1" y="1479"/>
                    <a:pt x="387" y="1605"/>
                    <a:pt x="899" y="1643"/>
                  </a:cubicBezTo>
                  <a:cubicBezTo>
                    <a:pt x="928" y="2242"/>
                    <a:pt x="1054" y="2687"/>
                    <a:pt x="1199" y="2687"/>
                  </a:cubicBezTo>
                  <a:cubicBezTo>
                    <a:pt x="1344" y="2687"/>
                    <a:pt x="1470" y="2242"/>
                    <a:pt x="1499" y="1643"/>
                  </a:cubicBezTo>
                  <a:cubicBezTo>
                    <a:pt x="2011" y="1605"/>
                    <a:pt x="2388" y="1479"/>
                    <a:pt x="2388" y="1344"/>
                  </a:cubicBezTo>
                  <a:cubicBezTo>
                    <a:pt x="2388" y="1199"/>
                    <a:pt x="2011" y="1073"/>
                    <a:pt x="1499" y="1044"/>
                  </a:cubicBezTo>
                  <a:cubicBezTo>
                    <a:pt x="1470" y="435"/>
                    <a:pt x="1344" y="0"/>
                    <a:pt x="1199"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4"/>
            <p:cNvSpPr/>
            <p:nvPr/>
          </p:nvSpPr>
          <p:spPr>
            <a:xfrm>
              <a:off x="355475" y="1479810"/>
              <a:ext cx="209875" cy="275176"/>
            </a:xfrm>
            <a:custGeom>
              <a:avLst/>
              <a:gdLst/>
              <a:ahLst/>
              <a:cxnLst/>
              <a:rect l="l" t="t" r="r" b="b"/>
              <a:pathLst>
                <a:path w="2388" h="2687" extrusionOk="0">
                  <a:moveTo>
                    <a:pt x="1190" y="0"/>
                  </a:moveTo>
                  <a:cubicBezTo>
                    <a:pt x="1045" y="0"/>
                    <a:pt x="919" y="445"/>
                    <a:pt x="890" y="1044"/>
                  </a:cubicBezTo>
                  <a:cubicBezTo>
                    <a:pt x="378" y="1073"/>
                    <a:pt x="1" y="1198"/>
                    <a:pt x="1" y="1343"/>
                  </a:cubicBezTo>
                  <a:cubicBezTo>
                    <a:pt x="1" y="1488"/>
                    <a:pt x="378" y="1604"/>
                    <a:pt x="890" y="1643"/>
                  </a:cubicBezTo>
                  <a:cubicBezTo>
                    <a:pt x="919" y="2252"/>
                    <a:pt x="1045" y="2687"/>
                    <a:pt x="1190" y="2687"/>
                  </a:cubicBezTo>
                  <a:cubicBezTo>
                    <a:pt x="1344" y="2687"/>
                    <a:pt x="1460" y="2242"/>
                    <a:pt x="1499" y="1643"/>
                  </a:cubicBezTo>
                  <a:cubicBezTo>
                    <a:pt x="2011" y="1604"/>
                    <a:pt x="2388" y="1488"/>
                    <a:pt x="2388" y="1343"/>
                  </a:cubicBezTo>
                  <a:cubicBezTo>
                    <a:pt x="2388" y="1198"/>
                    <a:pt x="2011" y="1073"/>
                    <a:pt x="1499" y="1044"/>
                  </a:cubicBezTo>
                  <a:cubicBezTo>
                    <a:pt x="1460" y="435"/>
                    <a:pt x="1344" y="0"/>
                    <a:pt x="1190"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4"/>
            <p:cNvSpPr/>
            <p:nvPr/>
          </p:nvSpPr>
          <p:spPr>
            <a:xfrm>
              <a:off x="205800" y="3747974"/>
              <a:ext cx="110475" cy="14450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4"/>
            <p:cNvSpPr/>
            <p:nvPr/>
          </p:nvSpPr>
          <p:spPr>
            <a:xfrm>
              <a:off x="431436" y="309275"/>
              <a:ext cx="110475" cy="145627"/>
            </a:xfrm>
            <a:custGeom>
              <a:avLst/>
              <a:gdLst/>
              <a:ahLst/>
              <a:cxnLst/>
              <a:rect l="l" t="t" r="r" b="b"/>
              <a:pathLst>
                <a:path w="1257" h="1422" extrusionOk="0">
                  <a:moveTo>
                    <a:pt x="628" y="1"/>
                  </a:moveTo>
                  <a:cubicBezTo>
                    <a:pt x="551" y="1"/>
                    <a:pt x="483" y="243"/>
                    <a:pt x="474" y="552"/>
                  </a:cubicBezTo>
                  <a:cubicBezTo>
                    <a:pt x="203" y="571"/>
                    <a:pt x="0" y="639"/>
                    <a:pt x="0" y="706"/>
                  </a:cubicBezTo>
                  <a:cubicBezTo>
                    <a:pt x="0" y="784"/>
                    <a:pt x="203" y="851"/>
                    <a:pt x="474" y="871"/>
                  </a:cubicBezTo>
                  <a:cubicBezTo>
                    <a:pt x="483" y="1180"/>
                    <a:pt x="551" y="1422"/>
                    <a:pt x="628" y="1422"/>
                  </a:cubicBezTo>
                  <a:cubicBezTo>
                    <a:pt x="706" y="1422"/>
                    <a:pt x="773" y="1180"/>
                    <a:pt x="793" y="871"/>
                  </a:cubicBezTo>
                  <a:cubicBezTo>
                    <a:pt x="1054" y="851"/>
                    <a:pt x="1257" y="793"/>
                    <a:pt x="1257" y="706"/>
                  </a:cubicBezTo>
                  <a:cubicBezTo>
                    <a:pt x="1257" y="639"/>
                    <a:pt x="1054" y="571"/>
                    <a:pt x="793" y="552"/>
                  </a:cubicBezTo>
                  <a:cubicBezTo>
                    <a:pt x="773" y="243"/>
                    <a:pt x="706" y="1"/>
                    <a:pt x="62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4"/>
            <p:cNvSpPr/>
            <p:nvPr/>
          </p:nvSpPr>
          <p:spPr>
            <a:xfrm>
              <a:off x="5838615" y="1007426"/>
              <a:ext cx="110475" cy="144603"/>
            </a:xfrm>
            <a:custGeom>
              <a:avLst/>
              <a:gdLst/>
              <a:ahLst/>
              <a:cxnLst/>
              <a:rect l="l" t="t" r="r" b="b"/>
              <a:pathLst>
                <a:path w="1257" h="1412" extrusionOk="0">
                  <a:moveTo>
                    <a:pt x="628" y="1"/>
                  </a:moveTo>
                  <a:cubicBezTo>
                    <a:pt x="551" y="1"/>
                    <a:pt x="493" y="233"/>
                    <a:pt x="474" y="552"/>
                  </a:cubicBezTo>
                  <a:cubicBezTo>
                    <a:pt x="203" y="571"/>
                    <a:pt x="0" y="629"/>
                    <a:pt x="0" y="706"/>
                  </a:cubicBezTo>
                  <a:cubicBezTo>
                    <a:pt x="0" y="784"/>
                    <a:pt x="203" y="851"/>
                    <a:pt x="474" y="870"/>
                  </a:cubicBezTo>
                  <a:cubicBezTo>
                    <a:pt x="493" y="1180"/>
                    <a:pt x="551" y="1412"/>
                    <a:pt x="628" y="1412"/>
                  </a:cubicBezTo>
                  <a:cubicBezTo>
                    <a:pt x="715" y="1412"/>
                    <a:pt x="773" y="1180"/>
                    <a:pt x="792" y="870"/>
                  </a:cubicBezTo>
                  <a:cubicBezTo>
                    <a:pt x="1063" y="851"/>
                    <a:pt x="1256" y="793"/>
                    <a:pt x="1256" y="706"/>
                  </a:cubicBezTo>
                  <a:cubicBezTo>
                    <a:pt x="1256" y="629"/>
                    <a:pt x="1063" y="571"/>
                    <a:pt x="792" y="552"/>
                  </a:cubicBezTo>
                  <a:cubicBezTo>
                    <a:pt x="773" y="233"/>
                    <a:pt x="706" y="1"/>
                    <a:pt x="62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4"/>
            <p:cNvSpPr/>
            <p:nvPr/>
          </p:nvSpPr>
          <p:spPr>
            <a:xfrm>
              <a:off x="3643562" y="-337052"/>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4"/>
            <p:cNvSpPr/>
            <p:nvPr/>
          </p:nvSpPr>
          <p:spPr>
            <a:xfrm>
              <a:off x="5545851" y="-90665"/>
              <a:ext cx="41395" cy="40657"/>
            </a:xfrm>
            <a:custGeom>
              <a:avLst/>
              <a:gdLst/>
              <a:ahLst/>
              <a:cxnLst/>
              <a:rect l="l" t="t" r="r" b="b"/>
              <a:pathLst>
                <a:path w="471" h="397" extrusionOk="0">
                  <a:moveTo>
                    <a:pt x="273" y="1"/>
                  </a:moveTo>
                  <a:cubicBezTo>
                    <a:pt x="259" y="1"/>
                    <a:pt x="244" y="3"/>
                    <a:pt x="229" y="6"/>
                  </a:cubicBezTo>
                  <a:cubicBezTo>
                    <a:pt x="0" y="24"/>
                    <a:pt x="39" y="397"/>
                    <a:pt x="257" y="397"/>
                  </a:cubicBezTo>
                  <a:cubicBezTo>
                    <a:pt x="269" y="397"/>
                    <a:pt x="282" y="395"/>
                    <a:pt x="296" y="393"/>
                  </a:cubicBezTo>
                  <a:cubicBezTo>
                    <a:pt x="393" y="373"/>
                    <a:pt x="460" y="296"/>
                    <a:pt x="470" y="209"/>
                  </a:cubicBezTo>
                  <a:cubicBezTo>
                    <a:pt x="470" y="90"/>
                    <a:pt x="380" y="1"/>
                    <a:pt x="273"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4"/>
            <p:cNvSpPr/>
            <p:nvPr/>
          </p:nvSpPr>
          <p:spPr>
            <a:xfrm>
              <a:off x="2434130" y="3598553"/>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4"/>
            <p:cNvSpPr/>
            <p:nvPr/>
          </p:nvSpPr>
          <p:spPr>
            <a:xfrm>
              <a:off x="1816774" y="3186188"/>
              <a:ext cx="57303" cy="56326"/>
            </a:xfrm>
            <a:custGeom>
              <a:avLst/>
              <a:gdLst/>
              <a:ahLst/>
              <a:cxnLst/>
              <a:rect l="l" t="t" r="r" b="b"/>
              <a:pathLst>
                <a:path w="652" h="550" extrusionOk="0">
                  <a:moveTo>
                    <a:pt x="370" y="0"/>
                  </a:moveTo>
                  <a:cubicBezTo>
                    <a:pt x="354" y="0"/>
                    <a:pt x="338" y="2"/>
                    <a:pt x="323" y="4"/>
                  </a:cubicBezTo>
                  <a:cubicBezTo>
                    <a:pt x="1" y="32"/>
                    <a:pt x="55" y="550"/>
                    <a:pt x="369" y="550"/>
                  </a:cubicBezTo>
                  <a:cubicBezTo>
                    <a:pt x="385" y="550"/>
                    <a:pt x="402" y="548"/>
                    <a:pt x="419" y="545"/>
                  </a:cubicBezTo>
                  <a:cubicBezTo>
                    <a:pt x="545" y="526"/>
                    <a:pt x="641" y="420"/>
                    <a:pt x="651" y="284"/>
                  </a:cubicBezTo>
                  <a:cubicBezTo>
                    <a:pt x="651" y="126"/>
                    <a:pt x="524" y="0"/>
                    <a:pt x="370"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4"/>
            <p:cNvSpPr/>
            <p:nvPr/>
          </p:nvSpPr>
          <p:spPr>
            <a:xfrm>
              <a:off x="8797120" y="2458153"/>
              <a:ext cx="110475" cy="144603"/>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14"/>
            <p:cNvGrpSpPr/>
            <p:nvPr/>
          </p:nvGrpSpPr>
          <p:grpSpPr>
            <a:xfrm>
              <a:off x="2281585" y="322929"/>
              <a:ext cx="6359974" cy="3465702"/>
              <a:chOff x="2120935" y="502017"/>
              <a:chExt cx="6359974" cy="3465702"/>
            </a:xfrm>
          </p:grpSpPr>
          <p:sp>
            <p:nvSpPr>
              <p:cNvPr id="627" name="Google Shape;627;p14"/>
              <p:cNvSpPr/>
              <p:nvPr/>
            </p:nvSpPr>
            <p:spPr>
              <a:xfrm>
                <a:off x="2273465" y="1347105"/>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4"/>
              <p:cNvSpPr/>
              <p:nvPr/>
            </p:nvSpPr>
            <p:spPr>
              <a:xfrm>
                <a:off x="2120935" y="502017"/>
                <a:ext cx="86042" cy="8479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4"/>
              <p:cNvSpPr/>
              <p:nvPr/>
            </p:nvSpPr>
            <p:spPr>
              <a:xfrm>
                <a:off x="8440392" y="1170665"/>
                <a:ext cx="40516" cy="4045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4"/>
              <p:cNvSpPr/>
              <p:nvPr/>
            </p:nvSpPr>
            <p:spPr>
              <a:xfrm>
                <a:off x="6997781" y="3927062"/>
                <a:ext cx="41395" cy="40657"/>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4"/>
            <p:cNvGrpSpPr/>
            <p:nvPr/>
          </p:nvGrpSpPr>
          <p:grpSpPr>
            <a:xfrm>
              <a:off x="4501311" y="427454"/>
              <a:ext cx="4215487" cy="801163"/>
              <a:chOff x="1245811" y="1721329"/>
              <a:chExt cx="4215487" cy="801163"/>
            </a:xfrm>
          </p:grpSpPr>
          <p:sp>
            <p:nvSpPr>
              <p:cNvPr id="632" name="Google Shape;632;p14"/>
              <p:cNvSpPr/>
              <p:nvPr/>
            </p:nvSpPr>
            <p:spPr>
              <a:xfrm>
                <a:off x="1245811" y="2437697"/>
                <a:ext cx="86042" cy="8479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4"/>
              <p:cNvSpPr/>
              <p:nvPr/>
            </p:nvSpPr>
            <p:spPr>
              <a:xfrm>
                <a:off x="4332181" y="2090471"/>
                <a:ext cx="86042" cy="8479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4"/>
              <p:cNvSpPr/>
              <p:nvPr/>
            </p:nvSpPr>
            <p:spPr>
              <a:xfrm>
                <a:off x="5419903" y="1721329"/>
                <a:ext cx="41395" cy="40657"/>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4"/>
              <p:cNvSpPr/>
              <p:nvPr/>
            </p:nvSpPr>
            <p:spPr>
              <a:xfrm>
                <a:off x="4922361" y="1903237"/>
                <a:ext cx="57039" cy="568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14"/>
            <p:cNvSpPr/>
            <p:nvPr/>
          </p:nvSpPr>
          <p:spPr>
            <a:xfrm>
              <a:off x="6966156" y="-175764"/>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4"/>
            <p:cNvSpPr/>
            <p:nvPr/>
          </p:nvSpPr>
          <p:spPr>
            <a:xfrm>
              <a:off x="4553999" y="3071778"/>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4"/>
            <p:cNvSpPr/>
            <p:nvPr/>
          </p:nvSpPr>
          <p:spPr>
            <a:xfrm>
              <a:off x="8368594" y="3448561"/>
              <a:ext cx="85427" cy="85410"/>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4"/>
            <p:cNvSpPr/>
            <p:nvPr/>
          </p:nvSpPr>
          <p:spPr>
            <a:xfrm>
              <a:off x="8913049" y="3922740"/>
              <a:ext cx="40692" cy="40145"/>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14"/>
          <p:cNvGrpSpPr/>
          <p:nvPr/>
        </p:nvGrpSpPr>
        <p:grpSpPr>
          <a:xfrm>
            <a:off x="56042" y="-296683"/>
            <a:ext cx="9274133" cy="4007036"/>
            <a:chOff x="76142" y="-310434"/>
            <a:chExt cx="9274133" cy="4007036"/>
          </a:xfrm>
        </p:grpSpPr>
        <p:sp>
          <p:nvSpPr>
            <p:cNvPr id="641" name="Google Shape;641;p14"/>
            <p:cNvSpPr/>
            <p:nvPr/>
          </p:nvSpPr>
          <p:spPr>
            <a:xfrm rot="-159001" flipH="1">
              <a:off x="1408616" y="-289910"/>
              <a:ext cx="908832" cy="908434"/>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4"/>
            <p:cNvSpPr/>
            <p:nvPr/>
          </p:nvSpPr>
          <p:spPr>
            <a:xfrm rot="-1009874">
              <a:off x="8202578" y="-198256"/>
              <a:ext cx="909220" cy="908822"/>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 name="Google Shape;643;p14"/>
            <p:cNvGrpSpPr/>
            <p:nvPr/>
          </p:nvGrpSpPr>
          <p:grpSpPr>
            <a:xfrm rot="1882907">
              <a:off x="8727155" y="1640583"/>
              <a:ext cx="537260" cy="480691"/>
              <a:chOff x="2694164" y="2398663"/>
              <a:chExt cx="705425" cy="631150"/>
            </a:xfrm>
          </p:grpSpPr>
          <p:sp>
            <p:nvSpPr>
              <p:cNvPr id="644" name="Google Shape;644;p14"/>
              <p:cNvSpPr/>
              <p:nvPr/>
            </p:nvSpPr>
            <p:spPr>
              <a:xfrm>
                <a:off x="2774164" y="2674038"/>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4"/>
              <p:cNvSpPr/>
              <p:nvPr/>
            </p:nvSpPr>
            <p:spPr>
              <a:xfrm>
                <a:off x="2694164" y="2548588"/>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4"/>
              <p:cNvSpPr/>
              <p:nvPr/>
            </p:nvSpPr>
            <p:spPr>
              <a:xfrm>
                <a:off x="2910539" y="2398663"/>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4"/>
              <p:cNvSpPr/>
              <p:nvPr/>
            </p:nvSpPr>
            <p:spPr>
              <a:xfrm>
                <a:off x="3116039" y="2428563"/>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4"/>
              <p:cNvSpPr/>
              <p:nvPr/>
            </p:nvSpPr>
            <p:spPr>
              <a:xfrm>
                <a:off x="3232414" y="2617163"/>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14"/>
            <p:cNvGrpSpPr/>
            <p:nvPr/>
          </p:nvGrpSpPr>
          <p:grpSpPr>
            <a:xfrm rot="-1882907" flipH="1">
              <a:off x="2311033" y="3098358"/>
              <a:ext cx="537260" cy="494530"/>
              <a:chOff x="426166" y="4909718"/>
              <a:chExt cx="705425" cy="649320"/>
            </a:xfrm>
          </p:grpSpPr>
          <p:sp>
            <p:nvSpPr>
              <p:cNvPr id="650" name="Google Shape;650;p14"/>
              <p:cNvSpPr/>
              <p:nvPr/>
            </p:nvSpPr>
            <p:spPr>
              <a:xfrm>
                <a:off x="476377" y="5203263"/>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426166" y="5059643"/>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a:off x="642541" y="4909718"/>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4"/>
              <p:cNvSpPr/>
              <p:nvPr/>
            </p:nvSpPr>
            <p:spPr>
              <a:xfrm>
                <a:off x="818252" y="4957788"/>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4"/>
              <p:cNvSpPr/>
              <p:nvPr/>
            </p:nvSpPr>
            <p:spPr>
              <a:xfrm>
                <a:off x="964416" y="5128218"/>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 name="Google Shape;655;p14"/>
            <p:cNvSpPr/>
            <p:nvPr/>
          </p:nvSpPr>
          <p:spPr>
            <a:xfrm rot="1076189">
              <a:off x="6289486" y="3043799"/>
              <a:ext cx="459228" cy="386297"/>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rot="-1550640">
              <a:off x="137375" y="120210"/>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26">
    <p:bg>
      <p:bgPr>
        <a:solidFill>
          <a:schemeClr val="accent1"/>
        </a:solidFill>
        <a:effectLst/>
      </p:bgPr>
    </p:bg>
    <p:spTree>
      <p:nvGrpSpPr>
        <p:cNvPr id="1" name="Shape 1489"/>
        <p:cNvGrpSpPr/>
        <p:nvPr/>
      </p:nvGrpSpPr>
      <p:grpSpPr>
        <a:xfrm>
          <a:off x="0" y="0"/>
          <a:ext cx="0" cy="0"/>
          <a:chOff x="0" y="0"/>
          <a:chExt cx="0" cy="0"/>
        </a:xfrm>
      </p:grpSpPr>
      <p:grpSp>
        <p:nvGrpSpPr>
          <p:cNvPr id="1490" name="Google Shape;1490;p28"/>
          <p:cNvGrpSpPr/>
          <p:nvPr/>
        </p:nvGrpSpPr>
        <p:grpSpPr>
          <a:xfrm>
            <a:off x="103764" y="-468499"/>
            <a:ext cx="8909810" cy="5585084"/>
            <a:chOff x="122539" y="-453636"/>
            <a:chExt cx="8909810" cy="5585084"/>
          </a:xfrm>
        </p:grpSpPr>
        <p:sp>
          <p:nvSpPr>
            <p:cNvPr id="1491" name="Google Shape;1491;p28"/>
            <p:cNvSpPr/>
            <p:nvPr/>
          </p:nvSpPr>
          <p:spPr>
            <a:xfrm rot="-3371699" flipH="1">
              <a:off x="2988946" y="-277543"/>
              <a:ext cx="908874" cy="908476"/>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8"/>
            <p:cNvSpPr/>
            <p:nvPr/>
          </p:nvSpPr>
          <p:spPr>
            <a:xfrm>
              <a:off x="3605673" y="4411135"/>
              <a:ext cx="720628" cy="720313"/>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8"/>
            <p:cNvSpPr/>
            <p:nvPr/>
          </p:nvSpPr>
          <p:spPr>
            <a:xfrm rot="422608">
              <a:off x="6359542" y="301023"/>
              <a:ext cx="1071098" cy="723469"/>
            </a:xfrm>
            <a:custGeom>
              <a:avLst/>
              <a:gdLst/>
              <a:ahLst/>
              <a:cxnLst/>
              <a:rect l="l" t="t" r="r" b="b"/>
              <a:pathLst>
                <a:path w="67354" h="45494" extrusionOk="0">
                  <a:moveTo>
                    <a:pt x="20075" y="1818"/>
                  </a:moveTo>
                  <a:cubicBezTo>
                    <a:pt x="25967" y="2109"/>
                    <a:pt x="31640" y="3491"/>
                    <a:pt x="37386" y="4510"/>
                  </a:cubicBezTo>
                  <a:cubicBezTo>
                    <a:pt x="40878" y="5382"/>
                    <a:pt x="44296" y="6546"/>
                    <a:pt x="47715" y="7855"/>
                  </a:cubicBezTo>
                  <a:cubicBezTo>
                    <a:pt x="51642" y="9456"/>
                    <a:pt x="55497" y="11419"/>
                    <a:pt x="59134" y="13674"/>
                  </a:cubicBezTo>
                  <a:cubicBezTo>
                    <a:pt x="61462" y="15129"/>
                    <a:pt x="63425" y="16875"/>
                    <a:pt x="63935" y="18838"/>
                  </a:cubicBezTo>
                  <a:cubicBezTo>
                    <a:pt x="52370" y="11419"/>
                    <a:pt x="39350" y="9310"/>
                    <a:pt x="26040" y="6546"/>
                  </a:cubicBezTo>
                  <a:cubicBezTo>
                    <a:pt x="22529" y="5820"/>
                    <a:pt x="17453" y="4668"/>
                    <a:pt x="12671" y="4668"/>
                  </a:cubicBezTo>
                  <a:cubicBezTo>
                    <a:pt x="8833" y="4668"/>
                    <a:pt x="5186" y="5410"/>
                    <a:pt x="2692" y="7710"/>
                  </a:cubicBezTo>
                  <a:lnTo>
                    <a:pt x="2619" y="7783"/>
                  </a:lnTo>
                  <a:cubicBezTo>
                    <a:pt x="3201" y="2764"/>
                    <a:pt x="17530" y="1818"/>
                    <a:pt x="20075" y="1818"/>
                  </a:cubicBezTo>
                  <a:close/>
                  <a:moveTo>
                    <a:pt x="13653" y="6640"/>
                  </a:moveTo>
                  <a:cubicBezTo>
                    <a:pt x="18745" y="6640"/>
                    <a:pt x="24027" y="7901"/>
                    <a:pt x="28876" y="8946"/>
                  </a:cubicBezTo>
                  <a:lnTo>
                    <a:pt x="28876" y="9019"/>
                  </a:lnTo>
                  <a:cubicBezTo>
                    <a:pt x="41387" y="11783"/>
                    <a:pt x="53170" y="13747"/>
                    <a:pt x="63935" y="20948"/>
                  </a:cubicBezTo>
                  <a:cubicBezTo>
                    <a:pt x="63498" y="22257"/>
                    <a:pt x="62698" y="23348"/>
                    <a:pt x="61607" y="24221"/>
                  </a:cubicBezTo>
                  <a:cubicBezTo>
                    <a:pt x="59031" y="26451"/>
                    <a:pt x="55478" y="27136"/>
                    <a:pt x="51853" y="27136"/>
                  </a:cubicBezTo>
                  <a:cubicBezTo>
                    <a:pt x="48621" y="27136"/>
                    <a:pt x="45331" y="26592"/>
                    <a:pt x="42623" y="26112"/>
                  </a:cubicBezTo>
                  <a:cubicBezTo>
                    <a:pt x="36732" y="25094"/>
                    <a:pt x="30986" y="23275"/>
                    <a:pt x="25240" y="21457"/>
                  </a:cubicBezTo>
                  <a:cubicBezTo>
                    <a:pt x="18402" y="19348"/>
                    <a:pt x="6474" y="16584"/>
                    <a:pt x="3055" y="9601"/>
                  </a:cubicBezTo>
                  <a:cubicBezTo>
                    <a:pt x="2983" y="9528"/>
                    <a:pt x="2910" y="9456"/>
                    <a:pt x="2910" y="9310"/>
                  </a:cubicBezTo>
                  <a:cubicBezTo>
                    <a:pt x="6220" y="7331"/>
                    <a:pt x="9884" y="6640"/>
                    <a:pt x="13653" y="6640"/>
                  </a:cubicBezTo>
                  <a:close/>
                  <a:moveTo>
                    <a:pt x="2474" y="12510"/>
                  </a:moveTo>
                  <a:cubicBezTo>
                    <a:pt x="4437" y="14765"/>
                    <a:pt x="7929" y="16584"/>
                    <a:pt x="9892" y="17602"/>
                  </a:cubicBezTo>
                  <a:cubicBezTo>
                    <a:pt x="14911" y="20075"/>
                    <a:pt x="20075" y="22111"/>
                    <a:pt x="25385" y="23639"/>
                  </a:cubicBezTo>
                  <a:cubicBezTo>
                    <a:pt x="31642" y="25634"/>
                    <a:pt x="42279" y="29494"/>
                    <a:pt x="51378" y="29494"/>
                  </a:cubicBezTo>
                  <a:cubicBezTo>
                    <a:pt x="56876" y="29494"/>
                    <a:pt x="61812" y="28085"/>
                    <a:pt x="64880" y="24003"/>
                  </a:cubicBezTo>
                  <a:lnTo>
                    <a:pt x="64880" y="24075"/>
                  </a:lnTo>
                  <a:cubicBezTo>
                    <a:pt x="63670" y="30377"/>
                    <a:pt x="58137" y="32270"/>
                    <a:pt x="51712" y="32270"/>
                  </a:cubicBezTo>
                  <a:cubicBezTo>
                    <a:pt x="45011" y="32270"/>
                    <a:pt x="37339" y="30211"/>
                    <a:pt x="32586" y="28949"/>
                  </a:cubicBezTo>
                  <a:cubicBezTo>
                    <a:pt x="26549" y="27348"/>
                    <a:pt x="20512" y="26185"/>
                    <a:pt x="14693" y="24075"/>
                  </a:cubicBezTo>
                  <a:cubicBezTo>
                    <a:pt x="11202" y="22912"/>
                    <a:pt x="8001" y="21020"/>
                    <a:pt x="5310" y="18547"/>
                  </a:cubicBezTo>
                  <a:cubicBezTo>
                    <a:pt x="3710" y="16947"/>
                    <a:pt x="2692" y="14765"/>
                    <a:pt x="2474" y="12510"/>
                  </a:cubicBezTo>
                  <a:close/>
                  <a:moveTo>
                    <a:pt x="3055" y="19566"/>
                  </a:moveTo>
                  <a:lnTo>
                    <a:pt x="3055" y="19566"/>
                  </a:lnTo>
                  <a:cubicBezTo>
                    <a:pt x="9674" y="26694"/>
                    <a:pt x="25894" y="29385"/>
                    <a:pt x="32659" y="31058"/>
                  </a:cubicBezTo>
                  <a:cubicBezTo>
                    <a:pt x="37563" y="32296"/>
                    <a:pt x="44829" y="34007"/>
                    <a:pt x="51424" y="34007"/>
                  </a:cubicBezTo>
                  <a:cubicBezTo>
                    <a:pt x="54512" y="34007"/>
                    <a:pt x="57452" y="33632"/>
                    <a:pt x="59934" y="32658"/>
                  </a:cubicBezTo>
                  <a:lnTo>
                    <a:pt x="59934" y="32731"/>
                  </a:lnTo>
                  <a:cubicBezTo>
                    <a:pt x="57097" y="36877"/>
                    <a:pt x="54552" y="41314"/>
                    <a:pt x="49242" y="43059"/>
                  </a:cubicBezTo>
                  <a:lnTo>
                    <a:pt x="49097" y="43132"/>
                  </a:lnTo>
                  <a:cubicBezTo>
                    <a:pt x="35859" y="42914"/>
                    <a:pt x="24221" y="41241"/>
                    <a:pt x="11929" y="35931"/>
                  </a:cubicBezTo>
                  <a:lnTo>
                    <a:pt x="11784" y="35713"/>
                  </a:lnTo>
                  <a:cubicBezTo>
                    <a:pt x="6910" y="31131"/>
                    <a:pt x="5092" y="25385"/>
                    <a:pt x="3055" y="19566"/>
                  </a:cubicBezTo>
                  <a:close/>
                  <a:moveTo>
                    <a:pt x="18293" y="0"/>
                  </a:moveTo>
                  <a:cubicBezTo>
                    <a:pt x="16948" y="0"/>
                    <a:pt x="15602" y="73"/>
                    <a:pt x="14257" y="218"/>
                  </a:cubicBezTo>
                  <a:cubicBezTo>
                    <a:pt x="9674" y="727"/>
                    <a:pt x="1528" y="2691"/>
                    <a:pt x="946" y="8437"/>
                  </a:cubicBezTo>
                  <a:lnTo>
                    <a:pt x="946" y="8801"/>
                  </a:lnTo>
                  <a:cubicBezTo>
                    <a:pt x="146" y="10838"/>
                    <a:pt x="1" y="13165"/>
                    <a:pt x="582" y="15274"/>
                  </a:cubicBezTo>
                  <a:cubicBezTo>
                    <a:pt x="1383" y="23348"/>
                    <a:pt x="4219" y="31567"/>
                    <a:pt x="10111" y="37240"/>
                  </a:cubicBezTo>
                  <a:cubicBezTo>
                    <a:pt x="10353" y="37434"/>
                    <a:pt x="10628" y="37531"/>
                    <a:pt x="10892" y="37531"/>
                  </a:cubicBezTo>
                  <a:cubicBezTo>
                    <a:pt x="11024" y="37531"/>
                    <a:pt x="11153" y="37507"/>
                    <a:pt x="11274" y="37459"/>
                  </a:cubicBezTo>
                  <a:cubicBezTo>
                    <a:pt x="12511" y="38695"/>
                    <a:pt x="14038" y="39713"/>
                    <a:pt x="15639" y="40295"/>
                  </a:cubicBezTo>
                  <a:cubicBezTo>
                    <a:pt x="17675" y="41241"/>
                    <a:pt x="19784" y="41895"/>
                    <a:pt x="22039" y="42332"/>
                  </a:cubicBezTo>
                  <a:cubicBezTo>
                    <a:pt x="28518" y="44440"/>
                    <a:pt x="35251" y="45494"/>
                    <a:pt x="42032" y="45494"/>
                  </a:cubicBezTo>
                  <a:cubicBezTo>
                    <a:pt x="44844" y="45494"/>
                    <a:pt x="47665" y="45313"/>
                    <a:pt x="50479" y="44950"/>
                  </a:cubicBezTo>
                  <a:cubicBezTo>
                    <a:pt x="50624" y="44950"/>
                    <a:pt x="50842" y="44878"/>
                    <a:pt x="50988" y="44732"/>
                  </a:cubicBezTo>
                  <a:cubicBezTo>
                    <a:pt x="56952" y="42623"/>
                    <a:pt x="60880" y="36222"/>
                    <a:pt x="63716" y="30476"/>
                  </a:cubicBezTo>
                  <a:cubicBezTo>
                    <a:pt x="65971" y="28367"/>
                    <a:pt x="67353" y="25094"/>
                    <a:pt x="67135" y="20293"/>
                  </a:cubicBezTo>
                  <a:cubicBezTo>
                    <a:pt x="67062" y="20002"/>
                    <a:pt x="66989" y="19711"/>
                    <a:pt x="66771" y="19566"/>
                  </a:cubicBezTo>
                  <a:cubicBezTo>
                    <a:pt x="66626" y="15129"/>
                    <a:pt x="60225" y="11492"/>
                    <a:pt x="56952" y="9892"/>
                  </a:cubicBezTo>
                  <a:cubicBezTo>
                    <a:pt x="46115" y="4437"/>
                    <a:pt x="34404" y="1164"/>
                    <a:pt x="22330" y="218"/>
                  </a:cubicBezTo>
                  <a:cubicBezTo>
                    <a:pt x="20985" y="73"/>
                    <a:pt x="19639" y="0"/>
                    <a:pt x="1829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8"/>
            <p:cNvSpPr/>
            <p:nvPr/>
          </p:nvSpPr>
          <p:spPr>
            <a:xfrm rot="-1076704">
              <a:off x="448718" y="4391037"/>
              <a:ext cx="459250" cy="386316"/>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5" name="Google Shape;1495;p28"/>
            <p:cNvGrpSpPr/>
            <p:nvPr/>
          </p:nvGrpSpPr>
          <p:grpSpPr>
            <a:xfrm rot="1882907">
              <a:off x="4836942" y="4326520"/>
              <a:ext cx="537260" cy="480691"/>
              <a:chOff x="97244" y="5199803"/>
              <a:chExt cx="705425" cy="631150"/>
            </a:xfrm>
          </p:grpSpPr>
          <p:sp>
            <p:nvSpPr>
              <p:cNvPr id="1496" name="Google Shape;1496;p28"/>
              <p:cNvSpPr/>
              <p:nvPr/>
            </p:nvSpPr>
            <p:spPr>
              <a:xfrm>
                <a:off x="177244" y="5475178"/>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8"/>
              <p:cNvSpPr/>
              <p:nvPr/>
            </p:nvSpPr>
            <p:spPr>
              <a:xfrm>
                <a:off x="97244" y="5349728"/>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8"/>
              <p:cNvSpPr/>
              <p:nvPr/>
            </p:nvSpPr>
            <p:spPr>
              <a:xfrm>
                <a:off x="313619" y="5199803"/>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8"/>
              <p:cNvSpPr/>
              <p:nvPr/>
            </p:nvSpPr>
            <p:spPr>
              <a:xfrm>
                <a:off x="519119" y="5229703"/>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8"/>
              <p:cNvSpPr/>
              <p:nvPr/>
            </p:nvSpPr>
            <p:spPr>
              <a:xfrm>
                <a:off x="635494" y="5418303"/>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28"/>
            <p:cNvGrpSpPr/>
            <p:nvPr/>
          </p:nvGrpSpPr>
          <p:grpSpPr>
            <a:xfrm rot="2048194" flipH="1">
              <a:off x="277893" y="1573547"/>
              <a:ext cx="537270" cy="480701"/>
              <a:chOff x="2383976" y="3735753"/>
              <a:chExt cx="705425" cy="631150"/>
            </a:xfrm>
          </p:grpSpPr>
          <p:sp>
            <p:nvSpPr>
              <p:cNvPr id="1502" name="Google Shape;1502;p28"/>
              <p:cNvSpPr/>
              <p:nvPr/>
            </p:nvSpPr>
            <p:spPr>
              <a:xfrm>
                <a:off x="2463976" y="4011128"/>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8"/>
              <p:cNvSpPr/>
              <p:nvPr/>
            </p:nvSpPr>
            <p:spPr>
              <a:xfrm>
                <a:off x="2383976" y="3885678"/>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8"/>
              <p:cNvSpPr/>
              <p:nvPr/>
            </p:nvSpPr>
            <p:spPr>
              <a:xfrm>
                <a:off x="2600351" y="3735753"/>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8"/>
              <p:cNvSpPr/>
              <p:nvPr/>
            </p:nvSpPr>
            <p:spPr>
              <a:xfrm>
                <a:off x="2805851" y="3765653"/>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8"/>
              <p:cNvSpPr/>
              <p:nvPr/>
            </p:nvSpPr>
            <p:spPr>
              <a:xfrm>
                <a:off x="2922226" y="3954253"/>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7" name="Google Shape;1507;p28"/>
            <p:cNvSpPr/>
            <p:nvPr/>
          </p:nvSpPr>
          <p:spPr>
            <a:xfrm rot="1076189">
              <a:off x="7599873" y="4540711"/>
              <a:ext cx="459228" cy="386297"/>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8"/>
            <p:cNvSpPr/>
            <p:nvPr/>
          </p:nvSpPr>
          <p:spPr>
            <a:xfrm rot="-1550640">
              <a:off x="1291575" y="179085"/>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8"/>
            <p:cNvSpPr/>
            <p:nvPr/>
          </p:nvSpPr>
          <p:spPr>
            <a:xfrm>
              <a:off x="475415" y="907939"/>
              <a:ext cx="159461" cy="179490"/>
            </a:xfrm>
            <a:custGeom>
              <a:avLst/>
              <a:gdLst/>
              <a:ahLst/>
              <a:cxnLst/>
              <a:rect l="l" t="t" r="r" b="b"/>
              <a:pathLst>
                <a:path w="1847" h="2079" extrusionOk="0">
                  <a:moveTo>
                    <a:pt x="919" y="0"/>
                  </a:moveTo>
                  <a:cubicBezTo>
                    <a:pt x="813" y="0"/>
                    <a:pt x="716" y="348"/>
                    <a:pt x="687" y="812"/>
                  </a:cubicBezTo>
                  <a:cubicBezTo>
                    <a:pt x="291" y="832"/>
                    <a:pt x="1" y="928"/>
                    <a:pt x="1" y="1044"/>
                  </a:cubicBezTo>
                  <a:cubicBezTo>
                    <a:pt x="1" y="1150"/>
                    <a:pt x="291" y="1247"/>
                    <a:pt x="687" y="1276"/>
                  </a:cubicBezTo>
                  <a:cubicBezTo>
                    <a:pt x="716" y="1740"/>
                    <a:pt x="813" y="2078"/>
                    <a:pt x="919" y="2078"/>
                  </a:cubicBezTo>
                  <a:cubicBezTo>
                    <a:pt x="1035" y="2078"/>
                    <a:pt x="1132" y="1740"/>
                    <a:pt x="1161" y="1276"/>
                  </a:cubicBezTo>
                  <a:cubicBezTo>
                    <a:pt x="1557" y="1247"/>
                    <a:pt x="1847" y="1150"/>
                    <a:pt x="1847" y="1044"/>
                  </a:cubicBezTo>
                  <a:cubicBezTo>
                    <a:pt x="1847" y="928"/>
                    <a:pt x="1557" y="832"/>
                    <a:pt x="1161" y="812"/>
                  </a:cubicBezTo>
                  <a:cubicBezTo>
                    <a:pt x="1132" y="348"/>
                    <a:pt x="1035" y="0"/>
                    <a:pt x="919"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8"/>
            <p:cNvSpPr/>
            <p:nvPr/>
          </p:nvSpPr>
          <p:spPr>
            <a:xfrm>
              <a:off x="4408289" y="448533"/>
              <a:ext cx="206168" cy="231982"/>
            </a:xfrm>
            <a:custGeom>
              <a:avLst/>
              <a:gdLst/>
              <a:ahLst/>
              <a:cxnLst/>
              <a:rect l="l" t="t" r="r" b="b"/>
              <a:pathLst>
                <a:path w="2388" h="2687" extrusionOk="0">
                  <a:moveTo>
                    <a:pt x="1199" y="0"/>
                  </a:moveTo>
                  <a:cubicBezTo>
                    <a:pt x="1044" y="0"/>
                    <a:pt x="928" y="445"/>
                    <a:pt x="899" y="1044"/>
                  </a:cubicBezTo>
                  <a:cubicBezTo>
                    <a:pt x="387" y="1073"/>
                    <a:pt x="1" y="1199"/>
                    <a:pt x="1" y="1344"/>
                  </a:cubicBezTo>
                  <a:cubicBezTo>
                    <a:pt x="1" y="1479"/>
                    <a:pt x="387" y="1605"/>
                    <a:pt x="899" y="1643"/>
                  </a:cubicBezTo>
                  <a:cubicBezTo>
                    <a:pt x="928" y="2242"/>
                    <a:pt x="1054" y="2687"/>
                    <a:pt x="1199" y="2687"/>
                  </a:cubicBezTo>
                  <a:cubicBezTo>
                    <a:pt x="1344" y="2687"/>
                    <a:pt x="1470" y="2242"/>
                    <a:pt x="1499" y="1643"/>
                  </a:cubicBezTo>
                  <a:cubicBezTo>
                    <a:pt x="2011" y="1605"/>
                    <a:pt x="2388" y="1479"/>
                    <a:pt x="2388" y="1344"/>
                  </a:cubicBezTo>
                  <a:cubicBezTo>
                    <a:pt x="2388" y="1199"/>
                    <a:pt x="2011" y="1073"/>
                    <a:pt x="1499" y="1044"/>
                  </a:cubicBezTo>
                  <a:cubicBezTo>
                    <a:pt x="1470" y="435"/>
                    <a:pt x="1344" y="0"/>
                    <a:pt x="1199"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8"/>
            <p:cNvSpPr/>
            <p:nvPr/>
          </p:nvSpPr>
          <p:spPr>
            <a:xfrm>
              <a:off x="8050613" y="3712938"/>
              <a:ext cx="159374" cy="179404"/>
            </a:xfrm>
            <a:custGeom>
              <a:avLst/>
              <a:gdLst/>
              <a:ahLst/>
              <a:cxnLst/>
              <a:rect l="l" t="t" r="r" b="b"/>
              <a:pathLst>
                <a:path w="1846" h="2078" extrusionOk="0">
                  <a:moveTo>
                    <a:pt x="918" y="0"/>
                  </a:moveTo>
                  <a:cubicBezTo>
                    <a:pt x="802" y="0"/>
                    <a:pt x="715" y="348"/>
                    <a:pt x="686" y="812"/>
                  </a:cubicBezTo>
                  <a:cubicBezTo>
                    <a:pt x="290" y="841"/>
                    <a:pt x="0" y="928"/>
                    <a:pt x="0" y="1044"/>
                  </a:cubicBezTo>
                  <a:cubicBezTo>
                    <a:pt x="0" y="1150"/>
                    <a:pt x="290" y="1247"/>
                    <a:pt x="686" y="1276"/>
                  </a:cubicBezTo>
                  <a:cubicBezTo>
                    <a:pt x="715" y="1740"/>
                    <a:pt x="802" y="2078"/>
                    <a:pt x="918" y="2078"/>
                  </a:cubicBezTo>
                  <a:cubicBezTo>
                    <a:pt x="1034" y="2078"/>
                    <a:pt x="1131" y="1740"/>
                    <a:pt x="1160" y="1276"/>
                  </a:cubicBezTo>
                  <a:cubicBezTo>
                    <a:pt x="1556" y="1247"/>
                    <a:pt x="1846" y="1150"/>
                    <a:pt x="1846" y="1044"/>
                  </a:cubicBezTo>
                  <a:cubicBezTo>
                    <a:pt x="1846" y="928"/>
                    <a:pt x="1556" y="841"/>
                    <a:pt x="1160" y="812"/>
                  </a:cubicBezTo>
                  <a:cubicBezTo>
                    <a:pt x="1141" y="348"/>
                    <a:pt x="1044" y="0"/>
                    <a:pt x="918"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8"/>
            <p:cNvSpPr/>
            <p:nvPr/>
          </p:nvSpPr>
          <p:spPr>
            <a:xfrm>
              <a:off x="475424" y="3570987"/>
              <a:ext cx="159461" cy="179490"/>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8"/>
            <p:cNvSpPr/>
            <p:nvPr/>
          </p:nvSpPr>
          <p:spPr>
            <a:xfrm>
              <a:off x="240515" y="115308"/>
              <a:ext cx="108523" cy="122768"/>
            </a:xfrm>
            <a:custGeom>
              <a:avLst/>
              <a:gdLst/>
              <a:ahLst/>
              <a:cxnLst/>
              <a:rect l="l" t="t" r="r" b="b"/>
              <a:pathLst>
                <a:path w="1257" h="1422" extrusionOk="0">
                  <a:moveTo>
                    <a:pt x="628" y="1"/>
                  </a:moveTo>
                  <a:cubicBezTo>
                    <a:pt x="551" y="1"/>
                    <a:pt x="483" y="243"/>
                    <a:pt x="474" y="552"/>
                  </a:cubicBezTo>
                  <a:cubicBezTo>
                    <a:pt x="203" y="571"/>
                    <a:pt x="0" y="639"/>
                    <a:pt x="0" y="706"/>
                  </a:cubicBezTo>
                  <a:cubicBezTo>
                    <a:pt x="0" y="784"/>
                    <a:pt x="203" y="851"/>
                    <a:pt x="474" y="871"/>
                  </a:cubicBezTo>
                  <a:cubicBezTo>
                    <a:pt x="483" y="1180"/>
                    <a:pt x="551" y="1422"/>
                    <a:pt x="628" y="1422"/>
                  </a:cubicBezTo>
                  <a:cubicBezTo>
                    <a:pt x="706" y="1422"/>
                    <a:pt x="773" y="1180"/>
                    <a:pt x="793" y="871"/>
                  </a:cubicBezTo>
                  <a:cubicBezTo>
                    <a:pt x="1054" y="851"/>
                    <a:pt x="1257" y="793"/>
                    <a:pt x="1257" y="706"/>
                  </a:cubicBezTo>
                  <a:cubicBezTo>
                    <a:pt x="1257" y="639"/>
                    <a:pt x="1054" y="571"/>
                    <a:pt x="793" y="552"/>
                  </a:cubicBezTo>
                  <a:cubicBezTo>
                    <a:pt x="773" y="243"/>
                    <a:pt x="706" y="1"/>
                    <a:pt x="62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8"/>
            <p:cNvSpPr/>
            <p:nvPr/>
          </p:nvSpPr>
          <p:spPr>
            <a:xfrm>
              <a:off x="5412585" y="448541"/>
              <a:ext cx="108523" cy="121905"/>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8"/>
            <p:cNvSpPr/>
            <p:nvPr/>
          </p:nvSpPr>
          <p:spPr>
            <a:xfrm rot="-8973980">
              <a:off x="1065934" y="3161036"/>
              <a:ext cx="84523" cy="7148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8"/>
            <p:cNvSpPr/>
            <p:nvPr/>
          </p:nvSpPr>
          <p:spPr>
            <a:xfrm rot="-8973980">
              <a:off x="1293293" y="3421374"/>
              <a:ext cx="84523" cy="7148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8"/>
            <p:cNvSpPr/>
            <p:nvPr/>
          </p:nvSpPr>
          <p:spPr>
            <a:xfrm rot="-8973980">
              <a:off x="1140829" y="3401193"/>
              <a:ext cx="39801" cy="34103"/>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8"/>
            <p:cNvSpPr/>
            <p:nvPr/>
          </p:nvSpPr>
          <p:spPr>
            <a:xfrm rot="-8973980">
              <a:off x="1232047" y="3046709"/>
              <a:ext cx="40664" cy="34275"/>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8"/>
            <p:cNvSpPr/>
            <p:nvPr/>
          </p:nvSpPr>
          <p:spPr>
            <a:xfrm rot="-8973980">
              <a:off x="1331961" y="3215349"/>
              <a:ext cx="56032" cy="47916"/>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0" name="Google Shape;1520;p28"/>
            <p:cNvGrpSpPr/>
            <p:nvPr/>
          </p:nvGrpSpPr>
          <p:grpSpPr>
            <a:xfrm>
              <a:off x="1230342" y="4578996"/>
              <a:ext cx="430296" cy="384589"/>
              <a:chOff x="-687586" y="4393423"/>
              <a:chExt cx="378415" cy="338219"/>
            </a:xfrm>
          </p:grpSpPr>
          <p:sp>
            <p:nvSpPr>
              <p:cNvPr id="1521" name="Google Shape;1521;p28"/>
              <p:cNvSpPr/>
              <p:nvPr/>
            </p:nvSpPr>
            <p:spPr>
              <a:xfrm rot="-4407576">
                <a:off x="-509802" y="4406566"/>
                <a:ext cx="74330" cy="62865"/>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8"/>
              <p:cNvSpPr/>
              <p:nvPr/>
            </p:nvSpPr>
            <p:spPr>
              <a:xfrm rot="-4407576">
                <a:off x="-684038" y="4655633"/>
                <a:ext cx="74330" cy="62865"/>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8"/>
              <p:cNvSpPr/>
              <p:nvPr/>
            </p:nvSpPr>
            <p:spPr>
              <a:xfrm rot="-4407576">
                <a:off x="-668106" y="4514617"/>
                <a:ext cx="35001" cy="29990"/>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8"/>
              <p:cNvSpPr/>
              <p:nvPr/>
            </p:nvSpPr>
            <p:spPr>
              <a:xfrm rot="-4407576">
                <a:off x="-346588" y="4517943"/>
                <a:ext cx="35760"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8"/>
              <p:cNvSpPr/>
              <p:nvPr/>
            </p:nvSpPr>
            <p:spPr>
              <a:xfrm rot="-4407576">
                <a:off x="-480413" y="4640852"/>
                <a:ext cx="49275" cy="421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28"/>
            <p:cNvGrpSpPr/>
            <p:nvPr/>
          </p:nvGrpSpPr>
          <p:grpSpPr>
            <a:xfrm>
              <a:off x="8619930" y="4391116"/>
              <a:ext cx="412419" cy="386174"/>
              <a:chOff x="2173397" y="3627896"/>
              <a:chExt cx="362694" cy="339613"/>
            </a:xfrm>
          </p:grpSpPr>
          <p:sp>
            <p:nvSpPr>
              <p:cNvPr id="1527" name="Google Shape;1527;p28"/>
              <p:cNvSpPr/>
              <p:nvPr/>
            </p:nvSpPr>
            <p:spPr>
              <a:xfrm>
                <a:off x="2461761" y="3755982"/>
                <a:ext cx="74331" cy="6286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8"/>
              <p:cNvSpPr/>
              <p:nvPr/>
            </p:nvSpPr>
            <p:spPr>
              <a:xfrm>
                <a:off x="2173397" y="3659861"/>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8"/>
              <p:cNvSpPr/>
              <p:nvPr/>
            </p:nvSpPr>
            <p:spPr>
              <a:xfrm>
                <a:off x="2342938" y="3627896"/>
                <a:ext cx="35001" cy="29990"/>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8"/>
              <p:cNvSpPr/>
              <p:nvPr/>
            </p:nvSpPr>
            <p:spPr>
              <a:xfrm>
                <a:off x="2430935" y="3937367"/>
                <a:ext cx="35761"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8"/>
              <p:cNvSpPr/>
              <p:nvPr/>
            </p:nvSpPr>
            <p:spPr>
              <a:xfrm>
                <a:off x="2264432" y="3846257"/>
                <a:ext cx="49275" cy="421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8"/>
            <p:cNvSpPr/>
            <p:nvPr/>
          </p:nvSpPr>
          <p:spPr>
            <a:xfrm>
              <a:off x="8652502" y="2020612"/>
              <a:ext cx="108523" cy="121905"/>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8"/>
            <p:cNvSpPr/>
            <p:nvPr/>
          </p:nvSpPr>
          <p:spPr>
            <a:xfrm>
              <a:off x="8729911" y="3188291"/>
              <a:ext cx="108523" cy="121905"/>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8"/>
            <p:cNvSpPr/>
            <p:nvPr/>
          </p:nvSpPr>
          <p:spPr>
            <a:xfrm>
              <a:off x="122539" y="2711228"/>
              <a:ext cx="108523" cy="121905"/>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8"/>
            <p:cNvSpPr/>
            <p:nvPr/>
          </p:nvSpPr>
          <p:spPr>
            <a:xfrm>
              <a:off x="3550838" y="3178365"/>
              <a:ext cx="108523" cy="121905"/>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8"/>
            <p:cNvSpPr/>
            <p:nvPr/>
          </p:nvSpPr>
          <p:spPr>
            <a:xfrm rot="-3558445">
              <a:off x="4456994" y="2045819"/>
              <a:ext cx="84521" cy="71484"/>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8"/>
            <p:cNvSpPr/>
            <p:nvPr/>
          </p:nvSpPr>
          <p:spPr>
            <a:xfrm rot="-3558445">
              <a:off x="4195631" y="2272000"/>
              <a:ext cx="84521" cy="71484"/>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8"/>
            <p:cNvSpPr/>
            <p:nvPr/>
          </p:nvSpPr>
          <p:spPr>
            <a:xfrm rot="-3558445">
              <a:off x="4257655" y="2116043"/>
              <a:ext cx="39800" cy="3410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8"/>
            <p:cNvSpPr/>
            <p:nvPr/>
          </p:nvSpPr>
          <p:spPr>
            <a:xfrm rot="-3558445">
              <a:off x="4611203" y="2209207"/>
              <a:ext cx="40663" cy="34275"/>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rot="-3558445">
              <a:off x="4525105" y="2470902"/>
              <a:ext cx="56031" cy="47915"/>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rot="-977317">
              <a:off x="8686617" y="487420"/>
              <a:ext cx="84522" cy="7148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rot="-977317">
              <a:off x="8341217" y="474479"/>
              <a:ext cx="84522" cy="7148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rot="-977317">
              <a:off x="8511727" y="392538"/>
              <a:ext cx="39801" cy="34102"/>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rot="-977317">
              <a:off x="8706486" y="702126"/>
              <a:ext cx="40664" cy="34275"/>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rot="-977317">
              <a:off x="8497296" y="653359"/>
              <a:ext cx="56032" cy="47916"/>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a:off x="2410025" y="4776365"/>
              <a:ext cx="108526" cy="92325"/>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a:off x="2410358" y="573024"/>
              <a:ext cx="159461" cy="179490"/>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flipH="1">
              <a:off x="6739387" y="4568766"/>
              <a:ext cx="108523" cy="121819"/>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8"/>
            <p:cNvSpPr/>
            <p:nvPr/>
          </p:nvSpPr>
          <p:spPr>
            <a:xfrm flipH="1">
              <a:off x="6135647" y="4770284"/>
              <a:ext cx="159461" cy="179490"/>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rgbClr val="FFE782">
                <a:alpha val="65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550"/>
        <p:cNvGrpSpPr/>
        <p:nvPr/>
      </p:nvGrpSpPr>
      <p:grpSpPr>
        <a:xfrm>
          <a:off x="0" y="0"/>
          <a:ext cx="0" cy="0"/>
          <a:chOff x="0" y="0"/>
          <a:chExt cx="0" cy="0"/>
        </a:xfrm>
      </p:grpSpPr>
      <p:grpSp>
        <p:nvGrpSpPr>
          <p:cNvPr id="1551" name="Google Shape;1551;p29"/>
          <p:cNvGrpSpPr/>
          <p:nvPr/>
        </p:nvGrpSpPr>
        <p:grpSpPr>
          <a:xfrm>
            <a:off x="105809" y="39877"/>
            <a:ext cx="8932368" cy="5002935"/>
            <a:chOff x="95815" y="363138"/>
            <a:chExt cx="8932368" cy="5002935"/>
          </a:xfrm>
        </p:grpSpPr>
        <p:sp>
          <p:nvSpPr>
            <p:cNvPr id="1552" name="Google Shape;1552;p29"/>
            <p:cNvSpPr/>
            <p:nvPr/>
          </p:nvSpPr>
          <p:spPr>
            <a:xfrm>
              <a:off x="4414581" y="947869"/>
              <a:ext cx="152461" cy="171611"/>
            </a:xfrm>
            <a:custGeom>
              <a:avLst/>
              <a:gdLst/>
              <a:ahLst/>
              <a:cxnLst/>
              <a:rect l="l" t="t" r="r" b="b"/>
              <a:pathLst>
                <a:path w="1847" h="2079" extrusionOk="0">
                  <a:moveTo>
                    <a:pt x="919" y="1"/>
                  </a:moveTo>
                  <a:cubicBezTo>
                    <a:pt x="812" y="1"/>
                    <a:pt x="716" y="349"/>
                    <a:pt x="687" y="803"/>
                  </a:cubicBezTo>
                  <a:cubicBezTo>
                    <a:pt x="290" y="832"/>
                    <a:pt x="1" y="928"/>
                    <a:pt x="1" y="1035"/>
                  </a:cubicBezTo>
                  <a:cubicBezTo>
                    <a:pt x="1" y="1151"/>
                    <a:pt x="290" y="1247"/>
                    <a:pt x="687" y="1276"/>
                  </a:cubicBezTo>
                  <a:cubicBezTo>
                    <a:pt x="716" y="1730"/>
                    <a:pt x="812" y="2078"/>
                    <a:pt x="919" y="2078"/>
                  </a:cubicBezTo>
                  <a:cubicBezTo>
                    <a:pt x="1035" y="2078"/>
                    <a:pt x="1131" y="1730"/>
                    <a:pt x="1160" y="1276"/>
                  </a:cubicBezTo>
                  <a:cubicBezTo>
                    <a:pt x="1556" y="1247"/>
                    <a:pt x="1846" y="1151"/>
                    <a:pt x="1846" y="1035"/>
                  </a:cubicBezTo>
                  <a:cubicBezTo>
                    <a:pt x="1846" y="928"/>
                    <a:pt x="1556" y="832"/>
                    <a:pt x="1160" y="803"/>
                  </a:cubicBezTo>
                  <a:cubicBezTo>
                    <a:pt x="1131" y="349"/>
                    <a:pt x="1035" y="1"/>
                    <a:pt x="9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9"/>
            <p:cNvSpPr/>
            <p:nvPr/>
          </p:nvSpPr>
          <p:spPr>
            <a:xfrm>
              <a:off x="8831065" y="1022459"/>
              <a:ext cx="197117" cy="221798"/>
            </a:xfrm>
            <a:custGeom>
              <a:avLst/>
              <a:gdLst/>
              <a:ahLst/>
              <a:cxnLst/>
              <a:rect l="l" t="t" r="r" b="b"/>
              <a:pathLst>
                <a:path w="2388" h="2687" extrusionOk="0">
                  <a:moveTo>
                    <a:pt x="1199" y="0"/>
                  </a:moveTo>
                  <a:cubicBezTo>
                    <a:pt x="1054" y="0"/>
                    <a:pt x="928" y="445"/>
                    <a:pt x="899" y="1044"/>
                  </a:cubicBezTo>
                  <a:cubicBezTo>
                    <a:pt x="387" y="1073"/>
                    <a:pt x="0" y="1199"/>
                    <a:pt x="0" y="1344"/>
                  </a:cubicBezTo>
                  <a:cubicBezTo>
                    <a:pt x="0" y="1489"/>
                    <a:pt x="387" y="1605"/>
                    <a:pt x="899" y="1643"/>
                  </a:cubicBezTo>
                  <a:cubicBezTo>
                    <a:pt x="928" y="2242"/>
                    <a:pt x="1054" y="2687"/>
                    <a:pt x="1199" y="2687"/>
                  </a:cubicBezTo>
                  <a:cubicBezTo>
                    <a:pt x="1344" y="2687"/>
                    <a:pt x="1469" y="2242"/>
                    <a:pt x="1498" y="1643"/>
                  </a:cubicBezTo>
                  <a:cubicBezTo>
                    <a:pt x="2010" y="1605"/>
                    <a:pt x="2387" y="1489"/>
                    <a:pt x="2387" y="1344"/>
                  </a:cubicBezTo>
                  <a:cubicBezTo>
                    <a:pt x="2387" y="1199"/>
                    <a:pt x="2010" y="1073"/>
                    <a:pt x="1498" y="1044"/>
                  </a:cubicBezTo>
                  <a:cubicBezTo>
                    <a:pt x="1469" y="435"/>
                    <a:pt x="1344" y="0"/>
                    <a:pt x="1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9"/>
            <p:cNvSpPr/>
            <p:nvPr/>
          </p:nvSpPr>
          <p:spPr>
            <a:xfrm>
              <a:off x="5871935" y="441463"/>
              <a:ext cx="197117" cy="221798"/>
            </a:xfrm>
            <a:custGeom>
              <a:avLst/>
              <a:gdLst/>
              <a:ahLst/>
              <a:cxnLst/>
              <a:rect l="l" t="t" r="r" b="b"/>
              <a:pathLst>
                <a:path w="2388" h="2687" extrusionOk="0">
                  <a:moveTo>
                    <a:pt x="1199" y="0"/>
                  </a:moveTo>
                  <a:cubicBezTo>
                    <a:pt x="1044" y="0"/>
                    <a:pt x="928" y="445"/>
                    <a:pt x="899" y="1044"/>
                  </a:cubicBezTo>
                  <a:cubicBezTo>
                    <a:pt x="387" y="1073"/>
                    <a:pt x="1" y="1199"/>
                    <a:pt x="1" y="1344"/>
                  </a:cubicBezTo>
                  <a:cubicBezTo>
                    <a:pt x="1" y="1479"/>
                    <a:pt x="387" y="1605"/>
                    <a:pt x="899" y="1643"/>
                  </a:cubicBezTo>
                  <a:cubicBezTo>
                    <a:pt x="928" y="2242"/>
                    <a:pt x="1054" y="2687"/>
                    <a:pt x="1199" y="2687"/>
                  </a:cubicBezTo>
                  <a:cubicBezTo>
                    <a:pt x="1344" y="2687"/>
                    <a:pt x="1470" y="2242"/>
                    <a:pt x="1499" y="1643"/>
                  </a:cubicBezTo>
                  <a:cubicBezTo>
                    <a:pt x="2011" y="1605"/>
                    <a:pt x="2388" y="1479"/>
                    <a:pt x="2388" y="1344"/>
                  </a:cubicBezTo>
                  <a:cubicBezTo>
                    <a:pt x="2388" y="1199"/>
                    <a:pt x="2011" y="1073"/>
                    <a:pt x="1499" y="1044"/>
                  </a:cubicBezTo>
                  <a:cubicBezTo>
                    <a:pt x="1470" y="435"/>
                    <a:pt x="1344" y="0"/>
                    <a:pt x="1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1158931" y="1784346"/>
              <a:ext cx="197117" cy="221798"/>
            </a:xfrm>
            <a:custGeom>
              <a:avLst/>
              <a:gdLst/>
              <a:ahLst/>
              <a:cxnLst/>
              <a:rect l="l" t="t" r="r" b="b"/>
              <a:pathLst>
                <a:path w="2388" h="2687" extrusionOk="0">
                  <a:moveTo>
                    <a:pt x="1190" y="0"/>
                  </a:moveTo>
                  <a:cubicBezTo>
                    <a:pt x="1045" y="0"/>
                    <a:pt x="919" y="445"/>
                    <a:pt x="890" y="1044"/>
                  </a:cubicBezTo>
                  <a:cubicBezTo>
                    <a:pt x="378" y="1073"/>
                    <a:pt x="1" y="1198"/>
                    <a:pt x="1" y="1343"/>
                  </a:cubicBezTo>
                  <a:cubicBezTo>
                    <a:pt x="1" y="1488"/>
                    <a:pt x="378" y="1604"/>
                    <a:pt x="890" y="1643"/>
                  </a:cubicBezTo>
                  <a:cubicBezTo>
                    <a:pt x="919" y="2252"/>
                    <a:pt x="1045" y="2687"/>
                    <a:pt x="1190" y="2687"/>
                  </a:cubicBezTo>
                  <a:cubicBezTo>
                    <a:pt x="1344" y="2687"/>
                    <a:pt x="1460" y="2242"/>
                    <a:pt x="1499" y="1643"/>
                  </a:cubicBezTo>
                  <a:cubicBezTo>
                    <a:pt x="2011" y="1604"/>
                    <a:pt x="2388" y="1488"/>
                    <a:pt x="2388" y="1343"/>
                  </a:cubicBezTo>
                  <a:cubicBezTo>
                    <a:pt x="2388" y="1198"/>
                    <a:pt x="2011" y="1073"/>
                    <a:pt x="1499" y="1044"/>
                  </a:cubicBezTo>
                  <a:cubicBezTo>
                    <a:pt x="1460" y="435"/>
                    <a:pt x="1344" y="0"/>
                    <a:pt x="1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7666672" y="3966857"/>
              <a:ext cx="152378" cy="171529"/>
            </a:xfrm>
            <a:custGeom>
              <a:avLst/>
              <a:gdLst/>
              <a:ahLst/>
              <a:cxnLst/>
              <a:rect l="l" t="t" r="r" b="b"/>
              <a:pathLst>
                <a:path w="1846" h="2078" extrusionOk="0">
                  <a:moveTo>
                    <a:pt x="918" y="0"/>
                  </a:moveTo>
                  <a:cubicBezTo>
                    <a:pt x="802" y="0"/>
                    <a:pt x="715" y="348"/>
                    <a:pt x="686" y="812"/>
                  </a:cubicBezTo>
                  <a:cubicBezTo>
                    <a:pt x="290" y="841"/>
                    <a:pt x="0" y="928"/>
                    <a:pt x="0" y="1044"/>
                  </a:cubicBezTo>
                  <a:cubicBezTo>
                    <a:pt x="0" y="1150"/>
                    <a:pt x="290" y="1247"/>
                    <a:pt x="686" y="1276"/>
                  </a:cubicBezTo>
                  <a:cubicBezTo>
                    <a:pt x="715" y="1740"/>
                    <a:pt x="802" y="2078"/>
                    <a:pt x="918" y="2078"/>
                  </a:cubicBezTo>
                  <a:cubicBezTo>
                    <a:pt x="1034" y="2078"/>
                    <a:pt x="1131" y="1740"/>
                    <a:pt x="1160" y="1276"/>
                  </a:cubicBezTo>
                  <a:cubicBezTo>
                    <a:pt x="1556" y="1247"/>
                    <a:pt x="1846" y="1150"/>
                    <a:pt x="1846" y="1044"/>
                  </a:cubicBezTo>
                  <a:cubicBezTo>
                    <a:pt x="1846" y="928"/>
                    <a:pt x="1556" y="841"/>
                    <a:pt x="1160" y="812"/>
                  </a:cubicBezTo>
                  <a:cubicBezTo>
                    <a:pt x="1141" y="348"/>
                    <a:pt x="1044" y="0"/>
                    <a:pt x="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9"/>
            <p:cNvSpPr/>
            <p:nvPr/>
          </p:nvSpPr>
          <p:spPr>
            <a:xfrm>
              <a:off x="1309340" y="4931571"/>
              <a:ext cx="152461" cy="171611"/>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9"/>
            <p:cNvSpPr/>
            <p:nvPr/>
          </p:nvSpPr>
          <p:spPr>
            <a:xfrm>
              <a:off x="546478" y="719265"/>
              <a:ext cx="103759" cy="117379"/>
            </a:xfrm>
            <a:custGeom>
              <a:avLst/>
              <a:gdLst/>
              <a:ahLst/>
              <a:cxnLst/>
              <a:rect l="l" t="t" r="r" b="b"/>
              <a:pathLst>
                <a:path w="1257" h="1422" extrusionOk="0">
                  <a:moveTo>
                    <a:pt x="628" y="1"/>
                  </a:moveTo>
                  <a:cubicBezTo>
                    <a:pt x="551" y="1"/>
                    <a:pt x="483" y="243"/>
                    <a:pt x="474" y="552"/>
                  </a:cubicBezTo>
                  <a:cubicBezTo>
                    <a:pt x="203" y="571"/>
                    <a:pt x="0" y="639"/>
                    <a:pt x="0" y="706"/>
                  </a:cubicBezTo>
                  <a:cubicBezTo>
                    <a:pt x="0" y="784"/>
                    <a:pt x="203" y="851"/>
                    <a:pt x="474" y="871"/>
                  </a:cubicBezTo>
                  <a:cubicBezTo>
                    <a:pt x="483" y="1180"/>
                    <a:pt x="551" y="1422"/>
                    <a:pt x="628" y="1422"/>
                  </a:cubicBezTo>
                  <a:cubicBezTo>
                    <a:pt x="706" y="1422"/>
                    <a:pt x="773" y="1180"/>
                    <a:pt x="793" y="871"/>
                  </a:cubicBezTo>
                  <a:cubicBezTo>
                    <a:pt x="1054" y="851"/>
                    <a:pt x="1257" y="793"/>
                    <a:pt x="1257" y="706"/>
                  </a:cubicBezTo>
                  <a:cubicBezTo>
                    <a:pt x="1257" y="639"/>
                    <a:pt x="1054" y="571"/>
                    <a:pt x="793" y="552"/>
                  </a:cubicBezTo>
                  <a:cubicBezTo>
                    <a:pt x="773" y="24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6568810" y="2743338"/>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1963092" y="3398611"/>
              <a:ext cx="38053" cy="32605"/>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2058762" y="3735068"/>
              <a:ext cx="38879" cy="32770"/>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1877740" y="3636013"/>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5352908" y="2976143"/>
              <a:ext cx="80234" cy="68843"/>
            </a:xfrm>
            <a:custGeom>
              <a:avLst/>
              <a:gdLst/>
              <a:ahLst/>
              <a:cxnLst/>
              <a:rect l="l" t="t" r="r" b="b"/>
              <a:pathLst>
                <a:path w="972" h="834" extrusionOk="0">
                  <a:moveTo>
                    <a:pt x="543" y="1"/>
                  </a:moveTo>
                  <a:cubicBezTo>
                    <a:pt x="522" y="1"/>
                    <a:pt x="500" y="2"/>
                    <a:pt x="479" y="6"/>
                  </a:cubicBezTo>
                  <a:cubicBezTo>
                    <a:pt x="1" y="61"/>
                    <a:pt x="82" y="833"/>
                    <a:pt x="549" y="833"/>
                  </a:cubicBezTo>
                  <a:cubicBezTo>
                    <a:pt x="573" y="833"/>
                    <a:pt x="598" y="831"/>
                    <a:pt x="624" y="827"/>
                  </a:cubicBezTo>
                  <a:cubicBezTo>
                    <a:pt x="807" y="788"/>
                    <a:pt x="952" y="634"/>
                    <a:pt x="972" y="440"/>
                  </a:cubicBezTo>
                  <a:cubicBezTo>
                    <a:pt x="972" y="192"/>
                    <a:pt x="776" y="1"/>
                    <a:pt x="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4186336" y="2976140"/>
              <a:ext cx="80234" cy="68843"/>
            </a:xfrm>
            <a:custGeom>
              <a:avLst/>
              <a:gdLst/>
              <a:ahLst/>
              <a:cxnLst/>
              <a:rect l="l" t="t" r="r" b="b"/>
              <a:pathLst>
                <a:path w="972" h="834" extrusionOk="0">
                  <a:moveTo>
                    <a:pt x="542" y="1"/>
                  </a:moveTo>
                  <a:cubicBezTo>
                    <a:pt x="521" y="1"/>
                    <a:pt x="500" y="2"/>
                    <a:pt x="478" y="6"/>
                  </a:cubicBezTo>
                  <a:cubicBezTo>
                    <a:pt x="0" y="61"/>
                    <a:pt x="82" y="833"/>
                    <a:pt x="540" y="833"/>
                  </a:cubicBezTo>
                  <a:cubicBezTo>
                    <a:pt x="564" y="833"/>
                    <a:pt x="588" y="831"/>
                    <a:pt x="614" y="827"/>
                  </a:cubicBezTo>
                  <a:cubicBezTo>
                    <a:pt x="807" y="788"/>
                    <a:pt x="952" y="624"/>
                    <a:pt x="971" y="431"/>
                  </a:cubicBezTo>
                  <a:cubicBezTo>
                    <a:pt x="971" y="191"/>
                    <a:pt x="776"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5068242" y="3828664"/>
              <a:ext cx="38879" cy="32770"/>
            </a:xfrm>
            <a:custGeom>
              <a:avLst/>
              <a:gdLst/>
              <a:ahLst/>
              <a:cxnLst/>
              <a:rect l="l" t="t" r="r" b="b"/>
              <a:pathLst>
                <a:path w="471" h="397" extrusionOk="0">
                  <a:moveTo>
                    <a:pt x="273" y="1"/>
                  </a:moveTo>
                  <a:cubicBezTo>
                    <a:pt x="259" y="1"/>
                    <a:pt x="244" y="3"/>
                    <a:pt x="229" y="6"/>
                  </a:cubicBezTo>
                  <a:cubicBezTo>
                    <a:pt x="0" y="24"/>
                    <a:pt x="39" y="397"/>
                    <a:pt x="257" y="397"/>
                  </a:cubicBezTo>
                  <a:cubicBezTo>
                    <a:pt x="269" y="397"/>
                    <a:pt x="282" y="395"/>
                    <a:pt x="296" y="393"/>
                  </a:cubicBezTo>
                  <a:cubicBezTo>
                    <a:pt x="393" y="373"/>
                    <a:pt x="460" y="296"/>
                    <a:pt x="470" y="209"/>
                  </a:cubicBezTo>
                  <a:cubicBezTo>
                    <a:pt x="470" y="90"/>
                    <a:pt x="380" y="1"/>
                    <a:pt x="2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5433149" y="4522684"/>
              <a:ext cx="38218" cy="32358"/>
            </a:xfrm>
            <a:custGeom>
              <a:avLst/>
              <a:gdLst/>
              <a:ahLst/>
              <a:cxnLst/>
              <a:rect l="l" t="t" r="r" b="b"/>
              <a:pathLst>
                <a:path w="463" h="392" extrusionOk="0">
                  <a:moveTo>
                    <a:pt x="261" y="0"/>
                  </a:moveTo>
                  <a:cubicBezTo>
                    <a:pt x="251" y="0"/>
                    <a:pt x="241" y="1"/>
                    <a:pt x="231" y="3"/>
                  </a:cubicBezTo>
                  <a:cubicBezTo>
                    <a:pt x="0" y="21"/>
                    <a:pt x="34" y="392"/>
                    <a:pt x="264" y="392"/>
                  </a:cubicBezTo>
                  <a:cubicBezTo>
                    <a:pt x="275" y="392"/>
                    <a:pt x="287" y="391"/>
                    <a:pt x="299" y="389"/>
                  </a:cubicBezTo>
                  <a:cubicBezTo>
                    <a:pt x="386" y="370"/>
                    <a:pt x="453" y="292"/>
                    <a:pt x="463" y="205"/>
                  </a:cubicBezTo>
                  <a:cubicBezTo>
                    <a:pt x="463" y="91"/>
                    <a:pt x="366" y="0"/>
                    <a:pt x="2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3615122" y="3861429"/>
              <a:ext cx="53819" cy="45400"/>
            </a:xfrm>
            <a:custGeom>
              <a:avLst/>
              <a:gdLst/>
              <a:ahLst/>
              <a:cxnLst/>
              <a:rect l="l" t="t" r="r" b="b"/>
              <a:pathLst>
                <a:path w="652" h="550" extrusionOk="0">
                  <a:moveTo>
                    <a:pt x="370" y="0"/>
                  </a:moveTo>
                  <a:cubicBezTo>
                    <a:pt x="354" y="0"/>
                    <a:pt x="338" y="2"/>
                    <a:pt x="323" y="4"/>
                  </a:cubicBezTo>
                  <a:cubicBezTo>
                    <a:pt x="1" y="32"/>
                    <a:pt x="55" y="550"/>
                    <a:pt x="369" y="550"/>
                  </a:cubicBezTo>
                  <a:cubicBezTo>
                    <a:pt x="385" y="550"/>
                    <a:pt x="402" y="548"/>
                    <a:pt x="419" y="545"/>
                  </a:cubicBezTo>
                  <a:cubicBezTo>
                    <a:pt x="545" y="526"/>
                    <a:pt x="641" y="420"/>
                    <a:pt x="651" y="284"/>
                  </a:cubicBezTo>
                  <a:cubicBezTo>
                    <a:pt x="651" y="126"/>
                    <a:pt x="524"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8" name="Google Shape;1568;p29"/>
            <p:cNvGrpSpPr/>
            <p:nvPr/>
          </p:nvGrpSpPr>
          <p:grpSpPr>
            <a:xfrm>
              <a:off x="5203467" y="791361"/>
              <a:ext cx="394321" cy="369227"/>
              <a:chOff x="6435596" y="126332"/>
              <a:chExt cx="362694" cy="339613"/>
            </a:xfrm>
          </p:grpSpPr>
          <p:sp>
            <p:nvSpPr>
              <p:cNvPr id="1569" name="Google Shape;1569;p29"/>
              <p:cNvSpPr/>
              <p:nvPr/>
            </p:nvSpPr>
            <p:spPr>
              <a:xfrm>
                <a:off x="6723960" y="254418"/>
                <a:ext cx="74331" cy="6286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9"/>
              <p:cNvSpPr/>
              <p:nvPr/>
            </p:nvSpPr>
            <p:spPr>
              <a:xfrm>
                <a:off x="6435596" y="158297"/>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6605137" y="126332"/>
                <a:ext cx="35001" cy="29990"/>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9"/>
              <p:cNvSpPr/>
              <p:nvPr/>
            </p:nvSpPr>
            <p:spPr>
              <a:xfrm>
                <a:off x="6693134" y="435803"/>
                <a:ext cx="35761"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9"/>
              <p:cNvSpPr/>
              <p:nvPr/>
            </p:nvSpPr>
            <p:spPr>
              <a:xfrm>
                <a:off x="6526630" y="344693"/>
                <a:ext cx="49275" cy="421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29"/>
            <p:cNvGrpSpPr/>
            <p:nvPr/>
          </p:nvGrpSpPr>
          <p:grpSpPr>
            <a:xfrm>
              <a:off x="8350765" y="4089479"/>
              <a:ext cx="619274" cy="1104957"/>
              <a:chOff x="2093844" y="3159920"/>
              <a:chExt cx="569604" cy="1016333"/>
            </a:xfrm>
          </p:grpSpPr>
          <p:sp>
            <p:nvSpPr>
              <p:cNvPr id="1575" name="Google Shape;1575;p29"/>
              <p:cNvSpPr/>
              <p:nvPr/>
            </p:nvSpPr>
            <p:spPr>
              <a:xfrm>
                <a:off x="2589118" y="3159920"/>
                <a:ext cx="74331" cy="62866"/>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9"/>
              <p:cNvSpPr/>
              <p:nvPr/>
            </p:nvSpPr>
            <p:spPr>
              <a:xfrm>
                <a:off x="2172351" y="4113388"/>
                <a:ext cx="74331" cy="62866"/>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9"/>
              <p:cNvSpPr/>
              <p:nvPr/>
            </p:nvSpPr>
            <p:spPr>
              <a:xfrm>
                <a:off x="2172351" y="3558267"/>
                <a:ext cx="35001" cy="29990"/>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9"/>
              <p:cNvSpPr/>
              <p:nvPr/>
            </p:nvSpPr>
            <p:spPr>
              <a:xfrm>
                <a:off x="2260348" y="3867738"/>
                <a:ext cx="35761" cy="30142"/>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9"/>
              <p:cNvSpPr/>
              <p:nvPr/>
            </p:nvSpPr>
            <p:spPr>
              <a:xfrm>
                <a:off x="2093844" y="3776628"/>
                <a:ext cx="49275" cy="42138"/>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0" name="Google Shape;1580;p29"/>
            <p:cNvSpPr/>
            <p:nvPr/>
          </p:nvSpPr>
          <p:spPr>
            <a:xfrm>
              <a:off x="8646135" y="2373813"/>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9"/>
            <p:cNvSpPr/>
            <p:nvPr/>
          </p:nvSpPr>
          <p:spPr>
            <a:xfrm>
              <a:off x="8542360" y="3448175"/>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9"/>
            <p:cNvSpPr/>
            <p:nvPr/>
          </p:nvSpPr>
          <p:spPr>
            <a:xfrm>
              <a:off x="529435" y="2743325"/>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9"/>
            <p:cNvSpPr/>
            <p:nvPr/>
          </p:nvSpPr>
          <p:spPr>
            <a:xfrm>
              <a:off x="3083110" y="3448175"/>
              <a:ext cx="103759" cy="116554"/>
            </a:xfrm>
            <a:custGeom>
              <a:avLst/>
              <a:gdLst/>
              <a:ahLst/>
              <a:cxnLst/>
              <a:rect l="l" t="t" r="r" b="b"/>
              <a:pathLst>
                <a:path w="1257" h="1412" extrusionOk="0">
                  <a:moveTo>
                    <a:pt x="628" y="1"/>
                  </a:moveTo>
                  <a:cubicBezTo>
                    <a:pt x="551" y="1"/>
                    <a:pt x="483" y="242"/>
                    <a:pt x="474" y="552"/>
                  </a:cubicBezTo>
                  <a:cubicBezTo>
                    <a:pt x="203" y="571"/>
                    <a:pt x="0" y="629"/>
                    <a:pt x="0" y="706"/>
                  </a:cubicBezTo>
                  <a:cubicBezTo>
                    <a:pt x="0" y="784"/>
                    <a:pt x="203" y="851"/>
                    <a:pt x="474" y="871"/>
                  </a:cubicBezTo>
                  <a:cubicBezTo>
                    <a:pt x="483" y="1180"/>
                    <a:pt x="551" y="1412"/>
                    <a:pt x="628" y="1412"/>
                  </a:cubicBezTo>
                  <a:cubicBezTo>
                    <a:pt x="706" y="1412"/>
                    <a:pt x="773" y="1170"/>
                    <a:pt x="793" y="871"/>
                  </a:cubicBezTo>
                  <a:cubicBezTo>
                    <a:pt x="1063" y="842"/>
                    <a:pt x="1256" y="784"/>
                    <a:pt x="1256" y="706"/>
                  </a:cubicBezTo>
                  <a:cubicBezTo>
                    <a:pt x="1256" y="629"/>
                    <a:pt x="1063" y="571"/>
                    <a:pt x="793" y="552"/>
                  </a:cubicBezTo>
                  <a:cubicBezTo>
                    <a:pt x="773" y="233"/>
                    <a:pt x="706" y="1"/>
                    <a:pt x="6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9"/>
            <p:cNvSpPr/>
            <p:nvPr/>
          </p:nvSpPr>
          <p:spPr>
            <a:xfrm>
              <a:off x="3489826" y="1937779"/>
              <a:ext cx="80812" cy="68347"/>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9"/>
            <p:cNvSpPr/>
            <p:nvPr/>
          </p:nvSpPr>
          <p:spPr>
            <a:xfrm>
              <a:off x="1617492" y="441463"/>
              <a:ext cx="80812" cy="68347"/>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9"/>
            <p:cNvSpPr/>
            <p:nvPr/>
          </p:nvSpPr>
          <p:spPr>
            <a:xfrm>
              <a:off x="1801817" y="1244911"/>
              <a:ext cx="38053" cy="32605"/>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9"/>
            <p:cNvSpPr/>
            <p:nvPr/>
          </p:nvSpPr>
          <p:spPr>
            <a:xfrm>
              <a:off x="1897487" y="1581368"/>
              <a:ext cx="38879" cy="32770"/>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9"/>
            <p:cNvSpPr/>
            <p:nvPr/>
          </p:nvSpPr>
          <p:spPr>
            <a:xfrm>
              <a:off x="95815" y="1574838"/>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9"/>
            <p:cNvSpPr/>
            <p:nvPr/>
          </p:nvSpPr>
          <p:spPr>
            <a:xfrm>
              <a:off x="3968526" y="1266791"/>
              <a:ext cx="80812" cy="68347"/>
            </a:xfrm>
            <a:custGeom>
              <a:avLst/>
              <a:gdLst/>
              <a:ahLst/>
              <a:cxnLst/>
              <a:rect l="l" t="t" r="r" b="b"/>
              <a:pathLst>
                <a:path w="979" h="828" extrusionOk="0">
                  <a:moveTo>
                    <a:pt x="423" y="0"/>
                  </a:moveTo>
                  <a:cubicBezTo>
                    <a:pt x="195" y="0"/>
                    <a:pt x="1" y="180"/>
                    <a:pt x="1" y="414"/>
                  </a:cubicBezTo>
                  <a:cubicBezTo>
                    <a:pt x="10" y="607"/>
                    <a:pt x="146" y="771"/>
                    <a:pt x="339" y="820"/>
                  </a:cubicBezTo>
                  <a:cubicBezTo>
                    <a:pt x="367" y="825"/>
                    <a:pt x="394" y="827"/>
                    <a:pt x="420" y="827"/>
                  </a:cubicBezTo>
                  <a:cubicBezTo>
                    <a:pt x="874"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9"/>
            <p:cNvSpPr/>
            <p:nvPr/>
          </p:nvSpPr>
          <p:spPr>
            <a:xfrm>
              <a:off x="3279117" y="689263"/>
              <a:ext cx="80812" cy="68347"/>
            </a:xfrm>
            <a:custGeom>
              <a:avLst/>
              <a:gdLst/>
              <a:ahLst/>
              <a:cxnLst/>
              <a:rect l="l" t="t" r="r" b="b"/>
              <a:pathLst>
                <a:path w="979" h="828" extrusionOk="0">
                  <a:moveTo>
                    <a:pt x="423" y="0"/>
                  </a:moveTo>
                  <a:cubicBezTo>
                    <a:pt x="195" y="0"/>
                    <a:pt x="1" y="181"/>
                    <a:pt x="1" y="423"/>
                  </a:cubicBezTo>
                  <a:cubicBezTo>
                    <a:pt x="1" y="617"/>
                    <a:pt x="146" y="781"/>
                    <a:pt x="339" y="820"/>
                  </a:cubicBezTo>
                  <a:cubicBezTo>
                    <a:pt x="367" y="825"/>
                    <a:pt x="394" y="827"/>
                    <a:pt x="420" y="827"/>
                  </a:cubicBezTo>
                  <a:cubicBezTo>
                    <a:pt x="875" y="827"/>
                    <a:pt x="978" y="72"/>
                    <a:pt x="503" y="8"/>
                  </a:cubicBezTo>
                  <a:cubicBezTo>
                    <a:pt x="476" y="3"/>
                    <a:pt x="449" y="0"/>
                    <a:pt x="4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9"/>
            <p:cNvSpPr/>
            <p:nvPr/>
          </p:nvSpPr>
          <p:spPr>
            <a:xfrm>
              <a:off x="4827467" y="4209461"/>
              <a:ext cx="38053" cy="32605"/>
            </a:xfrm>
            <a:custGeom>
              <a:avLst/>
              <a:gdLst/>
              <a:ahLst/>
              <a:cxnLst/>
              <a:rect l="l" t="t" r="r" b="b"/>
              <a:pathLst>
                <a:path w="461" h="395" extrusionOk="0">
                  <a:moveTo>
                    <a:pt x="207" y="1"/>
                  </a:moveTo>
                  <a:cubicBezTo>
                    <a:pt x="95" y="1"/>
                    <a:pt x="0" y="83"/>
                    <a:pt x="0" y="197"/>
                  </a:cubicBezTo>
                  <a:cubicBezTo>
                    <a:pt x="0" y="294"/>
                    <a:pt x="68" y="371"/>
                    <a:pt x="155" y="390"/>
                  </a:cubicBezTo>
                  <a:cubicBezTo>
                    <a:pt x="169" y="393"/>
                    <a:pt x="183" y="394"/>
                    <a:pt x="197" y="394"/>
                  </a:cubicBezTo>
                  <a:cubicBezTo>
                    <a:pt x="421" y="394"/>
                    <a:pt x="461" y="31"/>
                    <a:pt x="242" y="4"/>
                  </a:cubicBezTo>
                  <a:cubicBezTo>
                    <a:pt x="230" y="2"/>
                    <a:pt x="218" y="1"/>
                    <a:pt x="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9"/>
            <p:cNvSpPr/>
            <p:nvPr/>
          </p:nvSpPr>
          <p:spPr>
            <a:xfrm>
              <a:off x="6748562" y="1504668"/>
              <a:ext cx="38879" cy="32770"/>
            </a:xfrm>
            <a:custGeom>
              <a:avLst/>
              <a:gdLst/>
              <a:ahLst/>
              <a:cxnLst/>
              <a:rect l="l" t="t" r="r" b="b"/>
              <a:pathLst>
                <a:path w="471" h="397" extrusionOk="0">
                  <a:moveTo>
                    <a:pt x="197" y="1"/>
                  </a:moveTo>
                  <a:cubicBezTo>
                    <a:pt x="90" y="1"/>
                    <a:pt x="1" y="89"/>
                    <a:pt x="1" y="199"/>
                  </a:cubicBezTo>
                  <a:cubicBezTo>
                    <a:pt x="1" y="296"/>
                    <a:pt x="68" y="373"/>
                    <a:pt x="165" y="392"/>
                  </a:cubicBezTo>
                  <a:cubicBezTo>
                    <a:pt x="179" y="395"/>
                    <a:pt x="193" y="396"/>
                    <a:pt x="205" y="396"/>
                  </a:cubicBezTo>
                  <a:cubicBezTo>
                    <a:pt x="423" y="396"/>
                    <a:pt x="470" y="33"/>
                    <a:pt x="242" y="6"/>
                  </a:cubicBezTo>
                  <a:cubicBezTo>
                    <a:pt x="227" y="2"/>
                    <a:pt x="212"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9"/>
            <p:cNvSpPr/>
            <p:nvPr/>
          </p:nvSpPr>
          <p:spPr>
            <a:xfrm>
              <a:off x="7992115" y="363138"/>
              <a:ext cx="53572" cy="45812"/>
            </a:xfrm>
            <a:custGeom>
              <a:avLst/>
              <a:gdLst/>
              <a:ahLst/>
              <a:cxnLst/>
              <a:rect l="l" t="t" r="r" b="b"/>
              <a:pathLst>
                <a:path w="649" h="555" extrusionOk="0">
                  <a:moveTo>
                    <a:pt x="278" y="1"/>
                  </a:moveTo>
                  <a:cubicBezTo>
                    <a:pt x="128" y="1"/>
                    <a:pt x="0" y="124"/>
                    <a:pt x="0" y="278"/>
                  </a:cubicBezTo>
                  <a:cubicBezTo>
                    <a:pt x="0" y="404"/>
                    <a:pt x="87" y="520"/>
                    <a:pt x="222" y="549"/>
                  </a:cubicBezTo>
                  <a:cubicBezTo>
                    <a:pt x="242" y="552"/>
                    <a:pt x="260" y="554"/>
                    <a:pt x="278" y="554"/>
                  </a:cubicBezTo>
                  <a:cubicBezTo>
                    <a:pt x="580" y="554"/>
                    <a:pt x="648" y="44"/>
                    <a:pt x="338" y="7"/>
                  </a:cubicBezTo>
                  <a:cubicBezTo>
                    <a:pt x="318" y="3"/>
                    <a:pt x="298"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9"/>
            <p:cNvSpPr/>
            <p:nvPr/>
          </p:nvSpPr>
          <p:spPr>
            <a:xfrm>
              <a:off x="2829006" y="5249602"/>
              <a:ext cx="103759" cy="11647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9"/>
            <p:cNvSpPr/>
            <p:nvPr/>
          </p:nvSpPr>
          <p:spPr>
            <a:xfrm>
              <a:off x="4385002" y="4308321"/>
              <a:ext cx="152461" cy="171611"/>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9"/>
            <p:cNvSpPr/>
            <p:nvPr/>
          </p:nvSpPr>
          <p:spPr>
            <a:xfrm flipH="1">
              <a:off x="6471716" y="4891802"/>
              <a:ext cx="103759" cy="116471"/>
            </a:xfrm>
            <a:custGeom>
              <a:avLst/>
              <a:gdLst/>
              <a:ahLst/>
              <a:cxnLst/>
              <a:rect l="l" t="t" r="r" b="b"/>
              <a:pathLst>
                <a:path w="1257" h="1411" extrusionOk="0">
                  <a:moveTo>
                    <a:pt x="628" y="0"/>
                  </a:moveTo>
                  <a:cubicBezTo>
                    <a:pt x="551" y="0"/>
                    <a:pt x="483" y="232"/>
                    <a:pt x="474" y="551"/>
                  </a:cubicBezTo>
                  <a:cubicBezTo>
                    <a:pt x="203" y="570"/>
                    <a:pt x="0" y="628"/>
                    <a:pt x="0" y="706"/>
                  </a:cubicBezTo>
                  <a:cubicBezTo>
                    <a:pt x="0" y="783"/>
                    <a:pt x="203" y="850"/>
                    <a:pt x="474" y="860"/>
                  </a:cubicBezTo>
                  <a:cubicBezTo>
                    <a:pt x="483" y="1179"/>
                    <a:pt x="551" y="1411"/>
                    <a:pt x="628" y="1411"/>
                  </a:cubicBezTo>
                  <a:cubicBezTo>
                    <a:pt x="706" y="1411"/>
                    <a:pt x="773" y="1169"/>
                    <a:pt x="793" y="860"/>
                  </a:cubicBezTo>
                  <a:cubicBezTo>
                    <a:pt x="1063" y="850"/>
                    <a:pt x="1257" y="783"/>
                    <a:pt x="1257" y="706"/>
                  </a:cubicBezTo>
                  <a:cubicBezTo>
                    <a:pt x="1257" y="628"/>
                    <a:pt x="1063" y="561"/>
                    <a:pt x="793" y="551"/>
                  </a:cubicBezTo>
                  <a:cubicBezTo>
                    <a:pt x="773" y="232"/>
                    <a:pt x="706" y="0"/>
                    <a:pt x="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9"/>
            <p:cNvSpPr/>
            <p:nvPr/>
          </p:nvSpPr>
          <p:spPr>
            <a:xfrm flipH="1">
              <a:off x="5650818" y="5194446"/>
              <a:ext cx="152461" cy="171611"/>
            </a:xfrm>
            <a:custGeom>
              <a:avLst/>
              <a:gdLst/>
              <a:ahLst/>
              <a:cxnLst/>
              <a:rect l="l" t="t" r="r" b="b"/>
              <a:pathLst>
                <a:path w="1847" h="2079" extrusionOk="0">
                  <a:moveTo>
                    <a:pt x="918" y="0"/>
                  </a:moveTo>
                  <a:cubicBezTo>
                    <a:pt x="802" y="0"/>
                    <a:pt x="706" y="348"/>
                    <a:pt x="687" y="812"/>
                  </a:cubicBezTo>
                  <a:cubicBezTo>
                    <a:pt x="290" y="831"/>
                    <a:pt x="0" y="928"/>
                    <a:pt x="0" y="1044"/>
                  </a:cubicBezTo>
                  <a:cubicBezTo>
                    <a:pt x="0" y="1150"/>
                    <a:pt x="290" y="1247"/>
                    <a:pt x="687" y="1276"/>
                  </a:cubicBezTo>
                  <a:cubicBezTo>
                    <a:pt x="706" y="1740"/>
                    <a:pt x="802" y="2078"/>
                    <a:pt x="918" y="2078"/>
                  </a:cubicBezTo>
                  <a:cubicBezTo>
                    <a:pt x="1034" y="2078"/>
                    <a:pt x="1131" y="1740"/>
                    <a:pt x="1150" y="1276"/>
                  </a:cubicBezTo>
                  <a:cubicBezTo>
                    <a:pt x="1547" y="1247"/>
                    <a:pt x="1846" y="1150"/>
                    <a:pt x="1846" y="1044"/>
                  </a:cubicBezTo>
                  <a:cubicBezTo>
                    <a:pt x="1846" y="928"/>
                    <a:pt x="1547" y="831"/>
                    <a:pt x="1150" y="812"/>
                  </a:cubicBezTo>
                  <a:cubicBezTo>
                    <a:pt x="1131" y="348"/>
                    <a:pt x="1034" y="0"/>
                    <a:pt x="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8" name="Google Shape;1598;p29"/>
          <p:cNvGrpSpPr/>
          <p:nvPr/>
        </p:nvGrpSpPr>
        <p:grpSpPr>
          <a:xfrm>
            <a:off x="9994" y="-220034"/>
            <a:ext cx="8640556" cy="4902997"/>
            <a:chOff x="780019" y="-220034"/>
            <a:chExt cx="8640556" cy="4902997"/>
          </a:xfrm>
        </p:grpSpPr>
        <p:sp>
          <p:nvSpPr>
            <p:cNvPr id="1599" name="Google Shape;1599;p29"/>
            <p:cNvSpPr/>
            <p:nvPr/>
          </p:nvSpPr>
          <p:spPr>
            <a:xfrm>
              <a:off x="2506177" y="-220034"/>
              <a:ext cx="909146" cy="908748"/>
            </a:xfrm>
            <a:custGeom>
              <a:avLst/>
              <a:gdLst/>
              <a:ahLst/>
              <a:cxnLst/>
              <a:rect l="l" t="t" r="r" b="b"/>
              <a:pathLst>
                <a:path w="57170" h="57145" extrusionOk="0">
                  <a:moveTo>
                    <a:pt x="40146" y="2439"/>
                  </a:moveTo>
                  <a:cubicBezTo>
                    <a:pt x="40285" y="2439"/>
                    <a:pt x="40432" y="2454"/>
                    <a:pt x="40586" y="2485"/>
                  </a:cubicBezTo>
                  <a:cubicBezTo>
                    <a:pt x="43132" y="2994"/>
                    <a:pt x="43568" y="7722"/>
                    <a:pt x="44005" y="9759"/>
                  </a:cubicBezTo>
                  <a:cubicBezTo>
                    <a:pt x="44368" y="11432"/>
                    <a:pt x="44296" y="14268"/>
                    <a:pt x="45532" y="15577"/>
                  </a:cubicBezTo>
                  <a:cubicBezTo>
                    <a:pt x="45715" y="15790"/>
                    <a:pt x="45973" y="15889"/>
                    <a:pt x="46234" y="15889"/>
                  </a:cubicBezTo>
                  <a:cubicBezTo>
                    <a:pt x="46597" y="15889"/>
                    <a:pt x="46963" y="15698"/>
                    <a:pt x="47132" y="15359"/>
                  </a:cubicBezTo>
                  <a:cubicBezTo>
                    <a:pt x="47423" y="14486"/>
                    <a:pt x="47423" y="13541"/>
                    <a:pt x="47132" y="12595"/>
                  </a:cubicBezTo>
                  <a:lnTo>
                    <a:pt x="47132" y="12523"/>
                  </a:lnTo>
                  <a:cubicBezTo>
                    <a:pt x="47787" y="12814"/>
                    <a:pt x="48442" y="13032"/>
                    <a:pt x="48805" y="13177"/>
                  </a:cubicBezTo>
                  <a:cubicBezTo>
                    <a:pt x="50915" y="14050"/>
                    <a:pt x="54406" y="14996"/>
                    <a:pt x="53969" y="17905"/>
                  </a:cubicBezTo>
                  <a:cubicBezTo>
                    <a:pt x="53675" y="19642"/>
                    <a:pt x="52309" y="20199"/>
                    <a:pt x="50632" y="20199"/>
                  </a:cubicBezTo>
                  <a:cubicBezTo>
                    <a:pt x="48165" y="20199"/>
                    <a:pt x="45027" y="18993"/>
                    <a:pt x="43641" y="18560"/>
                  </a:cubicBezTo>
                  <a:lnTo>
                    <a:pt x="43277" y="18560"/>
                  </a:lnTo>
                  <a:cubicBezTo>
                    <a:pt x="43205" y="18487"/>
                    <a:pt x="43095" y="18450"/>
                    <a:pt x="42986" y="18450"/>
                  </a:cubicBezTo>
                  <a:cubicBezTo>
                    <a:pt x="42877" y="18450"/>
                    <a:pt x="42768" y="18487"/>
                    <a:pt x="42695" y="18560"/>
                  </a:cubicBezTo>
                  <a:cubicBezTo>
                    <a:pt x="35640" y="23069"/>
                    <a:pt x="29094" y="28233"/>
                    <a:pt x="23130" y="34052"/>
                  </a:cubicBezTo>
                  <a:cubicBezTo>
                    <a:pt x="22984" y="33834"/>
                    <a:pt x="22839" y="33688"/>
                    <a:pt x="22766" y="33398"/>
                  </a:cubicBezTo>
                  <a:cubicBezTo>
                    <a:pt x="22676" y="33218"/>
                    <a:pt x="22503" y="33093"/>
                    <a:pt x="22315" y="33093"/>
                  </a:cubicBezTo>
                  <a:cubicBezTo>
                    <a:pt x="22199" y="33093"/>
                    <a:pt x="22077" y="33141"/>
                    <a:pt x="21966" y="33252"/>
                  </a:cubicBezTo>
                  <a:cubicBezTo>
                    <a:pt x="21457" y="33688"/>
                    <a:pt x="21748" y="34489"/>
                    <a:pt x="22111" y="35070"/>
                  </a:cubicBezTo>
                  <a:cubicBezTo>
                    <a:pt x="21748" y="35434"/>
                    <a:pt x="21311" y="35798"/>
                    <a:pt x="20948" y="36234"/>
                  </a:cubicBezTo>
                  <a:cubicBezTo>
                    <a:pt x="20875" y="36161"/>
                    <a:pt x="20802" y="36016"/>
                    <a:pt x="20729" y="35871"/>
                  </a:cubicBezTo>
                  <a:cubicBezTo>
                    <a:pt x="20633" y="35550"/>
                    <a:pt x="20367" y="35399"/>
                    <a:pt x="20100" y="35399"/>
                  </a:cubicBezTo>
                  <a:cubicBezTo>
                    <a:pt x="19761" y="35399"/>
                    <a:pt x="19420" y="35641"/>
                    <a:pt x="19420" y="36089"/>
                  </a:cubicBezTo>
                  <a:cubicBezTo>
                    <a:pt x="19420" y="36525"/>
                    <a:pt x="19638" y="36962"/>
                    <a:pt x="19929" y="37253"/>
                  </a:cubicBezTo>
                  <a:cubicBezTo>
                    <a:pt x="19420" y="37762"/>
                    <a:pt x="18911" y="38344"/>
                    <a:pt x="18402" y="38853"/>
                  </a:cubicBezTo>
                  <a:cubicBezTo>
                    <a:pt x="18184" y="38634"/>
                    <a:pt x="17966" y="38416"/>
                    <a:pt x="17820" y="38198"/>
                  </a:cubicBezTo>
                  <a:cubicBezTo>
                    <a:pt x="17712" y="38036"/>
                    <a:pt x="17554" y="37964"/>
                    <a:pt x="17405" y="37964"/>
                  </a:cubicBezTo>
                  <a:cubicBezTo>
                    <a:pt x="17153" y="37964"/>
                    <a:pt x="16929" y="38169"/>
                    <a:pt x="17020" y="38489"/>
                  </a:cubicBezTo>
                  <a:cubicBezTo>
                    <a:pt x="17093" y="38925"/>
                    <a:pt x="17311" y="39362"/>
                    <a:pt x="17529" y="39798"/>
                  </a:cubicBezTo>
                  <a:lnTo>
                    <a:pt x="16074" y="41471"/>
                  </a:lnTo>
                  <a:cubicBezTo>
                    <a:pt x="15784" y="41035"/>
                    <a:pt x="15493" y="40817"/>
                    <a:pt x="15129" y="40380"/>
                  </a:cubicBezTo>
                  <a:cubicBezTo>
                    <a:pt x="15044" y="40252"/>
                    <a:pt x="14927" y="40199"/>
                    <a:pt x="14809" y="40199"/>
                  </a:cubicBezTo>
                  <a:cubicBezTo>
                    <a:pt x="14523" y="40199"/>
                    <a:pt x="14226" y="40508"/>
                    <a:pt x="14329" y="40817"/>
                  </a:cubicBezTo>
                  <a:cubicBezTo>
                    <a:pt x="14474" y="41471"/>
                    <a:pt x="14765" y="42053"/>
                    <a:pt x="15129" y="42562"/>
                  </a:cubicBezTo>
                  <a:cubicBezTo>
                    <a:pt x="14620" y="43071"/>
                    <a:pt x="14111" y="43653"/>
                    <a:pt x="13674" y="44235"/>
                  </a:cubicBezTo>
                  <a:cubicBezTo>
                    <a:pt x="13311" y="44599"/>
                    <a:pt x="13311" y="45108"/>
                    <a:pt x="13529" y="45544"/>
                  </a:cubicBezTo>
                  <a:cubicBezTo>
                    <a:pt x="13020" y="48017"/>
                    <a:pt x="13674" y="51290"/>
                    <a:pt x="13383" y="53109"/>
                  </a:cubicBezTo>
                  <a:cubicBezTo>
                    <a:pt x="13189" y="54143"/>
                    <a:pt x="12708" y="54890"/>
                    <a:pt x="11735" y="54890"/>
                  </a:cubicBezTo>
                  <a:cubicBezTo>
                    <a:pt x="11613" y="54890"/>
                    <a:pt x="11484" y="54879"/>
                    <a:pt x="11347" y="54854"/>
                  </a:cubicBezTo>
                  <a:cubicBezTo>
                    <a:pt x="10110" y="54636"/>
                    <a:pt x="9310" y="52818"/>
                    <a:pt x="8728" y="51727"/>
                  </a:cubicBezTo>
                  <a:cubicBezTo>
                    <a:pt x="8146" y="50709"/>
                    <a:pt x="7710" y="49472"/>
                    <a:pt x="7201" y="48308"/>
                  </a:cubicBezTo>
                  <a:lnTo>
                    <a:pt x="7201" y="48308"/>
                  </a:lnTo>
                  <a:cubicBezTo>
                    <a:pt x="7564" y="48381"/>
                    <a:pt x="7928" y="48417"/>
                    <a:pt x="8292" y="48417"/>
                  </a:cubicBezTo>
                  <a:cubicBezTo>
                    <a:pt x="8655" y="48417"/>
                    <a:pt x="9019" y="48381"/>
                    <a:pt x="9383" y="48308"/>
                  </a:cubicBezTo>
                  <a:cubicBezTo>
                    <a:pt x="10110" y="48090"/>
                    <a:pt x="10401" y="46926"/>
                    <a:pt x="9601" y="46563"/>
                  </a:cubicBezTo>
                  <a:cubicBezTo>
                    <a:pt x="8655" y="46272"/>
                    <a:pt x="7564" y="46053"/>
                    <a:pt x="6546" y="45908"/>
                  </a:cubicBezTo>
                  <a:cubicBezTo>
                    <a:pt x="5673" y="45690"/>
                    <a:pt x="4801" y="45326"/>
                    <a:pt x="4000" y="44817"/>
                  </a:cubicBezTo>
                  <a:cubicBezTo>
                    <a:pt x="2982" y="44235"/>
                    <a:pt x="2328" y="43217"/>
                    <a:pt x="2328" y="42053"/>
                  </a:cubicBezTo>
                  <a:cubicBezTo>
                    <a:pt x="2367" y="40632"/>
                    <a:pt x="3350" y="40218"/>
                    <a:pt x="4554" y="40218"/>
                  </a:cubicBezTo>
                  <a:cubicBezTo>
                    <a:pt x="5568" y="40218"/>
                    <a:pt x="6739" y="40511"/>
                    <a:pt x="7637" y="40744"/>
                  </a:cubicBezTo>
                  <a:cubicBezTo>
                    <a:pt x="7324" y="41057"/>
                    <a:pt x="7713" y="41587"/>
                    <a:pt x="8153" y="41587"/>
                  </a:cubicBezTo>
                  <a:cubicBezTo>
                    <a:pt x="8223" y="41587"/>
                    <a:pt x="8294" y="41574"/>
                    <a:pt x="8365" y="41544"/>
                  </a:cubicBezTo>
                  <a:cubicBezTo>
                    <a:pt x="13601" y="38707"/>
                    <a:pt x="18111" y="34925"/>
                    <a:pt x="22693" y="31070"/>
                  </a:cubicBezTo>
                  <a:cubicBezTo>
                    <a:pt x="27930" y="26633"/>
                    <a:pt x="33531" y="22051"/>
                    <a:pt x="38040" y="16959"/>
                  </a:cubicBezTo>
                  <a:cubicBezTo>
                    <a:pt x="38477" y="16450"/>
                    <a:pt x="38404" y="15650"/>
                    <a:pt x="37895" y="15214"/>
                  </a:cubicBezTo>
                  <a:cubicBezTo>
                    <a:pt x="37755" y="11717"/>
                    <a:pt x="36674" y="2439"/>
                    <a:pt x="40146" y="2439"/>
                  </a:cubicBezTo>
                  <a:close/>
                  <a:moveTo>
                    <a:pt x="39914" y="0"/>
                  </a:moveTo>
                  <a:cubicBezTo>
                    <a:pt x="34469" y="0"/>
                    <a:pt x="34295" y="11364"/>
                    <a:pt x="36295" y="15577"/>
                  </a:cubicBezTo>
                  <a:cubicBezTo>
                    <a:pt x="31785" y="18996"/>
                    <a:pt x="27858" y="23287"/>
                    <a:pt x="23712" y="27070"/>
                  </a:cubicBezTo>
                  <a:cubicBezTo>
                    <a:pt x="18984" y="31579"/>
                    <a:pt x="13965" y="35652"/>
                    <a:pt x="8946" y="39726"/>
                  </a:cubicBezTo>
                  <a:cubicBezTo>
                    <a:pt x="7934" y="38683"/>
                    <a:pt x="6366" y="38131"/>
                    <a:pt x="4831" y="38131"/>
                  </a:cubicBezTo>
                  <a:cubicBezTo>
                    <a:pt x="2725" y="38131"/>
                    <a:pt x="681" y="39169"/>
                    <a:pt x="218" y="41398"/>
                  </a:cubicBezTo>
                  <a:cubicBezTo>
                    <a:pt x="0" y="43144"/>
                    <a:pt x="655" y="44890"/>
                    <a:pt x="1964" y="45981"/>
                  </a:cubicBezTo>
                  <a:cubicBezTo>
                    <a:pt x="2764" y="46708"/>
                    <a:pt x="3710" y="47290"/>
                    <a:pt x="4801" y="47654"/>
                  </a:cubicBezTo>
                  <a:lnTo>
                    <a:pt x="5019" y="47726"/>
                  </a:lnTo>
                  <a:cubicBezTo>
                    <a:pt x="5852" y="51446"/>
                    <a:pt x="7987" y="57145"/>
                    <a:pt x="11720" y="57145"/>
                  </a:cubicBezTo>
                  <a:cubicBezTo>
                    <a:pt x="12221" y="57145"/>
                    <a:pt x="12751" y="57042"/>
                    <a:pt x="13311" y="56818"/>
                  </a:cubicBezTo>
                  <a:cubicBezTo>
                    <a:pt x="15347" y="56018"/>
                    <a:pt x="15638" y="53618"/>
                    <a:pt x="15711" y="51654"/>
                  </a:cubicBezTo>
                  <a:cubicBezTo>
                    <a:pt x="15711" y="50199"/>
                    <a:pt x="15638" y="48745"/>
                    <a:pt x="15711" y="47290"/>
                  </a:cubicBezTo>
                  <a:cubicBezTo>
                    <a:pt x="15711" y="46417"/>
                    <a:pt x="15929" y="45617"/>
                    <a:pt x="16147" y="44817"/>
                  </a:cubicBezTo>
                  <a:cubicBezTo>
                    <a:pt x="24148" y="35871"/>
                    <a:pt x="33822" y="28888"/>
                    <a:pt x="42405" y="20596"/>
                  </a:cubicBezTo>
                  <a:cubicBezTo>
                    <a:pt x="42477" y="20742"/>
                    <a:pt x="42550" y="20814"/>
                    <a:pt x="42695" y="20887"/>
                  </a:cubicBezTo>
                  <a:cubicBezTo>
                    <a:pt x="44413" y="22043"/>
                    <a:pt x="47091" y="22839"/>
                    <a:pt x="49639" y="22839"/>
                  </a:cubicBezTo>
                  <a:cubicBezTo>
                    <a:pt x="52701" y="22839"/>
                    <a:pt x="55576" y="21689"/>
                    <a:pt x="56370" y="18632"/>
                  </a:cubicBezTo>
                  <a:cubicBezTo>
                    <a:pt x="57170" y="15505"/>
                    <a:pt x="54988" y="13323"/>
                    <a:pt x="52224" y="12232"/>
                  </a:cubicBezTo>
                  <a:cubicBezTo>
                    <a:pt x="50478" y="11504"/>
                    <a:pt x="48660" y="11068"/>
                    <a:pt x="46769" y="10777"/>
                  </a:cubicBezTo>
                  <a:cubicBezTo>
                    <a:pt x="46478" y="9322"/>
                    <a:pt x="46114" y="7795"/>
                    <a:pt x="45750" y="6340"/>
                  </a:cubicBezTo>
                  <a:cubicBezTo>
                    <a:pt x="44878" y="3140"/>
                    <a:pt x="43932" y="303"/>
                    <a:pt x="40222" y="12"/>
                  </a:cubicBezTo>
                  <a:cubicBezTo>
                    <a:pt x="40118" y="4"/>
                    <a:pt x="40015" y="0"/>
                    <a:pt x="39914"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9"/>
            <p:cNvSpPr/>
            <p:nvPr/>
          </p:nvSpPr>
          <p:spPr>
            <a:xfrm rot="422590">
              <a:off x="7115634" y="3910578"/>
              <a:ext cx="745679" cy="472616"/>
            </a:xfrm>
            <a:custGeom>
              <a:avLst/>
              <a:gdLst/>
              <a:ahLst/>
              <a:cxnLst/>
              <a:rect l="l" t="t" r="r" b="b"/>
              <a:pathLst>
                <a:path w="67354" h="45494" extrusionOk="0">
                  <a:moveTo>
                    <a:pt x="20075" y="1818"/>
                  </a:moveTo>
                  <a:cubicBezTo>
                    <a:pt x="25967" y="2109"/>
                    <a:pt x="31640" y="3491"/>
                    <a:pt x="37386" y="4510"/>
                  </a:cubicBezTo>
                  <a:cubicBezTo>
                    <a:pt x="40878" y="5382"/>
                    <a:pt x="44296" y="6546"/>
                    <a:pt x="47715" y="7855"/>
                  </a:cubicBezTo>
                  <a:cubicBezTo>
                    <a:pt x="51642" y="9456"/>
                    <a:pt x="55497" y="11419"/>
                    <a:pt x="59134" y="13674"/>
                  </a:cubicBezTo>
                  <a:cubicBezTo>
                    <a:pt x="61462" y="15129"/>
                    <a:pt x="63425" y="16875"/>
                    <a:pt x="63935" y="18838"/>
                  </a:cubicBezTo>
                  <a:cubicBezTo>
                    <a:pt x="52370" y="11419"/>
                    <a:pt x="39350" y="9310"/>
                    <a:pt x="26040" y="6546"/>
                  </a:cubicBezTo>
                  <a:cubicBezTo>
                    <a:pt x="22529" y="5820"/>
                    <a:pt x="17453" y="4668"/>
                    <a:pt x="12671" y="4668"/>
                  </a:cubicBezTo>
                  <a:cubicBezTo>
                    <a:pt x="8833" y="4668"/>
                    <a:pt x="5186" y="5410"/>
                    <a:pt x="2692" y="7710"/>
                  </a:cubicBezTo>
                  <a:lnTo>
                    <a:pt x="2619" y="7783"/>
                  </a:lnTo>
                  <a:cubicBezTo>
                    <a:pt x="3201" y="2764"/>
                    <a:pt x="17530" y="1818"/>
                    <a:pt x="20075" y="1818"/>
                  </a:cubicBezTo>
                  <a:close/>
                  <a:moveTo>
                    <a:pt x="13653" y="6640"/>
                  </a:moveTo>
                  <a:cubicBezTo>
                    <a:pt x="18745" y="6640"/>
                    <a:pt x="24027" y="7901"/>
                    <a:pt x="28876" y="8946"/>
                  </a:cubicBezTo>
                  <a:lnTo>
                    <a:pt x="28876" y="9019"/>
                  </a:lnTo>
                  <a:cubicBezTo>
                    <a:pt x="41387" y="11783"/>
                    <a:pt x="53170" y="13747"/>
                    <a:pt x="63935" y="20948"/>
                  </a:cubicBezTo>
                  <a:cubicBezTo>
                    <a:pt x="63498" y="22257"/>
                    <a:pt x="62698" y="23348"/>
                    <a:pt x="61607" y="24221"/>
                  </a:cubicBezTo>
                  <a:cubicBezTo>
                    <a:pt x="59031" y="26451"/>
                    <a:pt x="55478" y="27136"/>
                    <a:pt x="51853" y="27136"/>
                  </a:cubicBezTo>
                  <a:cubicBezTo>
                    <a:pt x="48621" y="27136"/>
                    <a:pt x="45331" y="26592"/>
                    <a:pt x="42623" y="26112"/>
                  </a:cubicBezTo>
                  <a:cubicBezTo>
                    <a:pt x="36732" y="25094"/>
                    <a:pt x="30986" y="23275"/>
                    <a:pt x="25240" y="21457"/>
                  </a:cubicBezTo>
                  <a:cubicBezTo>
                    <a:pt x="18402" y="19348"/>
                    <a:pt x="6474" y="16584"/>
                    <a:pt x="3055" y="9601"/>
                  </a:cubicBezTo>
                  <a:cubicBezTo>
                    <a:pt x="2983" y="9528"/>
                    <a:pt x="2910" y="9456"/>
                    <a:pt x="2910" y="9310"/>
                  </a:cubicBezTo>
                  <a:cubicBezTo>
                    <a:pt x="6220" y="7331"/>
                    <a:pt x="9884" y="6640"/>
                    <a:pt x="13653" y="6640"/>
                  </a:cubicBezTo>
                  <a:close/>
                  <a:moveTo>
                    <a:pt x="2474" y="12510"/>
                  </a:moveTo>
                  <a:cubicBezTo>
                    <a:pt x="4437" y="14765"/>
                    <a:pt x="7929" y="16584"/>
                    <a:pt x="9892" y="17602"/>
                  </a:cubicBezTo>
                  <a:cubicBezTo>
                    <a:pt x="14911" y="20075"/>
                    <a:pt x="20075" y="22111"/>
                    <a:pt x="25385" y="23639"/>
                  </a:cubicBezTo>
                  <a:cubicBezTo>
                    <a:pt x="31642" y="25634"/>
                    <a:pt x="42279" y="29494"/>
                    <a:pt x="51378" y="29494"/>
                  </a:cubicBezTo>
                  <a:cubicBezTo>
                    <a:pt x="56876" y="29494"/>
                    <a:pt x="61812" y="28085"/>
                    <a:pt x="64880" y="24003"/>
                  </a:cubicBezTo>
                  <a:lnTo>
                    <a:pt x="64880" y="24075"/>
                  </a:lnTo>
                  <a:cubicBezTo>
                    <a:pt x="63670" y="30377"/>
                    <a:pt x="58137" y="32270"/>
                    <a:pt x="51712" y="32270"/>
                  </a:cubicBezTo>
                  <a:cubicBezTo>
                    <a:pt x="45011" y="32270"/>
                    <a:pt x="37339" y="30211"/>
                    <a:pt x="32586" y="28949"/>
                  </a:cubicBezTo>
                  <a:cubicBezTo>
                    <a:pt x="26549" y="27348"/>
                    <a:pt x="20512" y="26185"/>
                    <a:pt x="14693" y="24075"/>
                  </a:cubicBezTo>
                  <a:cubicBezTo>
                    <a:pt x="11202" y="22912"/>
                    <a:pt x="8001" y="21020"/>
                    <a:pt x="5310" y="18547"/>
                  </a:cubicBezTo>
                  <a:cubicBezTo>
                    <a:pt x="3710" y="16947"/>
                    <a:pt x="2692" y="14765"/>
                    <a:pt x="2474" y="12510"/>
                  </a:cubicBezTo>
                  <a:close/>
                  <a:moveTo>
                    <a:pt x="3055" y="19566"/>
                  </a:moveTo>
                  <a:lnTo>
                    <a:pt x="3055" y="19566"/>
                  </a:lnTo>
                  <a:cubicBezTo>
                    <a:pt x="9674" y="26694"/>
                    <a:pt x="25894" y="29385"/>
                    <a:pt x="32659" y="31058"/>
                  </a:cubicBezTo>
                  <a:cubicBezTo>
                    <a:pt x="37563" y="32296"/>
                    <a:pt x="44829" y="34007"/>
                    <a:pt x="51424" y="34007"/>
                  </a:cubicBezTo>
                  <a:cubicBezTo>
                    <a:pt x="54512" y="34007"/>
                    <a:pt x="57452" y="33632"/>
                    <a:pt x="59934" y="32658"/>
                  </a:cubicBezTo>
                  <a:lnTo>
                    <a:pt x="59934" y="32731"/>
                  </a:lnTo>
                  <a:cubicBezTo>
                    <a:pt x="57097" y="36877"/>
                    <a:pt x="54552" y="41314"/>
                    <a:pt x="49242" y="43059"/>
                  </a:cubicBezTo>
                  <a:lnTo>
                    <a:pt x="49097" y="43132"/>
                  </a:lnTo>
                  <a:cubicBezTo>
                    <a:pt x="35859" y="42914"/>
                    <a:pt x="24221" y="41241"/>
                    <a:pt x="11929" y="35931"/>
                  </a:cubicBezTo>
                  <a:lnTo>
                    <a:pt x="11784" y="35713"/>
                  </a:lnTo>
                  <a:cubicBezTo>
                    <a:pt x="6910" y="31131"/>
                    <a:pt x="5092" y="25385"/>
                    <a:pt x="3055" y="19566"/>
                  </a:cubicBezTo>
                  <a:close/>
                  <a:moveTo>
                    <a:pt x="18293" y="0"/>
                  </a:moveTo>
                  <a:cubicBezTo>
                    <a:pt x="16948" y="0"/>
                    <a:pt x="15602" y="73"/>
                    <a:pt x="14257" y="218"/>
                  </a:cubicBezTo>
                  <a:cubicBezTo>
                    <a:pt x="9674" y="727"/>
                    <a:pt x="1528" y="2691"/>
                    <a:pt x="946" y="8437"/>
                  </a:cubicBezTo>
                  <a:lnTo>
                    <a:pt x="946" y="8801"/>
                  </a:lnTo>
                  <a:cubicBezTo>
                    <a:pt x="146" y="10838"/>
                    <a:pt x="1" y="13165"/>
                    <a:pt x="582" y="15274"/>
                  </a:cubicBezTo>
                  <a:cubicBezTo>
                    <a:pt x="1383" y="23348"/>
                    <a:pt x="4219" y="31567"/>
                    <a:pt x="10111" y="37240"/>
                  </a:cubicBezTo>
                  <a:cubicBezTo>
                    <a:pt x="10353" y="37434"/>
                    <a:pt x="10628" y="37531"/>
                    <a:pt x="10892" y="37531"/>
                  </a:cubicBezTo>
                  <a:cubicBezTo>
                    <a:pt x="11024" y="37531"/>
                    <a:pt x="11153" y="37507"/>
                    <a:pt x="11274" y="37459"/>
                  </a:cubicBezTo>
                  <a:cubicBezTo>
                    <a:pt x="12511" y="38695"/>
                    <a:pt x="14038" y="39713"/>
                    <a:pt x="15639" y="40295"/>
                  </a:cubicBezTo>
                  <a:cubicBezTo>
                    <a:pt x="17675" y="41241"/>
                    <a:pt x="19784" y="41895"/>
                    <a:pt x="22039" y="42332"/>
                  </a:cubicBezTo>
                  <a:cubicBezTo>
                    <a:pt x="28518" y="44440"/>
                    <a:pt x="35251" y="45494"/>
                    <a:pt x="42032" y="45494"/>
                  </a:cubicBezTo>
                  <a:cubicBezTo>
                    <a:pt x="44844" y="45494"/>
                    <a:pt x="47665" y="45313"/>
                    <a:pt x="50479" y="44950"/>
                  </a:cubicBezTo>
                  <a:cubicBezTo>
                    <a:pt x="50624" y="44950"/>
                    <a:pt x="50842" y="44878"/>
                    <a:pt x="50988" y="44732"/>
                  </a:cubicBezTo>
                  <a:cubicBezTo>
                    <a:pt x="56952" y="42623"/>
                    <a:pt x="60880" y="36222"/>
                    <a:pt x="63716" y="30476"/>
                  </a:cubicBezTo>
                  <a:cubicBezTo>
                    <a:pt x="65971" y="28367"/>
                    <a:pt x="67353" y="25094"/>
                    <a:pt x="67135" y="20293"/>
                  </a:cubicBezTo>
                  <a:cubicBezTo>
                    <a:pt x="67062" y="20002"/>
                    <a:pt x="66989" y="19711"/>
                    <a:pt x="66771" y="19566"/>
                  </a:cubicBezTo>
                  <a:cubicBezTo>
                    <a:pt x="66626" y="15129"/>
                    <a:pt x="60225" y="11492"/>
                    <a:pt x="56952" y="9892"/>
                  </a:cubicBezTo>
                  <a:cubicBezTo>
                    <a:pt x="46115" y="4437"/>
                    <a:pt x="34404" y="1164"/>
                    <a:pt x="22330" y="218"/>
                  </a:cubicBezTo>
                  <a:cubicBezTo>
                    <a:pt x="20985" y="73"/>
                    <a:pt x="19639" y="0"/>
                    <a:pt x="18293"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9"/>
            <p:cNvSpPr/>
            <p:nvPr/>
          </p:nvSpPr>
          <p:spPr>
            <a:xfrm rot="-1550640">
              <a:off x="4342375" y="148560"/>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2" name="Google Shape;1602;p29"/>
            <p:cNvGrpSpPr/>
            <p:nvPr/>
          </p:nvGrpSpPr>
          <p:grpSpPr>
            <a:xfrm rot="1882907">
              <a:off x="865880" y="3329633"/>
              <a:ext cx="537260" cy="480691"/>
              <a:chOff x="-5035662" y="6797500"/>
              <a:chExt cx="705425" cy="631150"/>
            </a:xfrm>
          </p:grpSpPr>
          <p:sp>
            <p:nvSpPr>
              <p:cNvPr id="1603" name="Google Shape;1603;p29"/>
              <p:cNvSpPr/>
              <p:nvPr/>
            </p:nvSpPr>
            <p:spPr>
              <a:xfrm>
                <a:off x="-4955662" y="7072875"/>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9"/>
              <p:cNvSpPr/>
              <p:nvPr/>
            </p:nvSpPr>
            <p:spPr>
              <a:xfrm>
                <a:off x="-5035662" y="6947425"/>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9"/>
              <p:cNvSpPr/>
              <p:nvPr/>
            </p:nvSpPr>
            <p:spPr>
              <a:xfrm>
                <a:off x="-4819287" y="6797500"/>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9"/>
              <p:cNvSpPr/>
              <p:nvPr/>
            </p:nvSpPr>
            <p:spPr>
              <a:xfrm>
                <a:off x="-4613787" y="6827400"/>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9"/>
              <p:cNvSpPr/>
              <p:nvPr/>
            </p:nvSpPr>
            <p:spPr>
              <a:xfrm>
                <a:off x="-4497412" y="7016000"/>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29"/>
            <p:cNvGrpSpPr/>
            <p:nvPr/>
          </p:nvGrpSpPr>
          <p:grpSpPr>
            <a:xfrm rot="1882907">
              <a:off x="4080944" y="4051842"/>
              <a:ext cx="497534" cy="541159"/>
              <a:chOff x="-840792" y="8286064"/>
              <a:chExt cx="653266" cy="710545"/>
            </a:xfrm>
          </p:grpSpPr>
          <p:sp>
            <p:nvSpPr>
              <p:cNvPr id="1609" name="Google Shape;1609;p29"/>
              <p:cNvSpPr/>
              <p:nvPr/>
            </p:nvSpPr>
            <p:spPr>
              <a:xfrm rot="-5176049">
                <a:off x="-629430" y="8499853"/>
                <a:ext cx="496461" cy="355783"/>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9"/>
              <p:cNvSpPr/>
              <p:nvPr/>
            </p:nvSpPr>
            <p:spPr>
              <a:xfrm rot="-5176049">
                <a:off x="-708799" y="8811657"/>
                <a:ext cx="189129" cy="170104"/>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9"/>
              <p:cNvSpPr/>
              <p:nvPr/>
            </p:nvSpPr>
            <p:spPr>
              <a:xfrm rot="-5176049">
                <a:off x="-819017" y="8579277"/>
                <a:ext cx="170979" cy="203829"/>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9"/>
              <p:cNvSpPr/>
              <p:nvPr/>
            </p:nvSpPr>
            <p:spPr>
              <a:xfrm rot="-5176049">
                <a:off x="-776490" y="8383633"/>
                <a:ext cx="163678" cy="195629"/>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9"/>
              <p:cNvSpPr/>
              <p:nvPr/>
            </p:nvSpPr>
            <p:spPr>
              <a:xfrm rot="-5176049">
                <a:off x="-600728" y="8295243"/>
                <a:ext cx="167179" cy="158803"/>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29"/>
            <p:cNvGrpSpPr/>
            <p:nvPr/>
          </p:nvGrpSpPr>
          <p:grpSpPr>
            <a:xfrm rot="-1882907" flipH="1">
              <a:off x="8797455" y="2346183"/>
              <a:ext cx="537260" cy="480691"/>
              <a:chOff x="-7363708" y="8502884"/>
              <a:chExt cx="705425" cy="631150"/>
            </a:xfrm>
          </p:grpSpPr>
          <p:sp>
            <p:nvSpPr>
              <p:cNvPr id="1615" name="Google Shape;1615;p29"/>
              <p:cNvSpPr/>
              <p:nvPr/>
            </p:nvSpPr>
            <p:spPr>
              <a:xfrm>
                <a:off x="-7283708" y="8778259"/>
                <a:ext cx="496450" cy="355775"/>
              </a:xfrm>
              <a:custGeom>
                <a:avLst/>
                <a:gdLst/>
                <a:ahLst/>
                <a:cxnLst/>
                <a:rect l="l" t="t" r="r" b="b"/>
                <a:pathLst>
                  <a:path w="19858" h="14231" extrusionOk="0">
                    <a:moveTo>
                      <a:pt x="9446" y="1"/>
                    </a:moveTo>
                    <a:cubicBezTo>
                      <a:pt x="6797" y="1"/>
                      <a:pt x="4281" y="1112"/>
                      <a:pt x="2910" y="3565"/>
                    </a:cubicBezTo>
                    <a:cubicBezTo>
                      <a:pt x="1456" y="5092"/>
                      <a:pt x="510" y="7056"/>
                      <a:pt x="292" y="9166"/>
                    </a:cubicBezTo>
                    <a:cubicBezTo>
                      <a:pt x="1" y="11420"/>
                      <a:pt x="1601" y="13457"/>
                      <a:pt x="3856" y="13675"/>
                    </a:cubicBezTo>
                    <a:cubicBezTo>
                      <a:pt x="4071" y="13710"/>
                      <a:pt x="4280" y="13726"/>
                      <a:pt x="4482" y="13726"/>
                    </a:cubicBezTo>
                    <a:cubicBezTo>
                      <a:pt x="5986" y="13726"/>
                      <a:pt x="7147" y="12836"/>
                      <a:pt x="8365" y="12002"/>
                    </a:cubicBezTo>
                    <a:cubicBezTo>
                      <a:pt x="8917" y="11597"/>
                      <a:pt x="9396" y="11434"/>
                      <a:pt x="9829" y="11434"/>
                    </a:cubicBezTo>
                    <a:cubicBezTo>
                      <a:pt x="11339" y="11434"/>
                      <a:pt x="12294" y="13417"/>
                      <a:pt x="13821" y="14039"/>
                    </a:cubicBezTo>
                    <a:cubicBezTo>
                      <a:pt x="14131" y="14171"/>
                      <a:pt x="14449" y="14231"/>
                      <a:pt x="14768" y="14231"/>
                    </a:cubicBezTo>
                    <a:cubicBezTo>
                      <a:pt x="16914" y="14231"/>
                      <a:pt x="19104" y="11520"/>
                      <a:pt x="19421" y="9747"/>
                    </a:cubicBezTo>
                    <a:cubicBezTo>
                      <a:pt x="19858" y="7347"/>
                      <a:pt x="18476" y="4874"/>
                      <a:pt x="16875" y="3201"/>
                    </a:cubicBezTo>
                    <a:cubicBezTo>
                      <a:pt x="14969" y="1148"/>
                      <a:pt x="12139" y="1"/>
                      <a:pt x="9446"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9"/>
              <p:cNvSpPr/>
              <p:nvPr/>
            </p:nvSpPr>
            <p:spPr>
              <a:xfrm>
                <a:off x="-7363708" y="8652809"/>
                <a:ext cx="189125" cy="170100"/>
              </a:xfrm>
              <a:custGeom>
                <a:avLst/>
                <a:gdLst/>
                <a:ahLst/>
                <a:cxnLst/>
                <a:rect l="l" t="t" r="r" b="b"/>
                <a:pathLst>
                  <a:path w="7565" h="6804" extrusionOk="0">
                    <a:moveTo>
                      <a:pt x="4292" y="0"/>
                    </a:moveTo>
                    <a:cubicBezTo>
                      <a:pt x="1673" y="0"/>
                      <a:pt x="1" y="2910"/>
                      <a:pt x="1237" y="5237"/>
                    </a:cubicBezTo>
                    <a:cubicBezTo>
                      <a:pt x="1793" y="6269"/>
                      <a:pt x="2825" y="6803"/>
                      <a:pt x="3849" y="6803"/>
                    </a:cubicBezTo>
                    <a:cubicBezTo>
                      <a:pt x="4702" y="6803"/>
                      <a:pt x="5549" y="6433"/>
                      <a:pt x="6110" y="5674"/>
                    </a:cubicBezTo>
                    <a:cubicBezTo>
                      <a:pt x="7565" y="3710"/>
                      <a:pt x="7056" y="218"/>
                      <a:pt x="4292"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9"/>
              <p:cNvSpPr/>
              <p:nvPr/>
            </p:nvSpPr>
            <p:spPr>
              <a:xfrm>
                <a:off x="-7147333" y="8502884"/>
                <a:ext cx="170975" cy="203825"/>
              </a:xfrm>
              <a:custGeom>
                <a:avLst/>
                <a:gdLst/>
                <a:ahLst/>
                <a:cxnLst/>
                <a:rect l="l" t="t" r="r" b="b"/>
                <a:pathLst>
                  <a:path w="6839" h="8153" extrusionOk="0">
                    <a:moveTo>
                      <a:pt x="2882" y="1"/>
                    </a:moveTo>
                    <a:cubicBezTo>
                      <a:pt x="1275" y="1"/>
                      <a:pt x="16" y="1712"/>
                      <a:pt x="74" y="3379"/>
                    </a:cubicBezTo>
                    <a:cubicBezTo>
                      <a:pt x="1" y="4106"/>
                      <a:pt x="1" y="4906"/>
                      <a:pt x="74" y="5634"/>
                    </a:cubicBezTo>
                    <a:cubicBezTo>
                      <a:pt x="219" y="6725"/>
                      <a:pt x="874" y="7597"/>
                      <a:pt x="1892" y="8034"/>
                    </a:cubicBezTo>
                    <a:cubicBezTo>
                      <a:pt x="2104" y="8116"/>
                      <a:pt x="2315" y="8153"/>
                      <a:pt x="2524" y="8153"/>
                    </a:cubicBezTo>
                    <a:cubicBezTo>
                      <a:pt x="3609" y="8153"/>
                      <a:pt x="4628" y="7165"/>
                      <a:pt x="5238" y="6434"/>
                    </a:cubicBezTo>
                    <a:cubicBezTo>
                      <a:pt x="6838" y="4470"/>
                      <a:pt x="6329" y="1633"/>
                      <a:pt x="4220" y="397"/>
                    </a:cubicBezTo>
                    <a:cubicBezTo>
                      <a:pt x="3761" y="122"/>
                      <a:pt x="3310" y="1"/>
                      <a:pt x="28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9"/>
              <p:cNvSpPr/>
              <p:nvPr/>
            </p:nvSpPr>
            <p:spPr>
              <a:xfrm>
                <a:off x="-6941833" y="8532784"/>
                <a:ext cx="163675" cy="195625"/>
              </a:xfrm>
              <a:custGeom>
                <a:avLst/>
                <a:gdLst/>
                <a:ahLst/>
                <a:cxnLst/>
                <a:rect l="l" t="t" r="r" b="b"/>
                <a:pathLst>
                  <a:path w="6547" h="7825" extrusionOk="0">
                    <a:moveTo>
                      <a:pt x="2982" y="1"/>
                    </a:moveTo>
                    <a:cubicBezTo>
                      <a:pt x="1818" y="146"/>
                      <a:pt x="946" y="1092"/>
                      <a:pt x="946" y="2256"/>
                    </a:cubicBezTo>
                    <a:cubicBezTo>
                      <a:pt x="436" y="3128"/>
                      <a:pt x="146" y="4147"/>
                      <a:pt x="73" y="5165"/>
                    </a:cubicBezTo>
                    <a:cubicBezTo>
                      <a:pt x="0" y="6110"/>
                      <a:pt x="436" y="6983"/>
                      <a:pt x="1237" y="7565"/>
                    </a:cubicBezTo>
                    <a:cubicBezTo>
                      <a:pt x="1536" y="7750"/>
                      <a:pt x="1880" y="7824"/>
                      <a:pt x="2239" y="7824"/>
                    </a:cubicBezTo>
                    <a:cubicBezTo>
                      <a:pt x="3014" y="7824"/>
                      <a:pt x="3864" y="7477"/>
                      <a:pt x="4510" y="7129"/>
                    </a:cubicBezTo>
                    <a:cubicBezTo>
                      <a:pt x="6473" y="5892"/>
                      <a:pt x="6546" y="3056"/>
                      <a:pt x="5310" y="1310"/>
                    </a:cubicBezTo>
                    <a:cubicBezTo>
                      <a:pt x="4801" y="510"/>
                      <a:pt x="3928" y="1"/>
                      <a:pt x="2982"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6825458" y="8721384"/>
                <a:ext cx="167175" cy="158800"/>
              </a:xfrm>
              <a:custGeom>
                <a:avLst/>
                <a:gdLst/>
                <a:ahLst/>
                <a:cxnLst/>
                <a:rect l="l" t="t" r="r" b="b"/>
                <a:pathLst>
                  <a:path w="6687" h="6352" extrusionOk="0">
                    <a:moveTo>
                      <a:pt x="3661" y="0"/>
                    </a:moveTo>
                    <a:cubicBezTo>
                      <a:pt x="2882" y="0"/>
                      <a:pt x="2029" y="306"/>
                      <a:pt x="1673" y="967"/>
                    </a:cubicBezTo>
                    <a:lnTo>
                      <a:pt x="1673" y="1112"/>
                    </a:lnTo>
                    <a:cubicBezTo>
                      <a:pt x="1091" y="1621"/>
                      <a:pt x="727" y="2276"/>
                      <a:pt x="509" y="2931"/>
                    </a:cubicBezTo>
                    <a:cubicBezTo>
                      <a:pt x="0" y="4531"/>
                      <a:pt x="1091" y="6131"/>
                      <a:pt x="2691" y="6349"/>
                    </a:cubicBezTo>
                    <a:cubicBezTo>
                      <a:pt x="2732" y="6350"/>
                      <a:pt x="2773" y="6351"/>
                      <a:pt x="2813" y="6351"/>
                    </a:cubicBezTo>
                    <a:cubicBezTo>
                      <a:pt x="4940" y="6351"/>
                      <a:pt x="6686" y="4490"/>
                      <a:pt x="6401" y="2349"/>
                    </a:cubicBezTo>
                    <a:cubicBezTo>
                      <a:pt x="6183" y="1330"/>
                      <a:pt x="5528" y="530"/>
                      <a:pt x="4582" y="167"/>
                    </a:cubicBezTo>
                    <a:cubicBezTo>
                      <a:pt x="4320" y="57"/>
                      <a:pt x="3997" y="0"/>
                      <a:pt x="3661" y="0"/>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p29"/>
            <p:cNvSpPr/>
            <p:nvPr/>
          </p:nvSpPr>
          <p:spPr>
            <a:xfrm rot="1076189">
              <a:off x="5861336" y="2004599"/>
              <a:ext cx="459228" cy="386297"/>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9"/>
            <p:cNvSpPr/>
            <p:nvPr/>
          </p:nvSpPr>
          <p:spPr>
            <a:xfrm rot="-1550640">
              <a:off x="1374725" y="1261873"/>
              <a:ext cx="459233" cy="386301"/>
            </a:xfrm>
            <a:custGeom>
              <a:avLst/>
              <a:gdLst/>
              <a:ahLst/>
              <a:cxnLst/>
              <a:rect l="l" t="t" r="r" b="b"/>
              <a:pathLst>
                <a:path w="28877" h="24291" extrusionOk="0">
                  <a:moveTo>
                    <a:pt x="9651" y="2175"/>
                  </a:moveTo>
                  <a:cubicBezTo>
                    <a:pt x="11384" y="2175"/>
                    <a:pt x="13085" y="3411"/>
                    <a:pt x="14475" y="5061"/>
                  </a:cubicBezTo>
                  <a:cubicBezTo>
                    <a:pt x="14548" y="5134"/>
                    <a:pt x="14657" y="5170"/>
                    <a:pt x="14766" y="5170"/>
                  </a:cubicBezTo>
                  <a:cubicBezTo>
                    <a:pt x="14875" y="5170"/>
                    <a:pt x="14984" y="5134"/>
                    <a:pt x="15057" y="5061"/>
                  </a:cubicBezTo>
                  <a:cubicBezTo>
                    <a:pt x="15147" y="5151"/>
                    <a:pt x="15264" y="5213"/>
                    <a:pt x="15376" y="5213"/>
                  </a:cubicBezTo>
                  <a:cubicBezTo>
                    <a:pt x="15444" y="5213"/>
                    <a:pt x="15510" y="5189"/>
                    <a:pt x="15566" y="5134"/>
                  </a:cubicBezTo>
                  <a:cubicBezTo>
                    <a:pt x="17167" y="3647"/>
                    <a:pt x="18543" y="2251"/>
                    <a:pt x="20506" y="2251"/>
                  </a:cubicBezTo>
                  <a:cubicBezTo>
                    <a:pt x="21041" y="2251"/>
                    <a:pt x="21619" y="2354"/>
                    <a:pt x="22258" y="2588"/>
                  </a:cubicBezTo>
                  <a:cubicBezTo>
                    <a:pt x="25312" y="3824"/>
                    <a:pt x="25894" y="7607"/>
                    <a:pt x="25385" y="10516"/>
                  </a:cubicBezTo>
                  <a:cubicBezTo>
                    <a:pt x="24876" y="13716"/>
                    <a:pt x="22403" y="16480"/>
                    <a:pt x="20148" y="18517"/>
                  </a:cubicBezTo>
                  <a:cubicBezTo>
                    <a:pt x="18330" y="20044"/>
                    <a:pt x="16075" y="20772"/>
                    <a:pt x="14184" y="22154"/>
                  </a:cubicBezTo>
                  <a:cubicBezTo>
                    <a:pt x="10838" y="18881"/>
                    <a:pt x="7056" y="16699"/>
                    <a:pt x="5019" y="12044"/>
                  </a:cubicBezTo>
                  <a:cubicBezTo>
                    <a:pt x="3783" y="9425"/>
                    <a:pt x="4292" y="6297"/>
                    <a:pt x="6183" y="4115"/>
                  </a:cubicBezTo>
                  <a:cubicBezTo>
                    <a:pt x="7297" y="2738"/>
                    <a:pt x="8481" y="2175"/>
                    <a:pt x="9651" y="2175"/>
                  </a:cubicBezTo>
                  <a:close/>
                  <a:moveTo>
                    <a:pt x="20557" y="1"/>
                  </a:moveTo>
                  <a:cubicBezTo>
                    <a:pt x="17996" y="1"/>
                    <a:pt x="15771" y="2042"/>
                    <a:pt x="15130" y="4479"/>
                  </a:cubicBezTo>
                  <a:cubicBezTo>
                    <a:pt x="14474" y="1412"/>
                    <a:pt x="12625" y="198"/>
                    <a:pt x="10524" y="198"/>
                  </a:cubicBezTo>
                  <a:cubicBezTo>
                    <a:pt x="7492" y="198"/>
                    <a:pt x="3938" y="2725"/>
                    <a:pt x="2692" y="5861"/>
                  </a:cubicBezTo>
                  <a:cubicBezTo>
                    <a:pt x="1" y="12553"/>
                    <a:pt x="7783" y="22008"/>
                    <a:pt x="13748" y="24190"/>
                  </a:cubicBezTo>
                  <a:cubicBezTo>
                    <a:pt x="13905" y="24258"/>
                    <a:pt x="14063" y="24291"/>
                    <a:pt x="14212" y="24291"/>
                  </a:cubicBezTo>
                  <a:cubicBezTo>
                    <a:pt x="14544" y="24291"/>
                    <a:pt x="14833" y="24128"/>
                    <a:pt x="14984" y="23827"/>
                  </a:cubicBezTo>
                  <a:cubicBezTo>
                    <a:pt x="18621" y="23754"/>
                    <a:pt x="22403" y="19972"/>
                    <a:pt x="24658" y="17353"/>
                  </a:cubicBezTo>
                  <a:cubicBezTo>
                    <a:pt x="27058" y="14517"/>
                    <a:pt x="28876" y="10225"/>
                    <a:pt x="27858" y="6443"/>
                  </a:cubicBezTo>
                  <a:cubicBezTo>
                    <a:pt x="27058" y="3170"/>
                    <a:pt x="24876" y="770"/>
                    <a:pt x="21603" y="115"/>
                  </a:cubicBezTo>
                  <a:cubicBezTo>
                    <a:pt x="21250" y="38"/>
                    <a:pt x="20901" y="1"/>
                    <a:pt x="20557" y="1"/>
                  </a:cubicBezTo>
                  <a:close/>
                </a:path>
              </a:pathLst>
            </a:custGeom>
            <a:solidFill>
              <a:srgbClr val="CEE8E6">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oogaloo"/>
              <a:buNone/>
              <a:defRPr sz="3000">
                <a:solidFill>
                  <a:schemeClr val="dk1"/>
                </a:solidFill>
                <a:latin typeface="Boogaloo"/>
                <a:ea typeface="Boogaloo"/>
                <a:cs typeface="Boogaloo"/>
                <a:sym typeface="Boogalo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uli"/>
              <a:buChar char="●"/>
              <a:defRPr sz="1800">
                <a:solidFill>
                  <a:schemeClr val="dk1"/>
                </a:solidFill>
                <a:latin typeface="Muli"/>
                <a:ea typeface="Muli"/>
                <a:cs typeface="Muli"/>
                <a:sym typeface="Muli"/>
              </a:defRPr>
            </a:lvl1pPr>
            <a:lvl2pPr marL="914400" lvl="1" indent="-317500">
              <a:lnSpc>
                <a:spcPct val="115000"/>
              </a:lnSpc>
              <a:spcBef>
                <a:spcPts val="1600"/>
              </a:spcBef>
              <a:spcAft>
                <a:spcPts val="0"/>
              </a:spcAft>
              <a:buClr>
                <a:schemeClr val="dk1"/>
              </a:buClr>
              <a:buSzPts val="1400"/>
              <a:buFont typeface="Muli"/>
              <a:buChar char="○"/>
              <a:defRPr>
                <a:solidFill>
                  <a:schemeClr val="dk1"/>
                </a:solidFill>
                <a:latin typeface="Muli"/>
                <a:ea typeface="Muli"/>
                <a:cs typeface="Muli"/>
                <a:sym typeface="Muli"/>
              </a:defRPr>
            </a:lvl2pPr>
            <a:lvl3pPr marL="1371600" lvl="2" indent="-317500">
              <a:lnSpc>
                <a:spcPct val="115000"/>
              </a:lnSpc>
              <a:spcBef>
                <a:spcPts val="1600"/>
              </a:spcBef>
              <a:spcAft>
                <a:spcPts val="0"/>
              </a:spcAft>
              <a:buClr>
                <a:schemeClr val="dk1"/>
              </a:buClr>
              <a:buSzPts val="1400"/>
              <a:buFont typeface="Muli"/>
              <a:buChar char="■"/>
              <a:defRPr>
                <a:solidFill>
                  <a:schemeClr val="dk1"/>
                </a:solidFill>
                <a:latin typeface="Muli"/>
                <a:ea typeface="Muli"/>
                <a:cs typeface="Muli"/>
                <a:sym typeface="Muli"/>
              </a:defRPr>
            </a:lvl3pPr>
            <a:lvl4pPr marL="1828800" lvl="3" indent="-317500">
              <a:lnSpc>
                <a:spcPct val="115000"/>
              </a:lnSpc>
              <a:spcBef>
                <a:spcPts val="1600"/>
              </a:spcBef>
              <a:spcAft>
                <a:spcPts val="0"/>
              </a:spcAft>
              <a:buClr>
                <a:schemeClr val="dk1"/>
              </a:buClr>
              <a:buSzPts val="1400"/>
              <a:buFont typeface="Muli"/>
              <a:buChar char="●"/>
              <a:defRPr>
                <a:solidFill>
                  <a:schemeClr val="dk1"/>
                </a:solidFill>
                <a:latin typeface="Muli"/>
                <a:ea typeface="Muli"/>
                <a:cs typeface="Muli"/>
                <a:sym typeface="Muli"/>
              </a:defRPr>
            </a:lvl4pPr>
            <a:lvl5pPr marL="2286000" lvl="4" indent="-317500">
              <a:lnSpc>
                <a:spcPct val="115000"/>
              </a:lnSpc>
              <a:spcBef>
                <a:spcPts val="1600"/>
              </a:spcBef>
              <a:spcAft>
                <a:spcPts val="0"/>
              </a:spcAft>
              <a:buClr>
                <a:schemeClr val="dk1"/>
              </a:buClr>
              <a:buSzPts val="1400"/>
              <a:buFont typeface="Muli"/>
              <a:buChar char="○"/>
              <a:defRPr>
                <a:solidFill>
                  <a:schemeClr val="dk1"/>
                </a:solidFill>
                <a:latin typeface="Muli"/>
                <a:ea typeface="Muli"/>
                <a:cs typeface="Muli"/>
                <a:sym typeface="Muli"/>
              </a:defRPr>
            </a:lvl5pPr>
            <a:lvl6pPr marL="2743200" lvl="5" indent="-317500">
              <a:lnSpc>
                <a:spcPct val="115000"/>
              </a:lnSpc>
              <a:spcBef>
                <a:spcPts val="1600"/>
              </a:spcBef>
              <a:spcAft>
                <a:spcPts val="0"/>
              </a:spcAft>
              <a:buClr>
                <a:schemeClr val="dk1"/>
              </a:buClr>
              <a:buSzPts val="1400"/>
              <a:buFont typeface="Muli"/>
              <a:buChar char="■"/>
              <a:defRPr>
                <a:solidFill>
                  <a:schemeClr val="dk1"/>
                </a:solidFill>
                <a:latin typeface="Muli"/>
                <a:ea typeface="Muli"/>
                <a:cs typeface="Muli"/>
                <a:sym typeface="Muli"/>
              </a:defRPr>
            </a:lvl6pPr>
            <a:lvl7pPr marL="3200400" lvl="6" indent="-317500">
              <a:lnSpc>
                <a:spcPct val="115000"/>
              </a:lnSpc>
              <a:spcBef>
                <a:spcPts val="1600"/>
              </a:spcBef>
              <a:spcAft>
                <a:spcPts val="0"/>
              </a:spcAft>
              <a:buClr>
                <a:schemeClr val="dk1"/>
              </a:buClr>
              <a:buSzPts val="1400"/>
              <a:buFont typeface="Muli"/>
              <a:buChar char="●"/>
              <a:defRPr>
                <a:solidFill>
                  <a:schemeClr val="dk1"/>
                </a:solidFill>
                <a:latin typeface="Muli"/>
                <a:ea typeface="Muli"/>
                <a:cs typeface="Muli"/>
                <a:sym typeface="Muli"/>
              </a:defRPr>
            </a:lvl7pPr>
            <a:lvl8pPr marL="3657600" lvl="7" indent="-317500">
              <a:lnSpc>
                <a:spcPct val="115000"/>
              </a:lnSpc>
              <a:spcBef>
                <a:spcPts val="1600"/>
              </a:spcBef>
              <a:spcAft>
                <a:spcPts val="0"/>
              </a:spcAft>
              <a:buClr>
                <a:schemeClr val="dk1"/>
              </a:buClr>
              <a:buSzPts val="1400"/>
              <a:buFont typeface="Muli"/>
              <a:buChar char="○"/>
              <a:defRPr>
                <a:solidFill>
                  <a:schemeClr val="dk1"/>
                </a:solidFill>
                <a:latin typeface="Muli"/>
                <a:ea typeface="Muli"/>
                <a:cs typeface="Muli"/>
                <a:sym typeface="Muli"/>
              </a:defRPr>
            </a:lvl8pPr>
            <a:lvl9pPr marL="4114800" lvl="8" indent="-317500">
              <a:lnSpc>
                <a:spcPct val="115000"/>
              </a:lnSpc>
              <a:spcBef>
                <a:spcPts val="1600"/>
              </a:spcBef>
              <a:spcAft>
                <a:spcPts val="1600"/>
              </a:spcAft>
              <a:buClr>
                <a:schemeClr val="dk1"/>
              </a:buClr>
              <a:buSzPts val="1400"/>
              <a:buFont typeface="Muli"/>
              <a:buChar char="■"/>
              <a:defRPr>
                <a:solidFill>
                  <a:schemeClr val="dk1"/>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5" r:id="rId5"/>
    <p:sldLayoutId id="2147483658" r:id="rId6"/>
    <p:sldLayoutId id="2147483660" r:id="rId7"/>
    <p:sldLayoutId id="2147483674" r:id="rId8"/>
    <p:sldLayoutId id="2147483675"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5.png"/><Relationship Id="rId1" Type="http://schemas.openxmlformats.org/officeDocument/2006/relationships/slideLayout" Target="../slideLayouts/slideLayout1.xml"/><Relationship Id="rId5" Type="http://schemas.microsoft.com/office/2007/relationships/hdphoto" Target="../media/hdphoto17.wdp"/><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8.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8.gif"/><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C794-F83C-42ED-B5C4-FB3386B95E44}"/>
              </a:ext>
            </a:extLst>
          </p:cNvPr>
          <p:cNvSpPr>
            <a:spLocks noGrp="1"/>
          </p:cNvSpPr>
          <p:nvPr>
            <p:ph type="ctrTitle"/>
          </p:nvPr>
        </p:nvSpPr>
        <p:spPr>
          <a:xfrm>
            <a:off x="2235200" y="701224"/>
            <a:ext cx="6712857" cy="2325005"/>
          </a:xfrm>
        </p:spPr>
        <p:txBody>
          <a:bodyPr/>
          <a:lstStyle/>
          <a:p>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đoạn</a:t>
            </a:r>
            <a:r>
              <a:rPr lang="en-US" sz="3200" dirty="0">
                <a:latin typeface="Cambria" panose="02040503050406030204" pitchFamily="18" charset="0"/>
                <a:ea typeface="Cambria" panose="02040503050406030204" pitchFamily="18" charset="0"/>
              </a:rPr>
              <a:t> video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gì</a:t>
            </a:r>
            <a:r>
              <a:rPr lang="en-US" sz="3200" dirty="0">
                <a:latin typeface="Cambria" panose="02040503050406030204" pitchFamily="18" charset="0"/>
                <a:ea typeface="Cambria" panose="02040503050406030204" pitchFamily="18" charset="0"/>
              </a:rPr>
              <a:t> ở video </a:t>
            </a:r>
            <a:r>
              <a:rPr lang="en-US" sz="3200" dirty="0" err="1">
                <a:latin typeface="Cambria" panose="02040503050406030204" pitchFamily="18" charset="0"/>
                <a:ea typeface="Cambria" panose="02040503050406030204" pitchFamily="18" charset="0"/>
              </a:rPr>
              <a:t>này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nhé</a:t>
            </a:r>
            <a:r>
              <a:rPr lang="en-US" sz="3200" dirty="0">
                <a:latin typeface="Cambria" panose="02040503050406030204" pitchFamily="18" charset="0"/>
                <a:ea typeface="Cambria" panose="02040503050406030204" pitchFamily="18" charset="0"/>
              </a:rPr>
              <a:t>.</a:t>
            </a:r>
          </a:p>
        </p:txBody>
      </p:sp>
      <p:pic>
        <p:nvPicPr>
          <p:cNvPr id="6148" name="Picture 4" descr="Premium Vector | Cute bear showing the fuck you symbol">
            <a:extLst>
              <a:ext uri="{FF2B5EF4-FFF2-40B4-BE49-F238E27FC236}">
                <a16:creationId xmlns:a16="http://schemas.microsoft.com/office/drawing/2014/main" id="{34D43A19-57D8-4B5F-A90B-FBDCD08ADDF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2457" y="2032907"/>
            <a:ext cx="321945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89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1000"/>
                                        <p:tgtEl>
                                          <p:spTgt spid="6148"/>
                                        </p:tgtEl>
                                      </p:cBhvr>
                                    </p:animEffect>
                                    <p:anim calcmode="lin" valueType="num">
                                      <p:cBhvr>
                                        <p:cTn id="13" dur="1000" fill="hold"/>
                                        <p:tgtEl>
                                          <p:spTgt spid="6148"/>
                                        </p:tgtEl>
                                        <p:attrNameLst>
                                          <p:attrName>ppt_x</p:attrName>
                                        </p:attrNameLst>
                                      </p:cBhvr>
                                      <p:tavLst>
                                        <p:tav tm="0">
                                          <p:val>
                                            <p:strVal val="#ppt_x"/>
                                          </p:val>
                                        </p:tav>
                                        <p:tav tm="100000">
                                          <p:val>
                                            <p:strVal val="#ppt_x"/>
                                          </p:val>
                                        </p:tav>
                                      </p:tavLst>
                                    </p:anim>
                                    <p:anim calcmode="lin" valueType="num">
                                      <p:cBhvr>
                                        <p:cTn id="14"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2041" name="Google Shape;2041;p35"/>
          <p:cNvSpPr/>
          <p:nvPr/>
        </p:nvSpPr>
        <p:spPr>
          <a:xfrm rot="-503883">
            <a:off x="5922074" y="2764019"/>
            <a:ext cx="326602" cy="133433"/>
          </a:xfrm>
          <a:prstGeom prst="arc">
            <a:avLst>
              <a:gd name="adj1" fmla="val 16200000"/>
              <a:gd name="adj2" fmla="val 0"/>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 name="Title 4">
            <a:extLst>
              <a:ext uri="{FF2B5EF4-FFF2-40B4-BE49-F238E27FC236}">
                <a16:creationId xmlns:a16="http://schemas.microsoft.com/office/drawing/2014/main" id="{99B2E4DA-77BF-44A4-ADF5-C06D631DADA5}"/>
              </a:ext>
            </a:extLst>
          </p:cNvPr>
          <p:cNvSpPr>
            <a:spLocks noGrp="1"/>
          </p:cNvSpPr>
          <p:nvPr>
            <p:ph type="title" idx="2"/>
          </p:nvPr>
        </p:nvSpPr>
        <p:spPr>
          <a:xfrm>
            <a:off x="4384856" y="800463"/>
            <a:ext cx="4338229" cy="3249021"/>
          </a:xfrm>
        </p:spPr>
        <p:txBody>
          <a:bodyPr/>
          <a:lstStyle/>
          <a:p>
            <a: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II.</a:t>
            </a:r>
            <a:b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 HIỂU CHI TIẾT VĂN BẢN</a:t>
            </a:r>
          </a:p>
        </p:txBody>
      </p:sp>
      <p:pic>
        <p:nvPicPr>
          <p:cNvPr id="7172" name="Picture 4" descr="353 Bear Reading A Book Drawing Illustrations &amp;amp; Clip Art - iStock">
            <a:extLst>
              <a:ext uri="{FF2B5EF4-FFF2-40B4-BE49-F238E27FC236}">
                <a16:creationId xmlns:a16="http://schemas.microsoft.com/office/drawing/2014/main" id="{59F8EDED-68C6-42DB-9B10-C4CB53827E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0116" y1="52124" x2="49884" y2="73366"/>
                        <a14:foregroundMark x1="45708" y1="66993" x2="48724" y2="75000"/>
                        <a14:foregroundMark x1="52668" y1="69118" x2="50580" y2="74510"/>
                        <a14:foregroundMark x1="53828" y1="51144" x2="46868" y2="57190"/>
                      </a14:backgroundRemoval>
                    </a14:imgEffect>
                  </a14:imgLayer>
                </a14:imgProps>
              </a:ext>
              <a:ext uri="{28A0092B-C50C-407E-A947-70E740481C1C}">
                <a14:useLocalDpi xmlns:a14="http://schemas.microsoft.com/office/drawing/2010/main" val="0"/>
              </a:ext>
            </a:extLst>
          </a:blip>
          <a:srcRect t="14774" r="9640"/>
          <a:stretch/>
        </p:blipFill>
        <p:spPr bwMode="auto">
          <a:xfrm>
            <a:off x="517649" y="446354"/>
            <a:ext cx="3695269" cy="494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3871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5"/>
        <p:cNvGrpSpPr/>
        <p:nvPr/>
      </p:nvGrpSpPr>
      <p:grpSpPr>
        <a:xfrm>
          <a:off x="0" y="0"/>
          <a:ext cx="0" cy="0"/>
          <a:chOff x="0" y="0"/>
          <a:chExt cx="0" cy="0"/>
        </a:xfrm>
      </p:grpSpPr>
      <p:sp>
        <p:nvSpPr>
          <p:cNvPr id="3" name="Title 2">
            <a:extLst>
              <a:ext uri="{FF2B5EF4-FFF2-40B4-BE49-F238E27FC236}">
                <a16:creationId xmlns:a16="http://schemas.microsoft.com/office/drawing/2014/main" id="{455452CD-AA79-48B6-A518-0AD24AED27B8}"/>
              </a:ext>
            </a:extLst>
          </p:cNvPr>
          <p:cNvSpPr>
            <a:spLocks noGrp="1"/>
          </p:cNvSpPr>
          <p:nvPr>
            <p:ph type="title"/>
          </p:nvPr>
        </p:nvSpPr>
        <p:spPr>
          <a:xfrm>
            <a:off x="565445" y="108658"/>
            <a:ext cx="7710000" cy="534600"/>
          </a:xfrm>
        </p:spPr>
        <p:txBody>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endParaRPr lang="en-US" sz="3200" b="1" dirty="0">
              <a:latin typeface="Cambria" panose="02040503050406030204" pitchFamily="18" charset="0"/>
              <a:ea typeface="Cambria" panose="02040503050406030204" pitchFamily="18" charset="0"/>
            </a:endParaRPr>
          </a:p>
        </p:txBody>
      </p:sp>
      <p:sp>
        <p:nvSpPr>
          <p:cNvPr id="9" name="Text Placeholder 4">
            <a:extLst>
              <a:ext uri="{FF2B5EF4-FFF2-40B4-BE49-F238E27FC236}">
                <a16:creationId xmlns:a16="http://schemas.microsoft.com/office/drawing/2014/main" id="{01D859B3-E59C-4294-9A16-4F42FBD50B50}"/>
              </a:ext>
            </a:extLst>
          </p:cNvPr>
          <p:cNvSpPr txBox="1">
            <a:spLocks/>
          </p:cNvSpPr>
          <p:nvPr/>
        </p:nvSpPr>
        <p:spPr>
          <a:xfrm>
            <a:off x="454253" y="2459836"/>
            <a:ext cx="2397995" cy="451525"/>
          </a:xfrm>
          <a:custGeom>
            <a:avLst/>
            <a:gdLst>
              <a:gd name="connsiteX0" fmla="*/ 0 w 2397995"/>
              <a:gd name="connsiteY0" fmla="*/ 0 h 451525"/>
              <a:gd name="connsiteX1" fmla="*/ 575519 w 2397995"/>
              <a:gd name="connsiteY1" fmla="*/ 0 h 451525"/>
              <a:gd name="connsiteX2" fmla="*/ 1103078 w 2397995"/>
              <a:gd name="connsiteY2" fmla="*/ 0 h 451525"/>
              <a:gd name="connsiteX3" fmla="*/ 1630637 w 2397995"/>
              <a:gd name="connsiteY3" fmla="*/ 0 h 451525"/>
              <a:gd name="connsiteX4" fmla="*/ 2397995 w 2397995"/>
              <a:gd name="connsiteY4" fmla="*/ 0 h 451525"/>
              <a:gd name="connsiteX5" fmla="*/ 2397995 w 2397995"/>
              <a:gd name="connsiteY5" fmla="*/ 451525 h 451525"/>
              <a:gd name="connsiteX6" fmla="*/ 1774516 w 2397995"/>
              <a:gd name="connsiteY6" fmla="*/ 451525 h 451525"/>
              <a:gd name="connsiteX7" fmla="*/ 1175018 w 2397995"/>
              <a:gd name="connsiteY7" fmla="*/ 451525 h 451525"/>
              <a:gd name="connsiteX8" fmla="*/ 623479 w 2397995"/>
              <a:gd name="connsiteY8" fmla="*/ 451525 h 451525"/>
              <a:gd name="connsiteX9" fmla="*/ 0 w 2397995"/>
              <a:gd name="connsiteY9" fmla="*/ 451525 h 451525"/>
              <a:gd name="connsiteX10" fmla="*/ 0 w 2397995"/>
              <a:gd name="connsiteY10" fmla="*/ 0 h 45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7995" h="451525" fill="none" extrusionOk="0">
                <a:moveTo>
                  <a:pt x="0" y="0"/>
                </a:moveTo>
                <a:cubicBezTo>
                  <a:pt x="204654" y="-24755"/>
                  <a:pt x="345142" y="11567"/>
                  <a:pt x="575519" y="0"/>
                </a:cubicBezTo>
                <a:cubicBezTo>
                  <a:pt x="805896" y="-11567"/>
                  <a:pt x="993010" y="-15683"/>
                  <a:pt x="1103078" y="0"/>
                </a:cubicBezTo>
                <a:cubicBezTo>
                  <a:pt x="1213146" y="15683"/>
                  <a:pt x="1455722" y="19090"/>
                  <a:pt x="1630637" y="0"/>
                </a:cubicBezTo>
                <a:cubicBezTo>
                  <a:pt x="1805552" y="-19090"/>
                  <a:pt x="2051422" y="-22093"/>
                  <a:pt x="2397995" y="0"/>
                </a:cubicBezTo>
                <a:cubicBezTo>
                  <a:pt x="2399290" y="191505"/>
                  <a:pt x="2389034" y="319814"/>
                  <a:pt x="2397995" y="451525"/>
                </a:cubicBezTo>
                <a:cubicBezTo>
                  <a:pt x="2103056" y="461226"/>
                  <a:pt x="2085168" y="437678"/>
                  <a:pt x="1774516" y="451525"/>
                </a:cubicBezTo>
                <a:cubicBezTo>
                  <a:pt x="1463864" y="465372"/>
                  <a:pt x="1417153" y="422716"/>
                  <a:pt x="1175018" y="451525"/>
                </a:cubicBezTo>
                <a:cubicBezTo>
                  <a:pt x="932883" y="480334"/>
                  <a:pt x="762284" y="456027"/>
                  <a:pt x="623479" y="451525"/>
                </a:cubicBezTo>
                <a:cubicBezTo>
                  <a:pt x="484674" y="447023"/>
                  <a:pt x="302646" y="459949"/>
                  <a:pt x="0" y="451525"/>
                </a:cubicBezTo>
                <a:cubicBezTo>
                  <a:pt x="8088" y="319231"/>
                  <a:pt x="19100" y="190419"/>
                  <a:pt x="0" y="0"/>
                </a:cubicBezTo>
                <a:close/>
              </a:path>
              <a:path w="2397995" h="451525" stroke="0" extrusionOk="0">
                <a:moveTo>
                  <a:pt x="0" y="0"/>
                </a:moveTo>
                <a:cubicBezTo>
                  <a:pt x="160630" y="6113"/>
                  <a:pt x="454414" y="13830"/>
                  <a:pt x="623479" y="0"/>
                </a:cubicBezTo>
                <a:cubicBezTo>
                  <a:pt x="792544" y="-13830"/>
                  <a:pt x="992644" y="-30084"/>
                  <a:pt x="1270937" y="0"/>
                </a:cubicBezTo>
                <a:cubicBezTo>
                  <a:pt x="1549230" y="30084"/>
                  <a:pt x="1855037" y="14948"/>
                  <a:pt x="2397995" y="0"/>
                </a:cubicBezTo>
                <a:cubicBezTo>
                  <a:pt x="2378155" y="149142"/>
                  <a:pt x="2403852" y="255481"/>
                  <a:pt x="2397995" y="451525"/>
                </a:cubicBezTo>
                <a:cubicBezTo>
                  <a:pt x="2249086" y="431813"/>
                  <a:pt x="2023359" y="450435"/>
                  <a:pt x="1822476" y="451525"/>
                </a:cubicBezTo>
                <a:cubicBezTo>
                  <a:pt x="1621593" y="452615"/>
                  <a:pt x="1446394" y="456276"/>
                  <a:pt x="1246957" y="451525"/>
                </a:cubicBezTo>
                <a:cubicBezTo>
                  <a:pt x="1047520" y="446774"/>
                  <a:pt x="898161" y="435598"/>
                  <a:pt x="719399" y="451525"/>
                </a:cubicBezTo>
                <a:cubicBezTo>
                  <a:pt x="540637" y="467452"/>
                  <a:pt x="276480" y="477367"/>
                  <a:pt x="0" y="451525"/>
                </a:cubicBezTo>
                <a:cubicBezTo>
                  <a:pt x="17833" y="359420"/>
                  <a:pt x="17399" y="155867"/>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2059436705">
                  <a:prstGeom prst="rect">
                    <a:avLst/>
                  </a:prstGeom>
                  <ask:type>
                    <ask:lineSketchFreehand/>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Muli"/>
              <a:buChar char="●"/>
              <a:defRPr sz="1600" b="0" i="0" u="none" strike="noStrike" cap="none">
                <a:solidFill>
                  <a:schemeClr val="dk1"/>
                </a:solidFill>
                <a:latin typeface="Muli"/>
                <a:ea typeface="Muli"/>
                <a:cs typeface="Muli"/>
                <a:sym typeface="Muli"/>
              </a:defRPr>
            </a:lvl1pPr>
            <a:lvl2pPr marL="914400" marR="0" lvl="1" indent="-304800" algn="l" rtl="0">
              <a:lnSpc>
                <a:spcPct val="115000"/>
              </a:lnSpc>
              <a:spcBef>
                <a:spcPts val="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2pPr>
            <a:lvl3pPr marL="1371600" marR="0" lvl="2"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3pPr>
            <a:lvl4pPr marL="1828800" marR="0" lvl="3"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4pPr>
            <a:lvl5pPr marL="2286000" marR="0" lvl="4"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5pPr>
            <a:lvl6pPr marL="2743200" marR="0" lvl="5"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6pPr>
            <a:lvl7pPr marL="3200400" marR="0" lvl="6"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7pPr>
            <a:lvl8pPr marL="3657600" marR="0" lvl="7"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8pPr>
            <a:lvl9pPr marL="4114800" marR="0" lvl="8" indent="-304800" algn="l" rtl="0">
              <a:lnSpc>
                <a:spcPct val="115000"/>
              </a:lnSpc>
              <a:spcBef>
                <a:spcPts val="1600"/>
              </a:spcBef>
              <a:spcAft>
                <a:spcPts val="1600"/>
              </a:spcAft>
              <a:buClr>
                <a:schemeClr val="dk1"/>
              </a:buClr>
              <a:buSzPts val="1200"/>
              <a:buFont typeface="Muli"/>
              <a:buChar char="■"/>
              <a:defRPr sz="1200" b="0" i="0" u="none" strike="noStrike" cap="none">
                <a:solidFill>
                  <a:schemeClr val="dk1"/>
                </a:solidFill>
                <a:latin typeface="Muli"/>
                <a:ea typeface="Muli"/>
                <a:cs typeface="Muli"/>
                <a:sym typeface="Muli"/>
              </a:defRPr>
            </a:lvl9pPr>
          </a:lstStyle>
          <a:p>
            <a:pPr marL="152400" indent="0">
              <a:buFont typeface="Muli"/>
              <a:buNone/>
            </a:pPr>
            <a:r>
              <a:rPr lang="en-US" sz="2000" dirty="0">
                <a:latin typeface="Cambria" panose="02040503050406030204" pitchFamily="18" charset="0"/>
                <a:ea typeface="Cambria" panose="02040503050406030204" pitchFamily="18" charset="0"/>
              </a:rPr>
              <a:t>1 con </a:t>
            </a:r>
            <a:r>
              <a:rPr lang="en-US" sz="2000" dirty="0" err="1">
                <a:latin typeface="Cambria" panose="02040503050406030204" pitchFamily="18" charset="0"/>
                <a:ea typeface="Cambria" panose="02040503050406030204" pitchFamily="18" charset="0"/>
              </a:rPr>
              <a:t>sáo</a:t>
            </a:r>
            <a:endParaRPr lang="en-US" sz="2000" dirty="0">
              <a:latin typeface="Cambria" panose="02040503050406030204" pitchFamily="18" charset="0"/>
              <a:ea typeface="Cambria" panose="02040503050406030204" pitchFamily="18" charset="0"/>
            </a:endParaRPr>
          </a:p>
        </p:txBody>
      </p:sp>
      <p:sp>
        <p:nvSpPr>
          <p:cNvPr id="10" name="Text Placeholder 4">
            <a:extLst>
              <a:ext uri="{FF2B5EF4-FFF2-40B4-BE49-F238E27FC236}">
                <a16:creationId xmlns:a16="http://schemas.microsoft.com/office/drawing/2014/main" id="{53A282BD-E57A-4ACC-9B6B-D431381FE079}"/>
              </a:ext>
            </a:extLst>
          </p:cNvPr>
          <p:cNvSpPr txBox="1">
            <a:spLocks/>
          </p:cNvSpPr>
          <p:nvPr/>
        </p:nvSpPr>
        <p:spPr>
          <a:xfrm>
            <a:off x="3221447" y="2444827"/>
            <a:ext cx="2397995" cy="534600"/>
          </a:xfrm>
          <a:custGeom>
            <a:avLst/>
            <a:gdLst>
              <a:gd name="connsiteX0" fmla="*/ 0 w 2397995"/>
              <a:gd name="connsiteY0" fmla="*/ 0 h 534600"/>
              <a:gd name="connsiteX1" fmla="*/ 599499 w 2397995"/>
              <a:gd name="connsiteY1" fmla="*/ 0 h 534600"/>
              <a:gd name="connsiteX2" fmla="*/ 1151038 w 2397995"/>
              <a:gd name="connsiteY2" fmla="*/ 0 h 534600"/>
              <a:gd name="connsiteX3" fmla="*/ 1774516 w 2397995"/>
              <a:gd name="connsiteY3" fmla="*/ 0 h 534600"/>
              <a:gd name="connsiteX4" fmla="*/ 2397995 w 2397995"/>
              <a:gd name="connsiteY4" fmla="*/ 0 h 534600"/>
              <a:gd name="connsiteX5" fmla="*/ 2397995 w 2397995"/>
              <a:gd name="connsiteY5" fmla="*/ 534600 h 534600"/>
              <a:gd name="connsiteX6" fmla="*/ 1750536 w 2397995"/>
              <a:gd name="connsiteY6" fmla="*/ 534600 h 534600"/>
              <a:gd name="connsiteX7" fmla="*/ 1222977 w 2397995"/>
              <a:gd name="connsiteY7" fmla="*/ 534600 h 534600"/>
              <a:gd name="connsiteX8" fmla="*/ 647459 w 2397995"/>
              <a:gd name="connsiteY8" fmla="*/ 534600 h 534600"/>
              <a:gd name="connsiteX9" fmla="*/ 0 w 2397995"/>
              <a:gd name="connsiteY9" fmla="*/ 534600 h 534600"/>
              <a:gd name="connsiteX10" fmla="*/ 0 w 2397995"/>
              <a:gd name="connsiteY10" fmla="*/ 0 h 5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7995" h="534600" fill="none" extrusionOk="0">
                <a:moveTo>
                  <a:pt x="0" y="0"/>
                </a:moveTo>
                <a:cubicBezTo>
                  <a:pt x="162046" y="11583"/>
                  <a:pt x="406706" y="2888"/>
                  <a:pt x="599499" y="0"/>
                </a:cubicBezTo>
                <a:cubicBezTo>
                  <a:pt x="792292" y="-2888"/>
                  <a:pt x="955089" y="25061"/>
                  <a:pt x="1151038" y="0"/>
                </a:cubicBezTo>
                <a:cubicBezTo>
                  <a:pt x="1346987" y="-25061"/>
                  <a:pt x="1572131" y="-5021"/>
                  <a:pt x="1774516" y="0"/>
                </a:cubicBezTo>
                <a:cubicBezTo>
                  <a:pt x="1976901" y="5021"/>
                  <a:pt x="2255369" y="-15786"/>
                  <a:pt x="2397995" y="0"/>
                </a:cubicBezTo>
                <a:cubicBezTo>
                  <a:pt x="2391266" y="229474"/>
                  <a:pt x="2400158" y="403623"/>
                  <a:pt x="2397995" y="534600"/>
                </a:cubicBezTo>
                <a:cubicBezTo>
                  <a:pt x="2106692" y="547974"/>
                  <a:pt x="2062568" y="503624"/>
                  <a:pt x="1750536" y="534600"/>
                </a:cubicBezTo>
                <a:cubicBezTo>
                  <a:pt x="1438504" y="565576"/>
                  <a:pt x="1350172" y="525176"/>
                  <a:pt x="1222977" y="534600"/>
                </a:cubicBezTo>
                <a:cubicBezTo>
                  <a:pt x="1095782" y="544024"/>
                  <a:pt x="873443" y="526041"/>
                  <a:pt x="647459" y="534600"/>
                </a:cubicBezTo>
                <a:cubicBezTo>
                  <a:pt x="421475" y="543159"/>
                  <a:pt x="233302" y="558458"/>
                  <a:pt x="0" y="534600"/>
                </a:cubicBezTo>
                <a:cubicBezTo>
                  <a:pt x="-1304" y="384814"/>
                  <a:pt x="18050" y="248637"/>
                  <a:pt x="0" y="0"/>
                </a:cubicBezTo>
                <a:close/>
              </a:path>
              <a:path w="2397995" h="534600" stroke="0" extrusionOk="0">
                <a:moveTo>
                  <a:pt x="0" y="0"/>
                </a:moveTo>
                <a:cubicBezTo>
                  <a:pt x="159591" y="-12371"/>
                  <a:pt x="438302" y="-25606"/>
                  <a:pt x="575519" y="0"/>
                </a:cubicBezTo>
                <a:cubicBezTo>
                  <a:pt x="712736" y="25606"/>
                  <a:pt x="921378" y="12384"/>
                  <a:pt x="1175018" y="0"/>
                </a:cubicBezTo>
                <a:cubicBezTo>
                  <a:pt x="1428658" y="-12384"/>
                  <a:pt x="1578915" y="-4781"/>
                  <a:pt x="1774516" y="0"/>
                </a:cubicBezTo>
                <a:cubicBezTo>
                  <a:pt x="1970117" y="4781"/>
                  <a:pt x="2096831" y="-13865"/>
                  <a:pt x="2397995" y="0"/>
                </a:cubicBezTo>
                <a:cubicBezTo>
                  <a:pt x="2404106" y="226744"/>
                  <a:pt x="2406335" y="340292"/>
                  <a:pt x="2397995" y="534600"/>
                </a:cubicBezTo>
                <a:cubicBezTo>
                  <a:pt x="2136041" y="530612"/>
                  <a:pt x="2102102" y="523372"/>
                  <a:pt x="1870436" y="534600"/>
                </a:cubicBezTo>
                <a:cubicBezTo>
                  <a:pt x="1638770" y="545828"/>
                  <a:pt x="1383299" y="521934"/>
                  <a:pt x="1222977" y="534600"/>
                </a:cubicBezTo>
                <a:cubicBezTo>
                  <a:pt x="1062655" y="547266"/>
                  <a:pt x="838760" y="555506"/>
                  <a:pt x="695419" y="534600"/>
                </a:cubicBezTo>
                <a:cubicBezTo>
                  <a:pt x="552078" y="513694"/>
                  <a:pt x="149516" y="552456"/>
                  <a:pt x="0" y="534600"/>
                </a:cubicBezTo>
                <a:cubicBezTo>
                  <a:pt x="22239" y="295523"/>
                  <a:pt x="-23754" y="181693"/>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2662053004">
                  <a:prstGeom prst="rect">
                    <a:avLst/>
                  </a:prstGeom>
                  <ask:type>
                    <ask:lineSketchFreehand/>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Muli"/>
              <a:buChar char="●"/>
              <a:defRPr sz="1600" b="0" i="0" u="none" strike="noStrike" cap="none">
                <a:solidFill>
                  <a:schemeClr val="dk1"/>
                </a:solidFill>
                <a:latin typeface="Muli"/>
                <a:ea typeface="Muli"/>
                <a:cs typeface="Muli"/>
                <a:sym typeface="Muli"/>
              </a:defRPr>
            </a:lvl1pPr>
            <a:lvl2pPr marL="914400" marR="0" lvl="1" indent="-304800" algn="l" rtl="0">
              <a:lnSpc>
                <a:spcPct val="115000"/>
              </a:lnSpc>
              <a:spcBef>
                <a:spcPts val="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2pPr>
            <a:lvl3pPr marL="1371600" marR="0" lvl="2"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3pPr>
            <a:lvl4pPr marL="1828800" marR="0" lvl="3"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4pPr>
            <a:lvl5pPr marL="2286000" marR="0" lvl="4"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5pPr>
            <a:lvl6pPr marL="2743200" marR="0" lvl="5"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6pPr>
            <a:lvl7pPr marL="3200400" marR="0" lvl="6"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7pPr>
            <a:lvl8pPr marL="3657600" marR="0" lvl="7"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8pPr>
            <a:lvl9pPr marL="4114800" marR="0" lvl="8" indent="-304800" algn="l" rtl="0">
              <a:lnSpc>
                <a:spcPct val="115000"/>
              </a:lnSpc>
              <a:spcBef>
                <a:spcPts val="1600"/>
              </a:spcBef>
              <a:spcAft>
                <a:spcPts val="1600"/>
              </a:spcAft>
              <a:buClr>
                <a:schemeClr val="dk1"/>
              </a:buClr>
              <a:buSzPts val="1200"/>
              <a:buFont typeface="Muli"/>
              <a:buChar char="■"/>
              <a:defRPr sz="1200" b="0" i="0" u="none" strike="noStrike" cap="none">
                <a:solidFill>
                  <a:schemeClr val="dk1"/>
                </a:solidFill>
                <a:latin typeface="Muli"/>
                <a:ea typeface="Muli"/>
                <a:cs typeface="Muli"/>
                <a:sym typeface="Muli"/>
              </a:defRPr>
            </a:lvl9pPr>
          </a:lstStyle>
          <a:p>
            <a:pPr marL="152400" indent="0">
              <a:buFont typeface="Muli"/>
              <a:buNone/>
            </a:pPr>
            <a:r>
              <a:rPr lang="en-US" sz="2000" dirty="0" err="1">
                <a:latin typeface="Cambria" panose="02040503050406030204" pitchFamily="18" charset="0"/>
                <a:ea typeface="Cambria" panose="02040503050406030204" pitchFamily="18" charset="0"/>
              </a:rPr>
              <a:t>Cả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đàn</a:t>
            </a:r>
            <a:r>
              <a:rPr lang="en-US" sz="2000" dirty="0">
                <a:latin typeface="Cambria" panose="02040503050406030204" pitchFamily="18" charset="0"/>
                <a:ea typeface="Cambria" panose="02040503050406030204" pitchFamily="18" charset="0"/>
              </a:rPr>
              <a:t> 5 con </a:t>
            </a:r>
            <a:r>
              <a:rPr lang="en-US" sz="2000" dirty="0" err="1">
                <a:latin typeface="Cambria" panose="02040503050406030204" pitchFamily="18" charset="0"/>
                <a:ea typeface="Cambria" panose="02040503050406030204" pitchFamily="18" charset="0"/>
              </a:rPr>
              <a:t>thỏ</a:t>
            </a:r>
            <a:endParaRPr lang="en-US" sz="2000" dirty="0">
              <a:latin typeface="Cambria" panose="02040503050406030204" pitchFamily="18" charset="0"/>
              <a:ea typeface="Cambria" panose="02040503050406030204" pitchFamily="18" charset="0"/>
            </a:endParaRPr>
          </a:p>
        </p:txBody>
      </p:sp>
      <p:sp>
        <p:nvSpPr>
          <p:cNvPr id="11" name="Text Placeholder 4">
            <a:extLst>
              <a:ext uri="{FF2B5EF4-FFF2-40B4-BE49-F238E27FC236}">
                <a16:creationId xmlns:a16="http://schemas.microsoft.com/office/drawing/2014/main" id="{7DA367D9-3166-42CE-A14B-4628B1D4F4E0}"/>
              </a:ext>
            </a:extLst>
          </p:cNvPr>
          <p:cNvSpPr txBox="1">
            <a:spLocks/>
          </p:cNvSpPr>
          <p:nvPr/>
        </p:nvSpPr>
        <p:spPr>
          <a:xfrm>
            <a:off x="6321935" y="2459327"/>
            <a:ext cx="2397995" cy="534600"/>
          </a:xfrm>
          <a:custGeom>
            <a:avLst/>
            <a:gdLst>
              <a:gd name="connsiteX0" fmla="*/ 0 w 2397995"/>
              <a:gd name="connsiteY0" fmla="*/ 0 h 534600"/>
              <a:gd name="connsiteX1" fmla="*/ 575519 w 2397995"/>
              <a:gd name="connsiteY1" fmla="*/ 0 h 534600"/>
              <a:gd name="connsiteX2" fmla="*/ 1175018 w 2397995"/>
              <a:gd name="connsiteY2" fmla="*/ 0 h 534600"/>
              <a:gd name="connsiteX3" fmla="*/ 1822476 w 2397995"/>
              <a:gd name="connsiteY3" fmla="*/ 0 h 534600"/>
              <a:gd name="connsiteX4" fmla="*/ 2397995 w 2397995"/>
              <a:gd name="connsiteY4" fmla="*/ 0 h 534600"/>
              <a:gd name="connsiteX5" fmla="*/ 2397995 w 2397995"/>
              <a:gd name="connsiteY5" fmla="*/ 534600 h 534600"/>
              <a:gd name="connsiteX6" fmla="*/ 1774516 w 2397995"/>
              <a:gd name="connsiteY6" fmla="*/ 534600 h 534600"/>
              <a:gd name="connsiteX7" fmla="*/ 1175018 w 2397995"/>
              <a:gd name="connsiteY7" fmla="*/ 534600 h 534600"/>
              <a:gd name="connsiteX8" fmla="*/ 575519 w 2397995"/>
              <a:gd name="connsiteY8" fmla="*/ 534600 h 534600"/>
              <a:gd name="connsiteX9" fmla="*/ 0 w 2397995"/>
              <a:gd name="connsiteY9" fmla="*/ 534600 h 534600"/>
              <a:gd name="connsiteX10" fmla="*/ 0 w 2397995"/>
              <a:gd name="connsiteY10" fmla="*/ 0 h 5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7995" h="534600" fill="none" extrusionOk="0">
                <a:moveTo>
                  <a:pt x="0" y="0"/>
                </a:moveTo>
                <a:cubicBezTo>
                  <a:pt x="139681" y="4023"/>
                  <a:pt x="341942" y="13885"/>
                  <a:pt x="575519" y="0"/>
                </a:cubicBezTo>
                <a:cubicBezTo>
                  <a:pt x="809096" y="-13885"/>
                  <a:pt x="938203" y="-3580"/>
                  <a:pt x="1175018" y="0"/>
                </a:cubicBezTo>
                <a:cubicBezTo>
                  <a:pt x="1411833" y="3580"/>
                  <a:pt x="1610455" y="-1286"/>
                  <a:pt x="1822476" y="0"/>
                </a:cubicBezTo>
                <a:cubicBezTo>
                  <a:pt x="2034497" y="1286"/>
                  <a:pt x="2200260" y="-20455"/>
                  <a:pt x="2397995" y="0"/>
                </a:cubicBezTo>
                <a:cubicBezTo>
                  <a:pt x="2381651" y="114753"/>
                  <a:pt x="2413408" y="280686"/>
                  <a:pt x="2397995" y="534600"/>
                </a:cubicBezTo>
                <a:cubicBezTo>
                  <a:pt x="2123237" y="526666"/>
                  <a:pt x="2005061" y="559032"/>
                  <a:pt x="1774516" y="534600"/>
                </a:cubicBezTo>
                <a:cubicBezTo>
                  <a:pt x="1543971" y="510168"/>
                  <a:pt x="1396621" y="531293"/>
                  <a:pt x="1175018" y="534600"/>
                </a:cubicBezTo>
                <a:cubicBezTo>
                  <a:pt x="953415" y="537907"/>
                  <a:pt x="768076" y="525701"/>
                  <a:pt x="575519" y="534600"/>
                </a:cubicBezTo>
                <a:cubicBezTo>
                  <a:pt x="382962" y="543499"/>
                  <a:pt x="199660" y="512517"/>
                  <a:pt x="0" y="534600"/>
                </a:cubicBezTo>
                <a:cubicBezTo>
                  <a:pt x="8309" y="384967"/>
                  <a:pt x="-17829" y="152842"/>
                  <a:pt x="0" y="0"/>
                </a:cubicBezTo>
                <a:close/>
              </a:path>
              <a:path w="2397995" h="534600" stroke="0" extrusionOk="0">
                <a:moveTo>
                  <a:pt x="0" y="0"/>
                </a:moveTo>
                <a:cubicBezTo>
                  <a:pt x="217145" y="-25046"/>
                  <a:pt x="413289" y="-14849"/>
                  <a:pt x="527559" y="0"/>
                </a:cubicBezTo>
                <a:cubicBezTo>
                  <a:pt x="641829" y="14849"/>
                  <a:pt x="873130" y="-6941"/>
                  <a:pt x="1127058" y="0"/>
                </a:cubicBezTo>
                <a:cubicBezTo>
                  <a:pt x="1380986" y="6941"/>
                  <a:pt x="1467299" y="-24846"/>
                  <a:pt x="1726556" y="0"/>
                </a:cubicBezTo>
                <a:cubicBezTo>
                  <a:pt x="1985813" y="24846"/>
                  <a:pt x="2192599" y="6306"/>
                  <a:pt x="2397995" y="0"/>
                </a:cubicBezTo>
                <a:cubicBezTo>
                  <a:pt x="2415213" y="128601"/>
                  <a:pt x="2381292" y="347139"/>
                  <a:pt x="2397995" y="534600"/>
                </a:cubicBezTo>
                <a:cubicBezTo>
                  <a:pt x="2167799" y="544660"/>
                  <a:pt x="2033214" y="551626"/>
                  <a:pt x="1822476" y="534600"/>
                </a:cubicBezTo>
                <a:cubicBezTo>
                  <a:pt x="1611738" y="517574"/>
                  <a:pt x="1460623" y="536480"/>
                  <a:pt x="1270937" y="534600"/>
                </a:cubicBezTo>
                <a:cubicBezTo>
                  <a:pt x="1081251" y="532720"/>
                  <a:pt x="917915" y="551255"/>
                  <a:pt x="743378" y="534600"/>
                </a:cubicBezTo>
                <a:cubicBezTo>
                  <a:pt x="568841" y="517945"/>
                  <a:pt x="178497" y="539088"/>
                  <a:pt x="0" y="534600"/>
                </a:cubicBezTo>
                <a:cubicBezTo>
                  <a:pt x="-26661" y="327256"/>
                  <a:pt x="-10056" y="238621"/>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1741964416">
                  <a:prstGeom prst="rect">
                    <a:avLst/>
                  </a:prstGeom>
                  <ask:type>
                    <ask:lineSketchFreehand/>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Muli"/>
              <a:buChar char="●"/>
              <a:defRPr sz="1600" b="0" i="0" u="none" strike="noStrike" cap="none">
                <a:solidFill>
                  <a:schemeClr val="dk1"/>
                </a:solidFill>
                <a:latin typeface="Muli"/>
                <a:ea typeface="Muli"/>
                <a:cs typeface="Muli"/>
                <a:sym typeface="Muli"/>
              </a:defRPr>
            </a:lvl1pPr>
            <a:lvl2pPr marL="914400" marR="0" lvl="1" indent="-304800" algn="l" rtl="0">
              <a:lnSpc>
                <a:spcPct val="115000"/>
              </a:lnSpc>
              <a:spcBef>
                <a:spcPts val="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2pPr>
            <a:lvl3pPr marL="1371600" marR="0" lvl="2"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3pPr>
            <a:lvl4pPr marL="1828800" marR="0" lvl="3"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4pPr>
            <a:lvl5pPr marL="2286000" marR="0" lvl="4"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5pPr>
            <a:lvl6pPr marL="2743200" marR="0" lvl="5"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6pPr>
            <a:lvl7pPr marL="3200400" marR="0" lvl="6"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7pPr>
            <a:lvl8pPr marL="3657600" marR="0" lvl="7"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8pPr>
            <a:lvl9pPr marL="4114800" marR="0" lvl="8" indent="-304800" algn="l" rtl="0">
              <a:lnSpc>
                <a:spcPct val="115000"/>
              </a:lnSpc>
              <a:spcBef>
                <a:spcPts val="1600"/>
              </a:spcBef>
              <a:spcAft>
                <a:spcPts val="1600"/>
              </a:spcAft>
              <a:buClr>
                <a:schemeClr val="dk1"/>
              </a:buClr>
              <a:buSzPts val="1200"/>
              <a:buFont typeface="Muli"/>
              <a:buChar char="■"/>
              <a:defRPr sz="1200" b="0" i="0" u="none" strike="noStrike" cap="none">
                <a:solidFill>
                  <a:schemeClr val="dk1"/>
                </a:solidFill>
                <a:latin typeface="Muli"/>
                <a:ea typeface="Muli"/>
                <a:cs typeface="Muli"/>
                <a:sym typeface="Muli"/>
              </a:defRPr>
            </a:lvl9pPr>
          </a:lstStyle>
          <a:p>
            <a:pPr marL="152400" indent="0">
              <a:buFont typeface="Muli"/>
              <a:buNone/>
            </a:pPr>
            <a:r>
              <a:rPr lang="en-US" sz="2000" dirty="0" err="1">
                <a:latin typeface="Cambria" panose="02040503050406030204" pitchFamily="18" charset="0"/>
                <a:ea typeface="Cambria" panose="02040503050406030204" pitchFamily="18" charset="0"/>
              </a:rPr>
              <a:t>Tất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rừng</a:t>
            </a:r>
            <a:endParaRPr lang="en-US" sz="2000" dirty="0">
              <a:latin typeface="Cambria" panose="02040503050406030204" pitchFamily="18" charset="0"/>
              <a:ea typeface="Cambria" panose="02040503050406030204" pitchFamily="18" charset="0"/>
            </a:endParaRPr>
          </a:p>
        </p:txBody>
      </p:sp>
      <p:sp>
        <p:nvSpPr>
          <p:cNvPr id="12" name="Text Placeholder 4">
            <a:extLst>
              <a:ext uri="{FF2B5EF4-FFF2-40B4-BE49-F238E27FC236}">
                <a16:creationId xmlns:a16="http://schemas.microsoft.com/office/drawing/2014/main" id="{FF729502-90D0-40F5-A0BC-70D28FDEA1E5}"/>
              </a:ext>
            </a:extLst>
          </p:cNvPr>
          <p:cNvSpPr txBox="1">
            <a:spLocks/>
          </p:cNvSpPr>
          <p:nvPr/>
        </p:nvSpPr>
        <p:spPr>
          <a:xfrm>
            <a:off x="454252" y="3057349"/>
            <a:ext cx="2397995" cy="534600"/>
          </a:xfrm>
          <a:custGeom>
            <a:avLst/>
            <a:gdLst>
              <a:gd name="connsiteX0" fmla="*/ 0 w 2397995"/>
              <a:gd name="connsiteY0" fmla="*/ 0 h 534600"/>
              <a:gd name="connsiteX1" fmla="*/ 599499 w 2397995"/>
              <a:gd name="connsiteY1" fmla="*/ 0 h 534600"/>
              <a:gd name="connsiteX2" fmla="*/ 1198998 w 2397995"/>
              <a:gd name="connsiteY2" fmla="*/ 0 h 534600"/>
              <a:gd name="connsiteX3" fmla="*/ 1774516 w 2397995"/>
              <a:gd name="connsiteY3" fmla="*/ 0 h 534600"/>
              <a:gd name="connsiteX4" fmla="*/ 2397995 w 2397995"/>
              <a:gd name="connsiteY4" fmla="*/ 0 h 534600"/>
              <a:gd name="connsiteX5" fmla="*/ 2397995 w 2397995"/>
              <a:gd name="connsiteY5" fmla="*/ 534600 h 534600"/>
              <a:gd name="connsiteX6" fmla="*/ 1774516 w 2397995"/>
              <a:gd name="connsiteY6" fmla="*/ 534600 h 534600"/>
              <a:gd name="connsiteX7" fmla="*/ 1222977 w 2397995"/>
              <a:gd name="connsiteY7" fmla="*/ 534600 h 534600"/>
              <a:gd name="connsiteX8" fmla="*/ 575519 w 2397995"/>
              <a:gd name="connsiteY8" fmla="*/ 534600 h 534600"/>
              <a:gd name="connsiteX9" fmla="*/ 0 w 2397995"/>
              <a:gd name="connsiteY9" fmla="*/ 534600 h 534600"/>
              <a:gd name="connsiteX10" fmla="*/ 0 w 2397995"/>
              <a:gd name="connsiteY10" fmla="*/ 0 h 5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7995" h="534600" fill="none" extrusionOk="0">
                <a:moveTo>
                  <a:pt x="0" y="0"/>
                </a:moveTo>
                <a:cubicBezTo>
                  <a:pt x="292775" y="-25093"/>
                  <a:pt x="362009" y="-15033"/>
                  <a:pt x="599499" y="0"/>
                </a:cubicBezTo>
                <a:cubicBezTo>
                  <a:pt x="836989" y="15033"/>
                  <a:pt x="981083" y="-16468"/>
                  <a:pt x="1198998" y="0"/>
                </a:cubicBezTo>
                <a:cubicBezTo>
                  <a:pt x="1416913" y="16468"/>
                  <a:pt x="1655508" y="26378"/>
                  <a:pt x="1774516" y="0"/>
                </a:cubicBezTo>
                <a:cubicBezTo>
                  <a:pt x="1893524" y="-26378"/>
                  <a:pt x="2157519" y="-26441"/>
                  <a:pt x="2397995" y="0"/>
                </a:cubicBezTo>
                <a:cubicBezTo>
                  <a:pt x="2374599" y="123386"/>
                  <a:pt x="2398026" y="411807"/>
                  <a:pt x="2397995" y="534600"/>
                </a:cubicBezTo>
                <a:cubicBezTo>
                  <a:pt x="2143832" y="522242"/>
                  <a:pt x="1910538" y="535058"/>
                  <a:pt x="1774516" y="534600"/>
                </a:cubicBezTo>
                <a:cubicBezTo>
                  <a:pt x="1638494" y="534142"/>
                  <a:pt x="1458223" y="550153"/>
                  <a:pt x="1222977" y="534600"/>
                </a:cubicBezTo>
                <a:cubicBezTo>
                  <a:pt x="987731" y="519047"/>
                  <a:pt x="839407" y="537848"/>
                  <a:pt x="575519" y="534600"/>
                </a:cubicBezTo>
                <a:cubicBezTo>
                  <a:pt x="311631" y="531352"/>
                  <a:pt x="138466" y="548830"/>
                  <a:pt x="0" y="534600"/>
                </a:cubicBezTo>
                <a:cubicBezTo>
                  <a:pt x="5214" y="421116"/>
                  <a:pt x="3850" y="236751"/>
                  <a:pt x="0" y="0"/>
                </a:cubicBezTo>
                <a:close/>
              </a:path>
              <a:path w="2397995" h="534600" stroke="0" extrusionOk="0">
                <a:moveTo>
                  <a:pt x="0" y="0"/>
                </a:moveTo>
                <a:cubicBezTo>
                  <a:pt x="255213" y="-17485"/>
                  <a:pt x="307687" y="-19249"/>
                  <a:pt x="527559" y="0"/>
                </a:cubicBezTo>
                <a:cubicBezTo>
                  <a:pt x="747431" y="19249"/>
                  <a:pt x="929922" y="-3494"/>
                  <a:pt x="1175018" y="0"/>
                </a:cubicBezTo>
                <a:cubicBezTo>
                  <a:pt x="1420114" y="3494"/>
                  <a:pt x="1540103" y="17832"/>
                  <a:pt x="1798496" y="0"/>
                </a:cubicBezTo>
                <a:cubicBezTo>
                  <a:pt x="2056889" y="-17832"/>
                  <a:pt x="2120025" y="-29533"/>
                  <a:pt x="2397995" y="0"/>
                </a:cubicBezTo>
                <a:cubicBezTo>
                  <a:pt x="2408115" y="200544"/>
                  <a:pt x="2374193" y="397931"/>
                  <a:pt x="2397995" y="534600"/>
                </a:cubicBezTo>
                <a:cubicBezTo>
                  <a:pt x="2206960" y="532678"/>
                  <a:pt x="2082148" y="518537"/>
                  <a:pt x="1798496" y="534600"/>
                </a:cubicBezTo>
                <a:cubicBezTo>
                  <a:pt x="1514844" y="550663"/>
                  <a:pt x="1413770" y="547826"/>
                  <a:pt x="1175018" y="534600"/>
                </a:cubicBezTo>
                <a:cubicBezTo>
                  <a:pt x="936266" y="521374"/>
                  <a:pt x="840527" y="534857"/>
                  <a:pt x="575519" y="534600"/>
                </a:cubicBezTo>
                <a:cubicBezTo>
                  <a:pt x="310511" y="534343"/>
                  <a:pt x="192657" y="509869"/>
                  <a:pt x="0" y="534600"/>
                </a:cubicBezTo>
                <a:cubicBezTo>
                  <a:pt x="-17469" y="307595"/>
                  <a:pt x="-20341" y="190468"/>
                  <a:pt x="0" y="0"/>
                </a:cubicBezTo>
                <a:close/>
              </a:path>
            </a:pathLst>
          </a:custGeom>
          <a:solidFill>
            <a:schemeClr val="accent2">
              <a:lumMod val="60000"/>
              <a:lumOff val="40000"/>
            </a:schemeClr>
          </a:solidFill>
          <a:ln>
            <a:solidFill>
              <a:schemeClr val="tx1"/>
            </a:solidFill>
            <a:extLst>
              <a:ext uri="{C807C97D-BFC1-408E-A445-0C87EB9F89A2}">
                <ask:lineSketchStyleProps xmlns:ask="http://schemas.microsoft.com/office/drawing/2018/sketchyshapes" sd="2979486803">
                  <a:prstGeom prst="rect">
                    <a:avLst/>
                  </a:prstGeom>
                  <ask:type>
                    <ask:lineSketchFreehand/>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Muli"/>
              <a:buChar char="●"/>
              <a:defRPr sz="1600" b="0" i="0" u="none" strike="noStrike" cap="none">
                <a:solidFill>
                  <a:schemeClr val="dk1"/>
                </a:solidFill>
                <a:latin typeface="Muli"/>
                <a:ea typeface="Muli"/>
                <a:cs typeface="Muli"/>
                <a:sym typeface="Muli"/>
              </a:defRPr>
            </a:lvl1pPr>
            <a:lvl2pPr marL="914400" marR="0" lvl="1" indent="-304800" algn="l" rtl="0">
              <a:lnSpc>
                <a:spcPct val="115000"/>
              </a:lnSpc>
              <a:spcBef>
                <a:spcPts val="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2pPr>
            <a:lvl3pPr marL="1371600" marR="0" lvl="2"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3pPr>
            <a:lvl4pPr marL="1828800" marR="0" lvl="3"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4pPr>
            <a:lvl5pPr marL="2286000" marR="0" lvl="4"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5pPr>
            <a:lvl6pPr marL="2743200" marR="0" lvl="5"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6pPr>
            <a:lvl7pPr marL="3200400" marR="0" lvl="6"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7pPr>
            <a:lvl8pPr marL="3657600" marR="0" lvl="7"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8pPr>
            <a:lvl9pPr marL="4114800" marR="0" lvl="8" indent="-304800" algn="l" rtl="0">
              <a:lnSpc>
                <a:spcPct val="115000"/>
              </a:lnSpc>
              <a:spcBef>
                <a:spcPts val="1600"/>
              </a:spcBef>
              <a:spcAft>
                <a:spcPts val="1600"/>
              </a:spcAft>
              <a:buClr>
                <a:schemeClr val="dk1"/>
              </a:buClr>
              <a:buSzPts val="1200"/>
              <a:buFont typeface="Muli"/>
              <a:buChar char="■"/>
              <a:defRPr sz="1200" b="0" i="0" u="none" strike="noStrike" cap="none">
                <a:solidFill>
                  <a:schemeClr val="dk1"/>
                </a:solidFill>
                <a:latin typeface="Muli"/>
                <a:ea typeface="Muli"/>
                <a:cs typeface="Muli"/>
                <a:sym typeface="Muli"/>
              </a:defRPr>
            </a:lvl9pPr>
          </a:lstStyle>
          <a:p>
            <a:pPr marL="152400" indent="0">
              <a:buFont typeface="Muli"/>
              <a:buNone/>
            </a:pPr>
            <a:r>
              <a:rPr lang="en-US" sz="1800" i="1" dirty="0" err="1">
                <a:latin typeface="Cambria" panose="02040503050406030204" pitchFamily="18" charset="0"/>
                <a:ea typeface="Cambria" panose="02040503050406030204" pitchFamily="18" charset="0"/>
              </a:rPr>
              <a:t>Hét</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thật</a:t>
            </a:r>
            <a:r>
              <a:rPr lang="en-US" sz="1800" i="1" dirty="0">
                <a:latin typeface="Cambria" panose="02040503050406030204" pitchFamily="18" charset="0"/>
                <a:ea typeface="Cambria" panose="02040503050406030204" pitchFamily="18" charset="0"/>
              </a:rPr>
              <a:t> to </a:t>
            </a:r>
            <a:r>
              <a:rPr lang="en-US" sz="1800" i="1" dirty="0" err="1">
                <a:latin typeface="Cambria" panose="02040503050406030204" pitchFamily="18" charset="0"/>
                <a:ea typeface="Cambria" panose="02040503050406030204" pitchFamily="18" charset="0"/>
              </a:rPr>
              <a:t>trêu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chọc</a:t>
            </a:r>
            <a:r>
              <a:rPr lang="en-US" sz="1800" i="1" dirty="0">
                <a:latin typeface="Cambria" panose="02040503050406030204" pitchFamily="18" charset="0"/>
                <a:ea typeface="Cambria" panose="02040503050406030204" pitchFamily="18" charset="0"/>
              </a:rPr>
              <a:t>.</a:t>
            </a:r>
          </a:p>
        </p:txBody>
      </p:sp>
      <p:pic>
        <p:nvPicPr>
          <p:cNvPr id="9220" name="Picture 4" descr="Có thể là tranh biếm họa">
            <a:extLst>
              <a:ext uri="{FF2B5EF4-FFF2-40B4-BE49-F238E27FC236}">
                <a16:creationId xmlns:a16="http://schemas.microsoft.com/office/drawing/2014/main" id="{B44047B1-4425-4446-95C3-33D41D84DF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38" b="91989" l="9926" r="89889">
                        <a14:foregroundMark x1="35250" y1="6438" x2="38126" y2="10587"/>
                        <a14:foregroundMark x1="33766" y1="84549" x2="34323" y2="89986"/>
                        <a14:foregroundMark x1="27737" y1="91273" x2="25603" y2="91989"/>
                      </a14:backgroundRemoval>
                    </a14:imgEffect>
                  </a14:imgLayer>
                </a14:imgProps>
              </a:ext>
              <a:ext uri="{28A0092B-C50C-407E-A947-70E740481C1C}">
                <a14:useLocalDpi xmlns:a14="http://schemas.microsoft.com/office/drawing/2010/main" val="0"/>
              </a:ext>
            </a:extLst>
          </a:blip>
          <a:srcRect/>
          <a:stretch>
            <a:fillRect/>
          </a:stretch>
        </p:blipFill>
        <p:spPr bwMode="auto">
          <a:xfrm>
            <a:off x="351738" y="1350098"/>
            <a:ext cx="1997229" cy="129498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potted Rabbit Images, Stock Photos &amp;amp; Vectors | Shutterstock">
            <a:extLst>
              <a:ext uri="{FF2B5EF4-FFF2-40B4-BE49-F238E27FC236}">
                <a16:creationId xmlns:a16="http://schemas.microsoft.com/office/drawing/2014/main" id="{3071A2A6-DDC9-442D-8DFB-4D0722DAC2C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500">
                        <a14:foregroundMark x1="76000" y1="20357" x2="78750" y2="39286"/>
                        <a14:foregroundMark x1="78750" y1="39286" x2="77500" y2="57143"/>
                        <a14:foregroundMark x1="77500" y1="57143" x2="78000" y2="60000"/>
                        <a14:foregroundMark x1="35750" y1="36429" x2="34500" y2="36786"/>
                        <a14:foregroundMark x1="45750" y1="51786" x2="37750" y2="56429"/>
                        <a14:foregroundMark x1="34250" y1="65357" x2="33750" y2="65357"/>
                        <a14:foregroundMark x1="89500" y1="69286" x2="90500" y2="68571"/>
                      </a14:backgroundRemoval>
                    </a14:imgEffect>
                  </a14:imgLayer>
                </a14:imgProps>
              </a:ext>
              <a:ext uri="{28A0092B-C50C-407E-A947-70E740481C1C}">
                <a14:useLocalDpi xmlns:a14="http://schemas.microsoft.com/office/drawing/2010/main" val="0"/>
              </a:ext>
            </a:extLst>
          </a:blip>
          <a:srcRect t="12274" r="7580" b="23090"/>
          <a:stretch/>
        </p:blipFill>
        <p:spPr bwMode="auto">
          <a:xfrm>
            <a:off x="2945984" y="1292990"/>
            <a:ext cx="2534696" cy="124089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ector illustration of Cartoon safari ... | Stock vector | Colourbox">
            <a:extLst>
              <a:ext uri="{FF2B5EF4-FFF2-40B4-BE49-F238E27FC236}">
                <a16:creationId xmlns:a16="http://schemas.microsoft.com/office/drawing/2014/main" id="{7D452095-6E7A-4564-BFD0-2B8560C6B79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04" b="97870" l="1375" r="99000">
                        <a14:foregroundMark x1="95375" y1="17293" x2="89125" y2="23308"/>
                        <a14:foregroundMark x1="75375" y1="27444" x2="61375" y2="29073"/>
                        <a14:foregroundMark x1="43875" y1="4887" x2="38375" y2="8145"/>
                        <a14:foregroundMark x1="47625" y1="1629" x2="47000" y2="1504"/>
                        <a14:foregroundMark x1="39500" y1="1629" x2="42750" y2="2130"/>
                        <a14:foregroundMark x1="40875" y1="9398" x2="40875" y2="11654"/>
                        <a14:foregroundMark x1="47750" y1="10902" x2="49000" y2="20175"/>
                        <a14:foregroundMark x1="49000" y1="20175" x2="65375" y2="36717"/>
                        <a14:foregroundMark x1="65375" y1="36717" x2="61250" y2="50000"/>
                        <a14:foregroundMark x1="61250" y1="50000" x2="47875" y2="68045"/>
                        <a14:foregroundMark x1="84500" y1="58145" x2="70625" y2="80075"/>
                        <a14:foregroundMark x1="56500" y1="93233" x2="49250" y2="93860"/>
                        <a14:foregroundMark x1="56125" y1="97870" x2="51375" y2="97870"/>
                        <a14:foregroundMark x1="87875" y1="51754" x2="90000" y2="61654"/>
                        <a14:foregroundMark x1="90000" y1="61654" x2="90125" y2="61905"/>
                        <a14:foregroundMark x1="95375" y1="73058" x2="91625" y2="71429"/>
                        <a14:foregroundMark x1="79500" y1="87469" x2="76375" y2="94236"/>
                        <a14:foregroundMark x1="82625" y1="77068" x2="82250" y2="82832"/>
                        <a14:foregroundMark x1="81625" y1="77820" x2="66375" y2="80702"/>
                        <a14:foregroundMark x1="64500" y1="72306" x2="58750" y2="74060"/>
                        <a14:foregroundMark x1="48625" y1="74937" x2="45125" y2="74937"/>
                        <a14:foregroundMark x1="75375" y1="84837" x2="64875" y2="87719"/>
                        <a14:foregroundMark x1="80000" y1="82206" x2="80625" y2="85213"/>
                        <a14:foregroundMark x1="83250" y1="47619" x2="79125" y2="61654"/>
                        <a14:foregroundMark x1="95625" y1="51253" x2="88500" y2="65664"/>
                        <a14:foregroundMark x1="12375" y1="24812" x2="1375" y2="33835"/>
                        <a14:foregroundMark x1="53000" y1="34085" x2="53625" y2="44486"/>
                        <a14:foregroundMark x1="57375" y1="49875" x2="55000" y2="54887"/>
                        <a14:foregroundMark x1="75125" y1="44486" x2="71125" y2="51003"/>
                        <a14:foregroundMark x1="66500" y1="46992" x2="66250" y2="54135"/>
                        <a14:foregroundMark x1="74125" y1="56015" x2="76375" y2="69424"/>
                        <a14:foregroundMark x1="87250" y1="61905" x2="79000" y2="81579"/>
                        <a14:foregroundMark x1="80500" y1="71679" x2="72750" y2="82080"/>
                        <a14:foregroundMark x1="27875" y1="57393" x2="26250" y2="57393"/>
                        <a14:foregroundMark x1="22750" y1="29574" x2="24125" y2="39098"/>
                        <a14:foregroundMark x1="17125" y1="23058" x2="15500" y2="25815"/>
                        <a14:foregroundMark x1="2125" y1="38346" x2="1750" y2="39474"/>
                        <a14:foregroundMark x1="71500" y1="76441" x2="67750" y2="75689"/>
                        <a14:foregroundMark x1="79500" y1="53885" x2="73250" y2="71554"/>
                        <a14:foregroundMark x1="88625" y1="63534" x2="94000" y2="72306"/>
                        <a14:foregroundMark x1="99000" y1="51003" x2="95375" y2="54511"/>
                        <a14:foregroundMark x1="88750" y1="49499" x2="87875" y2="49499"/>
                      </a14:backgroundRemoval>
                    </a14:imgEffect>
                  </a14:imgLayer>
                </a14:imgProps>
              </a:ext>
              <a:ext uri="{28A0092B-C50C-407E-A947-70E740481C1C}">
                <a14:useLocalDpi xmlns:a14="http://schemas.microsoft.com/office/drawing/2010/main" val="0"/>
              </a:ext>
            </a:extLst>
          </a:blip>
          <a:srcRect/>
          <a:stretch>
            <a:fillRect/>
          </a:stretch>
        </p:blipFill>
        <p:spPr bwMode="auto">
          <a:xfrm>
            <a:off x="6668305" y="1028363"/>
            <a:ext cx="1547197" cy="15433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F86EFE89-62C5-4AE9-BBCF-A4A8BDBB6901}"/>
              </a:ext>
            </a:extLst>
          </p:cNvPr>
          <p:cNvSpPr txBox="1">
            <a:spLocks/>
          </p:cNvSpPr>
          <p:nvPr/>
        </p:nvSpPr>
        <p:spPr>
          <a:xfrm>
            <a:off x="3118663" y="3116456"/>
            <a:ext cx="2694799" cy="534600"/>
          </a:xfrm>
          <a:custGeom>
            <a:avLst/>
            <a:gdLst>
              <a:gd name="connsiteX0" fmla="*/ 0 w 2694799"/>
              <a:gd name="connsiteY0" fmla="*/ 0 h 534600"/>
              <a:gd name="connsiteX1" fmla="*/ 619804 w 2694799"/>
              <a:gd name="connsiteY1" fmla="*/ 0 h 534600"/>
              <a:gd name="connsiteX2" fmla="*/ 1239608 w 2694799"/>
              <a:gd name="connsiteY2" fmla="*/ 0 h 534600"/>
              <a:gd name="connsiteX3" fmla="*/ 1859411 w 2694799"/>
              <a:gd name="connsiteY3" fmla="*/ 0 h 534600"/>
              <a:gd name="connsiteX4" fmla="*/ 2694799 w 2694799"/>
              <a:gd name="connsiteY4" fmla="*/ 0 h 534600"/>
              <a:gd name="connsiteX5" fmla="*/ 2694799 w 2694799"/>
              <a:gd name="connsiteY5" fmla="*/ 534600 h 534600"/>
              <a:gd name="connsiteX6" fmla="*/ 2074995 w 2694799"/>
              <a:gd name="connsiteY6" fmla="*/ 534600 h 534600"/>
              <a:gd name="connsiteX7" fmla="*/ 1482139 w 2694799"/>
              <a:gd name="connsiteY7" fmla="*/ 534600 h 534600"/>
              <a:gd name="connsiteX8" fmla="*/ 835388 w 2694799"/>
              <a:gd name="connsiteY8" fmla="*/ 534600 h 534600"/>
              <a:gd name="connsiteX9" fmla="*/ 0 w 2694799"/>
              <a:gd name="connsiteY9" fmla="*/ 534600 h 534600"/>
              <a:gd name="connsiteX10" fmla="*/ 0 w 2694799"/>
              <a:gd name="connsiteY10" fmla="*/ 0 h 5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799" h="534600" fill="none" extrusionOk="0">
                <a:moveTo>
                  <a:pt x="0" y="0"/>
                </a:moveTo>
                <a:cubicBezTo>
                  <a:pt x="235669" y="14331"/>
                  <a:pt x="331925" y="30045"/>
                  <a:pt x="619804" y="0"/>
                </a:cubicBezTo>
                <a:cubicBezTo>
                  <a:pt x="907683" y="-30045"/>
                  <a:pt x="1084406" y="-10139"/>
                  <a:pt x="1239608" y="0"/>
                </a:cubicBezTo>
                <a:cubicBezTo>
                  <a:pt x="1394810" y="10139"/>
                  <a:pt x="1667983" y="14063"/>
                  <a:pt x="1859411" y="0"/>
                </a:cubicBezTo>
                <a:cubicBezTo>
                  <a:pt x="2050839" y="-14063"/>
                  <a:pt x="2393354" y="37498"/>
                  <a:pt x="2694799" y="0"/>
                </a:cubicBezTo>
                <a:cubicBezTo>
                  <a:pt x="2681111" y="230238"/>
                  <a:pt x="2701508" y="296883"/>
                  <a:pt x="2694799" y="534600"/>
                </a:cubicBezTo>
                <a:cubicBezTo>
                  <a:pt x="2497127" y="551191"/>
                  <a:pt x="2367601" y="541290"/>
                  <a:pt x="2074995" y="534600"/>
                </a:cubicBezTo>
                <a:cubicBezTo>
                  <a:pt x="1782389" y="527910"/>
                  <a:pt x="1711863" y="515290"/>
                  <a:pt x="1482139" y="534600"/>
                </a:cubicBezTo>
                <a:cubicBezTo>
                  <a:pt x="1252415" y="553910"/>
                  <a:pt x="1142081" y="522812"/>
                  <a:pt x="835388" y="534600"/>
                </a:cubicBezTo>
                <a:cubicBezTo>
                  <a:pt x="528695" y="546388"/>
                  <a:pt x="360496" y="535320"/>
                  <a:pt x="0" y="534600"/>
                </a:cubicBezTo>
                <a:cubicBezTo>
                  <a:pt x="22811" y="272997"/>
                  <a:pt x="4084" y="260643"/>
                  <a:pt x="0" y="0"/>
                </a:cubicBezTo>
                <a:close/>
              </a:path>
              <a:path w="2694799" h="534600" stroke="0" extrusionOk="0">
                <a:moveTo>
                  <a:pt x="0" y="0"/>
                </a:moveTo>
                <a:cubicBezTo>
                  <a:pt x="295523" y="-13202"/>
                  <a:pt x="347378" y="33147"/>
                  <a:pt x="673700" y="0"/>
                </a:cubicBezTo>
                <a:cubicBezTo>
                  <a:pt x="1000022" y="-33147"/>
                  <a:pt x="1176578" y="30437"/>
                  <a:pt x="1401295" y="0"/>
                </a:cubicBezTo>
                <a:cubicBezTo>
                  <a:pt x="1626012" y="-30437"/>
                  <a:pt x="1781137" y="-100"/>
                  <a:pt x="2074995" y="0"/>
                </a:cubicBezTo>
                <a:cubicBezTo>
                  <a:pt x="2368853" y="100"/>
                  <a:pt x="2546169" y="-25100"/>
                  <a:pt x="2694799" y="0"/>
                </a:cubicBezTo>
                <a:cubicBezTo>
                  <a:pt x="2717917" y="247894"/>
                  <a:pt x="2718078" y="405665"/>
                  <a:pt x="2694799" y="534600"/>
                </a:cubicBezTo>
                <a:cubicBezTo>
                  <a:pt x="2400698" y="550090"/>
                  <a:pt x="2170956" y="508310"/>
                  <a:pt x="1994151" y="534600"/>
                </a:cubicBezTo>
                <a:cubicBezTo>
                  <a:pt x="1817346" y="560890"/>
                  <a:pt x="1589428" y="533467"/>
                  <a:pt x="1401295" y="534600"/>
                </a:cubicBezTo>
                <a:cubicBezTo>
                  <a:pt x="1213162" y="535733"/>
                  <a:pt x="1090532" y="527419"/>
                  <a:pt x="781492" y="534600"/>
                </a:cubicBezTo>
                <a:cubicBezTo>
                  <a:pt x="472452" y="541781"/>
                  <a:pt x="332477" y="541610"/>
                  <a:pt x="0" y="534600"/>
                </a:cubicBezTo>
                <a:cubicBezTo>
                  <a:pt x="17921" y="315044"/>
                  <a:pt x="-24419" y="253827"/>
                  <a:pt x="0" y="0"/>
                </a:cubicBezTo>
                <a:close/>
              </a:path>
            </a:pathLst>
          </a:custGeom>
          <a:solidFill>
            <a:schemeClr val="accent2">
              <a:lumMod val="60000"/>
              <a:lumOff val="40000"/>
            </a:schemeClr>
          </a:solidFill>
          <a:ln>
            <a:solidFill>
              <a:schemeClr val="tx1"/>
            </a:solidFill>
            <a:extLst>
              <a:ext uri="{C807C97D-BFC1-408E-A445-0C87EB9F89A2}">
                <ask:lineSketchStyleProps xmlns:ask="http://schemas.microsoft.com/office/drawing/2018/sketchyshapes" sd="995400364">
                  <a:prstGeom prst="rect">
                    <a:avLst/>
                  </a:prstGeom>
                  <ask:type>
                    <ask:lineSketchFreehand/>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Muli"/>
              <a:buChar char="●"/>
              <a:defRPr sz="1600" b="0" i="0" u="none" strike="noStrike" cap="none">
                <a:solidFill>
                  <a:schemeClr val="dk1"/>
                </a:solidFill>
                <a:latin typeface="Muli"/>
                <a:ea typeface="Muli"/>
                <a:cs typeface="Muli"/>
                <a:sym typeface="Muli"/>
              </a:defRPr>
            </a:lvl1pPr>
            <a:lvl2pPr marL="914400" marR="0" lvl="1" indent="-304800" algn="l" rtl="0">
              <a:lnSpc>
                <a:spcPct val="115000"/>
              </a:lnSpc>
              <a:spcBef>
                <a:spcPts val="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2pPr>
            <a:lvl3pPr marL="1371600" marR="0" lvl="2"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3pPr>
            <a:lvl4pPr marL="1828800" marR="0" lvl="3"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4pPr>
            <a:lvl5pPr marL="2286000" marR="0" lvl="4"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5pPr>
            <a:lvl6pPr marL="2743200" marR="0" lvl="5"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6pPr>
            <a:lvl7pPr marL="3200400" marR="0" lvl="6"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7pPr>
            <a:lvl8pPr marL="3657600" marR="0" lvl="7"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8pPr>
            <a:lvl9pPr marL="4114800" marR="0" lvl="8" indent="-304800" algn="l" rtl="0">
              <a:lnSpc>
                <a:spcPct val="115000"/>
              </a:lnSpc>
              <a:spcBef>
                <a:spcPts val="1600"/>
              </a:spcBef>
              <a:spcAft>
                <a:spcPts val="1600"/>
              </a:spcAft>
              <a:buClr>
                <a:schemeClr val="dk1"/>
              </a:buClr>
              <a:buSzPts val="1200"/>
              <a:buFont typeface="Muli"/>
              <a:buChar char="■"/>
              <a:defRPr sz="1200" b="0" i="0" u="none" strike="noStrike" cap="none">
                <a:solidFill>
                  <a:schemeClr val="dk1"/>
                </a:solidFill>
                <a:latin typeface="Muli"/>
                <a:ea typeface="Muli"/>
                <a:cs typeface="Muli"/>
                <a:sym typeface="Muli"/>
              </a:defRPr>
            </a:lvl9pPr>
          </a:lstStyle>
          <a:p>
            <a:pPr marL="152400" indent="0">
              <a:buFont typeface="Muli"/>
              <a:buNone/>
            </a:pPr>
            <a:r>
              <a:rPr lang="en-US" sz="1800" i="1" dirty="0" err="1">
                <a:latin typeface="Cambria" panose="02040503050406030204" pitchFamily="18" charset="0"/>
                <a:ea typeface="Cambria" panose="02040503050406030204" pitchFamily="18" charset="0"/>
              </a:rPr>
              <a:t>Núp</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trong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bụi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hùa</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theo</a:t>
            </a:r>
            <a:endParaRPr lang="en-US" sz="1800" i="1" dirty="0">
              <a:latin typeface="Cambria" panose="02040503050406030204" pitchFamily="18" charset="0"/>
              <a:ea typeface="Cambria" panose="02040503050406030204" pitchFamily="18" charset="0"/>
            </a:endParaRPr>
          </a:p>
        </p:txBody>
      </p:sp>
      <p:sp>
        <p:nvSpPr>
          <p:cNvPr id="19" name="Text Placeholder 4">
            <a:extLst>
              <a:ext uri="{FF2B5EF4-FFF2-40B4-BE49-F238E27FC236}">
                <a16:creationId xmlns:a16="http://schemas.microsoft.com/office/drawing/2014/main" id="{469FF537-C7B5-4C24-A2B0-80A9BA770B78}"/>
              </a:ext>
            </a:extLst>
          </p:cNvPr>
          <p:cNvSpPr txBox="1">
            <a:spLocks/>
          </p:cNvSpPr>
          <p:nvPr/>
        </p:nvSpPr>
        <p:spPr>
          <a:xfrm>
            <a:off x="6267386" y="3116456"/>
            <a:ext cx="2397995" cy="534600"/>
          </a:xfrm>
          <a:custGeom>
            <a:avLst/>
            <a:gdLst>
              <a:gd name="connsiteX0" fmla="*/ 0 w 2397995"/>
              <a:gd name="connsiteY0" fmla="*/ 0 h 534600"/>
              <a:gd name="connsiteX1" fmla="*/ 623479 w 2397995"/>
              <a:gd name="connsiteY1" fmla="*/ 0 h 534600"/>
              <a:gd name="connsiteX2" fmla="*/ 1246957 w 2397995"/>
              <a:gd name="connsiteY2" fmla="*/ 0 h 534600"/>
              <a:gd name="connsiteX3" fmla="*/ 2397995 w 2397995"/>
              <a:gd name="connsiteY3" fmla="*/ 0 h 534600"/>
              <a:gd name="connsiteX4" fmla="*/ 2397995 w 2397995"/>
              <a:gd name="connsiteY4" fmla="*/ 534600 h 534600"/>
              <a:gd name="connsiteX5" fmla="*/ 1870436 w 2397995"/>
              <a:gd name="connsiteY5" fmla="*/ 534600 h 534600"/>
              <a:gd name="connsiteX6" fmla="*/ 1246957 w 2397995"/>
              <a:gd name="connsiteY6" fmla="*/ 534600 h 534600"/>
              <a:gd name="connsiteX7" fmla="*/ 671439 w 2397995"/>
              <a:gd name="connsiteY7" fmla="*/ 534600 h 534600"/>
              <a:gd name="connsiteX8" fmla="*/ 0 w 2397995"/>
              <a:gd name="connsiteY8" fmla="*/ 534600 h 534600"/>
              <a:gd name="connsiteX9" fmla="*/ 0 w 2397995"/>
              <a:gd name="connsiteY9" fmla="*/ 0 h 5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995" h="534600" fill="none" extrusionOk="0">
                <a:moveTo>
                  <a:pt x="0" y="0"/>
                </a:moveTo>
                <a:cubicBezTo>
                  <a:pt x="127985" y="-4556"/>
                  <a:pt x="371355" y="31005"/>
                  <a:pt x="623479" y="0"/>
                </a:cubicBezTo>
                <a:cubicBezTo>
                  <a:pt x="875603" y="-31005"/>
                  <a:pt x="1116614" y="-13030"/>
                  <a:pt x="1246957" y="0"/>
                </a:cubicBezTo>
                <a:cubicBezTo>
                  <a:pt x="1377300" y="13030"/>
                  <a:pt x="2006581" y="19027"/>
                  <a:pt x="2397995" y="0"/>
                </a:cubicBezTo>
                <a:cubicBezTo>
                  <a:pt x="2393049" y="139073"/>
                  <a:pt x="2416321" y="356724"/>
                  <a:pt x="2397995" y="534600"/>
                </a:cubicBezTo>
                <a:cubicBezTo>
                  <a:pt x="2192859" y="558914"/>
                  <a:pt x="1977798" y="533221"/>
                  <a:pt x="1870436" y="534600"/>
                </a:cubicBezTo>
                <a:cubicBezTo>
                  <a:pt x="1763074" y="535979"/>
                  <a:pt x="1558261" y="523319"/>
                  <a:pt x="1246957" y="534600"/>
                </a:cubicBezTo>
                <a:cubicBezTo>
                  <a:pt x="935653" y="545881"/>
                  <a:pt x="949224" y="553798"/>
                  <a:pt x="671439" y="534600"/>
                </a:cubicBezTo>
                <a:cubicBezTo>
                  <a:pt x="393654" y="515402"/>
                  <a:pt x="182776" y="532827"/>
                  <a:pt x="0" y="534600"/>
                </a:cubicBezTo>
                <a:cubicBezTo>
                  <a:pt x="-19022" y="303690"/>
                  <a:pt x="23105" y="255951"/>
                  <a:pt x="0" y="0"/>
                </a:cubicBezTo>
                <a:close/>
              </a:path>
              <a:path w="2397995" h="534600" stroke="0" extrusionOk="0">
                <a:moveTo>
                  <a:pt x="0" y="0"/>
                </a:moveTo>
                <a:cubicBezTo>
                  <a:pt x="194530" y="14551"/>
                  <a:pt x="367114" y="-9942"/>
                  <a:pt x="599499" y="0"/>
                </a:cubicBezTo>
                <a:cubicBezTo>
                  <a:pt x="831884" y="9942"/>
                  <a:pt x="893199" y="-4878"/>
                  <a:pt x="1175018" y="0"/>
                </a:cubicBezTo>
                <a:cubicBezTo>
                  <a:pt x="1456837" y="4878"/>
                  <a:pt x="1578922" y="14581"/>
                  <a:pt x="1702576" y="0"/>
                </a:cubicBezTo>
                <a:cubicBezTo>
                  <a:pt x="1826230" y="-14581"/>
                  <a:pt x="2095602" y="21603"/>
                  <a:pt x="2397995" y="0"/>
                </a:cubicBezTo>
                <a:cubicBezTo>
                  <a:pt x="2423447" y="184769"/>
                  <a:pt x="2386278" y="342900"/>
                  <a:pt x="2397995" y="534600"/>
                </a:cubicBezTo>
                <a:cubicBezTo>
                  <a:pt x="2192179" y="514954"/>
                  <a:pt x="2011604" y="514639"/>
                  <a:pt x="1846456" y="534600"/>
                </a:cubicBezTo>
                <a:cubicBezTo>
                  <a:pt x="1681308" y="554561"/>
                  <a:pt x="1354946" y="510228"/>
                  <a:pt x="1198998" y="534600"/>
                </a:cubicBezTo>
                <a:cubicBezTo>
                  <a:pt x="1043050" y="558972"/>
                  <a:pt x="803873" y="544345"/>
                  <a:pt x="575519" y="534600"/>
                </a:cubicBezTo>
                <a:cubicBezTo>
                  <a:pt x="347165" y="524855"/>
                  <a:pt x="211008" y="529863"/>
                  <a:pt x="0" y="534600"/>
                </a:cubicBezTo>
                <a:cubicBezTo>
                  <a:pt x="15654" y="292738"/>
                  <a:pt x="-23524" y="154184"/>
                  <a:pt x="0" y="0"/>
                </a:cubicBezTo>
                <a:close/>
              </a:path>
            </a:pathLst>
          </a:custGeom>
          <a:solidFill>
            <a:schemeClr val="accent2">
              <a:lumMod val="60000"/>
              <a:lumOff val="40000"/>
            </a:schemeClr>
          </a:solidFill>
          <a:ln>
            <a:solidFill>
              <a:schemeClr val="tx1"/>
            </a:solidFill>
            <a:extLst>
              <a:ext uri="{C807C97D-BFC1-408E-A445-0C87EB9F89A2}">
                <ask:lineSketchStyleProps xmlns:ask="http://schemas.microsoft.com/office/drawing/2018/sketchyshapes" sd="1332441626">
                  <a:prstGeom prst="rect">
                    <a:avLst/>
                  </a:prstGeom>
                  <ask:type>
                    <ask:lineSketchFreehand/>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Muli"/>
              <a:buChar char="●"/>
              <a:defRPr sz="1600" b="0" i="0" u="none" strike="noStrike" cap="none">
                <a:solidFill>
                  <a:schemeClr val="dk1"/>
                </a:solidFill>
                <a:latin typeface="Muli"/>
                <a:ea typeface="Muli"/>
                <a:cs typeface="Muli"/>
                <a:sym typeface="Muli"/>
              </a:defRPr>
            </a:lvl1pPr>
            <a:lvl2pPr marL="914400" marR="0" lvl="1" indent="-304800" algn="l" rtl="0">
              <a:lnSpc>
                <a:spcPct val="115000"/>
              </a:lnSpc>
              <a:spcBef>
                <a:spcPts val="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2pPr>
            <a:lvl3pPr marL="1371600" marR="0" lvl="2"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3pPr>
            <a:lvl4pPr marL="1828800" marR="0" lvl="3"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4pPr>
            <a:lvl5pPr marL="2286000" marR="0" lvl="4"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5pPr>
            <a:lvl6pPr marL="2743200" marR="0" lvl="5"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6pPr>
            <a:lvl7pPr marL="3200400" marR="0" lvl="6"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7pPr>
            <a:lvl8pPr marL="3657600" marR="0" lvl="7" indent="-304800" algn="l" rtl="0">
              <a:lnSpc>
                <a:spcPct val="115000"/>
              </a:lnSpc>
              <a:spcBef>
                <a:spcPts val="1600"/>
              </a:spcBef>
              <a:spcAft>
                <a:spcPts val="0"/>
              </a:spcAft>
              <a:buClr>
                <a:schemeClr val="dk1"/>
              </a:buClr>
              <a:buSzPts val="1200"/>
              <a:buFont typeface="Muli"/>
              <a:buChar char="○"/>
              <a:defRPr sz="1200" b="0" i="0" u="none" strike="noStrike" cap="none">
                <a:solidFill>
                  <a:schemeClr val="dk1"/>
                </a:solidFill>
                <a:latin typeface="Muli"/>
                <a:ea typeface="Muli"/>
                <a:cs typeface="Muli"/>
                <a:sym typeface="Muli"/>
              </a:defRPr>
            </a:lvl8pPr>
            <a:lvl9pPr marL="4114800" marR="0" lvl="8" indent="-304800" algn="l" rtl="0">
              <a:lnSpc>
                <a:spcPct val="115000"/>
              </a:lnSpc>
              <a:spcBef>
                <a:spcPts val="1600"/>
              </a:spcBef>
              <a:spcAft>
                <a:spcPts val="1600"/>
              </a:spcAft>
              <a:buClr>
                <a:schemeClr val="dk1"/>
              </a:buClr>
              <a:buSzPts val="1200"/>
              <a:buFont typeface="Muli"/>
              <a:buChar char="■"/>
              <a:defRPr sz="1200" b="0" i="0" u="none" strike="noStrike" cap="none">
                <a:solidFill>
                  <a:schemeClr val="dk1"/>
                </a:solidFill>
                <a:latin typeface="Muli"/>
                <a:ea typeface="Muli"/>
                <a:cs typeface="Muli"/>
                <a:sym typeface="Muli"/>
              </a:defRPr>
            </a:lvl9pPr>
          </a:lstStyle>
          <a:p>
            <a:pPr marL="152400" indent="0">
              <a:buFont typeface="Muli"/>
              <a:buNone/>
            </a:pPr>
            <a:r>
              <a:rPr lang="en-US" sz="1800" i="1" dirty="0" err="1">
                <a:latin typeface="Cambria" panose="02040503050406030204" pitchFamily="18" charset="0"/>
                <a:ea typeface="Cambria" panose="02040503050406030204" pitchFamily="18" charset="0"/>
              </a:rPr>
              <a:t>Tất</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cả</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đều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chê</a:t>
            </a:r>
            <a:r>
              <a:rPr lang="en-US" sz="1800" i="1" dirty="0">
                <a:latin typeface="Cambria" panose="02040503050406030204" pitchFamily="18" charset="0"/>
                <a:ea typeface="Cambria" panose="02040503050406030204" pitchFamily="18" charset="0"/>
              </a:rPr>
              <a:t> bai</a:t>
            </a:r>
          </a:p>
        </p:txBody>
      </p:sp>
      <p:sp>
        <p:nvSpPr>
          <p:cNvPr id="2" name="Oval 1">
            <a:extLst>
              <a:ext uri="{FF2B5EF4-FFF2-40B4-BE49-F238E27FC236}">
                <a16:creationId xmlns:a16="http://schemas.microsoft.com/office/drawing/2014/main" id="{F1EBABF6-0002-41DA-A7FF-352DE9F6D757}"/>
              </a:ext>
            </a:extLst>
          </p:cNvPr>
          <p:cNvSpPr/>
          <p:nvPr/>
        </p:nvSpPr>
        <p:spPr>
          <a:xfrm>
            <a:off x="2151570" y="679416"/>
            <a:ext cx="4345355" cy="681077"/>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 indent="0" algn="ctr">
              <a:buNone/>
            </a:pPr>
            <a:r>
              <a:rPr lang="en-US" sz="2000" b="1" dirty="0" err="1">
                <a:solidFill>
                  <a:schemeClr val="tx1"/>
                </a:solidFill>
                <a:latin typeface="Cambria" panose="02040503050406030204" pitchFamily="18" charset="0"/>
                <a:ea typeface="Cambria" panose="02040503050406030204" pitchFamily="18" charset="0"/>
              </a:rPr>
              <a:t>Thái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độ</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của</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các</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loài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vật</a:t>
            </a:r>
            <a:endParaRPr lang="en-US" sz="2000" b="1" dirty="0">
              <a:solidFill>
                <a:schemeClr val="tx1"/>
              </a:solidFill>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35657E44-E205-4208-BFC4-531F2B44F949}"/>
              </a:ext>
            </a:extLst>
          </p:cNvPr>
          <p:cNvSpPr/>
          <p:nvPr/>
        </p:nvSpPr>
        <p:spPr>
          <a:xfrm>
            <a:off x="737383" y="3992477"/>
            <a:ext cx="427109" cy="734646"/>
          </a:xfrm>
          <a:prstGeom prst="rightArrow">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8B643BF-0CFF-4484-91AE-6F08A3F0849D}"/>
              </a:ext>
            </a:extLst>
          </p:cNvPr>
          <p:cNvSpPr/>
          <p:nvPr/>
        </p:nvSpPr>
        <p:spPr>
          <a:xfrm>
            <a:off x="1234831" y="3865207"/>
            <a:ext cx="6502400" cy="107411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800" b="1" dirty="0" err="1">
                <a:solidFill>
                  <a:schemeClr val="tx1"/>
                </a:solidFill>
                <a:latin typeface="Cambria" panose="02040503050406030204" pitchFamily="18" charset="0"/>
                <a:ea typeface="Cambria" panose="02040503050406030204" pitchFamily="18" charset="0"/>
              </a:rPr>
              <a:t>Số</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lượng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các</a:t>
            </a:r>
            <a:r>
              <a:rPr lang="en-US" sz="1800" b="1" dirty="0">
                <a:solidFill>
                  <a:schemeClr val="tx1"/>
                </a:solidFill>
                <a:latin typeface="Cambria" panose="02040503050406030204" pitchFamily="18" charset="0"/>
                <a:ea typeface="Cambria" panose="02040503050406030204" pitchFamily="18" charset="0"/>
              </a:rPr>
              <a:t> con </a:t>
            </a:r>
            <a:r>
              <a:rPr lang="en-US" sz="1800" b="1" dirty="0" err="1">
                <a:solidFill>
                  <a:schemeClr val="tx1"/>
                </a:solidFill>
                <a:latin typeface="Cambria" panose="02040503050406030204" pitchFamily="18" charset="0"/>
                <a:ea typeface="Cambria" panose="02040503050406030204" pitchFamily="18" charset="0"/>
              </a:rPr>
              <a:t>vật</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tăng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dần</a:t>
            </a:r>
            <a:r>
              <a:rPr lang="en-US" sz="1800" b="1" dirty="0">
                <a:solidFill>
                  <a:schemeClr val="tx1"/>
                </a:solidFill>
                <a:latin typeface="Cambria" panose="02040503050406030204" pitchFamily="18" charset="0"/>
                <a:ea typeface="Cambria" panose="02040503050406030204" pitchFamily="18" charset="0"/>
              </a:rPr>
              <a:t>.</a:t>
            </a:r>
          </a:p>
          <a:p>
            <a:pPr marL="285750" indent="-285750">
              <a:buFontTx/>
              <a:buChar char="-"/>
            </a:pPr>
            <a:r>
              <a:rPr lang="en-US" sz="1800" b="1" dirty="0" err="1">
                <a:solidFill>
                  <a:schemeClr val="tx1"/>
                </a:solidFill>
                <a:latin typeface="Cambria" panose="02040503050406030204" pitchFamily="18" charset="0"/>
                <a:ea typeface="Cambria" panose="02040503050406030204" pitchFamily="18" charset="0"/>
              </a:rPr>
              <a:t>Tất</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cả</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đều</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tập</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trung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chê</a:t>
            </a:r>
            <a:r>
              <a:rPr lang="en-US" sz="1800" b="1" dirty="0">
                <a:solidFill>
                  <a:schemeClr val="tx1"/>
                </a:solidFill>
                <a:latin typeface="Cambria" panose="02040503050406030204" pitchFamily="18" charset="0"/>
                <a:ea typeface="Cambria" panose="02040503050406030204" pitchFamily="18" charset="0"/>
              </a:rPr>
              <a:t> bai </a:t>
            </a:r>
            <a:r>
              <a:rPr lang="en-US" sz="1800" b="1" dirty="0" err="1">
                <a:solidFill>
                  <a:schemeClr val="tx1"/>
                </a:solidFill>
                <a:latin typeface="Cambria" panose="02040503050406030204" pitchFamily="18" charset="0"/>
                <a:ea typeface="Cambria" panose="02040503050406030204" pitchFamily="18" charset="0"/>
              </a:rPr>
              <a:t>đặc</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điểm</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chân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vòng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kiềng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của</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gấu</a:t>
            </a:r>
            <a:r>
              <a:rPr lang="en-US" sz="1800" b="1" dirty="0">
                <a:solidFill>
                  <a:schemeClr val="tx1"/>
                </a:solidFill>
                <a:latin typeface="Cambria" panose="02040503050406030204" pitchFamily="18" charset="0"/>
                <a:ea typeface="Cambria" panose="02040503050406030204" pitchFamily="18" charset="0"/>
              </a:rPr>
              <a:t> con.</a:t>
            </a:r>
          </a:p>
        </p:txBody>
      </p:sp>
    </p:spTree>
    <p:extLst>
      <p:ext uri="{BB962C8B-B14F-4D97-AF65-F5344CB8AC3E}">
        <p14:creationId xmlns:p14="http://schemas.microsoft.com/office/powerpoint/2010/main" val="265535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fade">
                                      <p:cBhvr>
                                        <p:cTn id="17" dur="1000"/>
                                        <p:tgtEl>
                                          <p:spTgt spid="9220"/>
                                        </p:tgtEl>
                                      </p:cBhvr>
                                    </p:animEffect>
                                    <p:anim calcmode="lin" valueType="num">
                                      <p:cBhvr>
                                        <p:cTn id="18" dur="1000" fill="hold"/>
                                        <p:tgtEl>
                                          <p:spTgt spid="9220"/>
                                        </p:tgtEl>
                                        <p:attrNameLst>
                                          <p:attrName>ppt_x</p:attrName>
                                        </p:attrNameLst>
                                      </p:cBhvr>
                                      <p:tavLst>
                                        <p:tav tm="0">
                                          <p:val>
                                            <p:strVal val="#ppt_x"/>
                                          </p:val>
                                        </p:tav>
                                        <p:tav tm="100000">
                                          <p:val>
                                            <p:strVal val="#ppt_x"/>
                                          </p:val>
                                        </p:tav>
                                      </p:tavLst>
                                    </p:anim>
                                    <p:anim calcmode="lin" valueType="num">
                                      <p:cBhvr>
                                        <p:cTn id="19" dur="1000" fill="hold"/>
                                        <p:tgtEl>
                                          <p:spTgt spid="92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224"/>
                                        </p:tgtEl>
                                        <p:attrNameLst>
                                          <p:attrName>style.visibility</p:attrName>
                                        </p:attrNameLst>
                                      </p:cBhvr>
                                      <p:to>
                                        <p:strVal val="visible"/>
                                      </p:to>
                                    </p:set>
                                    <p:animEffect transition="in" filter="fade">
                                      <p:cBhvr>
                                        <p:cTn id="34" dur="1000"/>
                                        <p:tgtEl>
                                          <p:spTgt spid="9224"/>
                                        </p:tgtEl>
                                      </p:cBhvr>
                                    </p:animEffect>
                                    <p:anim calcmode="lin" valueType="num">
                                      <p:cBhvr>
                                        <p:cTn id="35" dur="1000" fill="hold"/>
                                        <p:tgtEl>
                                          <p:spTgt spid="9224"/>
                                        </p:tgtEl>
                                        <p:attrNameLst>
                                          <p:attrName>ppt_x</p:attrName>
                                        </p:attrNameLst>
                                      </p:cBhvr>
                                      <p:tavLst>
                                        <p:tav tm="0">
                                          <p:val>
                                            <p:strVal val="#ppt_x"/>
                                          </p:val>
                                        </p:tav>
                                        <p:tav tm="100000">
                                          <p:val>
                                            <p:strVal val="#ppt_x"/>
                                          </p:val>
                                        </p:tav>
                                      </p:tavLst>
                                    </p:anim>
                                    <p:anim calcmode="lin" valueType="num">
                                      <p:cBhvr>
                                        <p:cTn id="36" dur="1000" fill="hold"/>
                                        <p:tgtEl>
                                          <p:spTgt spid="922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226"/>
                                        </p:tgtEl>
                                        <p:attrNameLst>
                                          <p:attrName>style.visibility</p:attrName>
                                        </p:attrNameLst>
                                      </p:cBhvr>
                                      <p:to>
                                        <p:strVal val="visible"/>
                                      </p:to>
                                    </p:set>
                                    <p:animEffect transition="in" filter="fade">
                                      <p:cBhvr>
                                        <p:cTn id="51" dur="1000"/>
                                        <p:tgtEl>
                                          <p:spTgt spid="9226"/>
                                        </p:tgtEl>
                                      </p:cBhvr>
                                    </p:animEffect>
                                    <p:anim calcmode="lin" valueType="num">
                                      <p:cBhvr>
                                        <p:cTn id="52" dur="1000" fill="hold"/>
                                        <p:tgtEl>
                                          <p:spTgt spid="9226"/>
                                        </p:tgtEl>
                                        <p:attrNameLst>
                                          <p:attrName>ppt_x</p:attrName>
                                        </p:attrNameLst>
                                      </p:cBhvr>
                                      <p:tavLst>
                                        <p:tav tm="0">
                                          <p:val>
                                            <p:strVal val="#ppt_x"/>
                                          </p:val>
                                        </p:tav>
                                        <p:tav tm="100000">
                                          <p:val>
                                            <p:strVal val="#ppt_x"/>
                                          </p:val>
                                        </p:tav>
                                      </p:tavLst>
                                    </p:anim>
                                    <p:anim calcmode="lin" valueType="num">
                                      <p:cBhvr>
                                        <p:cTn id="53" dur="1000" fill="hold"/>
                                        <p:tgtEl>
                                          <p:spTgt spid="922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8">
                                            <p:bg/>
                                          </p:spTgt>
                                        </p:tgtEl>
                                        <p:attrNameLst>
                                          <p:attrName>style.visibility</p:attrName>
                                        </p:attrNameLst>
                                      </p:cBhvr>
                                      <p:to>
                                        <p:strVal val="visible"/>
                                      </p:to>
                                    </p:set>
                                    <p:animEffect transition="in" filter="fade">
                                      <p:cBhvr>
                                        <p:cTn id="75" dur="1000"/>
                                        <p:tgtEl>
                                          <p:spTgt spid="8">
                                            <p:bg/>
                                          </p:spTgt>
                                        </p:tgtEl>
                                      </p:cBhvr>
                                    </p:animEffect>
                                    <p:anim calcmode="lin" valueType="num">
                                      <p:cBhvr>
                                        <p:cTn id="76" dur="1000" fill="hold"/>
                                        <p:tgtEl>
                                          <p:spTgt spid="8">
                                            <p:bg/>
                                          </p:spTgt>
                                        </p:tgtEl>
                                        <p:attrNameLst>
                                          <p:attrName>ppt_x</p:attrName>
                                        </p:attrNameLst>
                                      </p:cBhvr>
                                      <p:tavLst>
                                        <p:tav tm="0">
                                          <p:val>
                                            <p:strVal val="#ppt_x"/>
                                          </p:val>
                                        </p:tav>
                                        <p:tav tm="100000">
                                          <p:val>
                                            <p:strVal val="#ppt_x"/>
                                          </p:val>
                                        </p:tav>
                                      </p:tavLst>
                                    </p:anim>
                                    <p:anim calcmode="lin" valueType="num">
                                      <p:cBhvr>
                                        <p:cTn id="77"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8">
                                            <p:txEl>
                                              <p:pRg st="0" end="0"/>
                                            </p:txEl>
                                          </p:spTgt>
                                        </p:tgtEl>
                                        <p:attrNameLst>
                                          <p:attrName>style.visibility</p:attrName>
                                        </p:attrNameLst>
                                      </p:cBhvr>
                                      <p:to>
                                        <p:strVal val="visible"/>
                                      </p:to>
                                    </p:set>
                                    <p:animEffect transition="in" filter="fade">
                                      <p:cBhvr>
                                        <p:cTn id="82" dur="1000"/>
                                        <p:tgtEl>
                                          <p:spTgt spid="8">
                                            <p:txEl>
                                              <p:pRg st="0" end="0"/>
                                            </p:txEl>
                                          </p:spTgt>
                                        </p:tgtEl>
                                      </p:cBhvr>
                                    </p:animEffect>
                                    <p:anim calcmode="lin" valueType="num">
                                      <p:cBhvr>
                                        <p:cTn id="8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8">
                                            <p:txEl>
                                              <p:pRg st="1" end="1"/>
                                            </p:txEl>
                                          </p:spTgt>
                                        </p:tgtEl>
                                        <p:attrNameLst>
                                          <p:attrName>style.visibility</p:attrName>
                                        </p:attrNameLst>
                                      </p:cBhvr>
                                      <p:to>
                                        <p:strVal val="visible"/>
                                      </p:to>
                                    </p:set>
                                    <p:animEffect transition="in" filter="fade">
                                      <p:cBhvr>
                                        <p:cTn id="89" dur="1000"/>
                                        <p:tgtEl>
                                          <p:spTgt spid="8">
                                            <p:txEl>
                                              <p:pRg st="1" end="1"/>
                                            </p:txEl>
                                          </p:spTgt>
                                        </p:tgtEl>
                                      </p:cBhvr>
                                    </p:animEffect>
                                    <p:anim calcmode="lin" valueType="num">
                                      <p:cBhvr>
                                        <p:cTn id="9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animBg="1"/>
      <p:bldP spid="12" grpId="0" animBg="1"/>
      <p:bldP spid="18" grpId="0" animBg="1"/>
      <p:bldP spid="19" grpId="0" animBg="1"/>
      <p:bldP spid="2" grpId="0" animBg="1"/>
      <p:bldP spid="7" grpId="0" animBg="1"/>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5"/>
        <p:cNvGrpSpPr/>
        <p:nvPr/>
      </p:nvGrpSpPr>
      <p:grpSpPr>
        <a:xfrm>
          <a:off x="0" y="0"/>
          <a:ext cx="0" cy="0"/>
          <a:chOff x="0" y="0"/>
          <a:chExt cx="0" cy="0"/>
        </a:xfrm>
      </p:grpSpPr>
      <p:sp>
        <p:nvSpPr>
          <p:cNvPr id="3" name="Title 2">
            <a:extLst>
              <a:ext uri="{FF2B5EF4-FFF2-40B4-BE49-F238E27FC236}">
                <a16:creationId xmlns:a16="http://schemas.microsoft.com/office/drawing/2014/main" id="{455452CD-AA79-48B6-A518-0AD24AED27B8}"/>
              </a:ext>
            </a:extLst>
          </p:cNvPr>
          <p:cNvSpPr>
            <a:spLocks noGrp="1"/>
          </p:cNvSpPr>
          <p:nvPr>
            <p:ph type="title"/>
          </p:nvPr>
        </p:nvSpPr>
        <p:spPr>
          <a:xfrm>
            <a:off x="565445" y="108658"/>
            <a:ext cx="7710000" cy="534600"/>
          </a:xfrm>
        </p:spPr>
        <p:txBody>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endParaRPr lang="en-US" sz="3200" b="1" dirty="0">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F1EBABF6-0002-41DA-A7FF-352DE9F6D757}"/>
              </a:ext>
            </a:extLst>
          </p:cNvPr>
          <p:cNvSpPr/>
          <p:nvPr/>
        </p:nvSpPr>
        <p:spPr>
          <a:xfrm>
            <a:off x="88141" y="2570402"/>
            <a:ext cx="4345355" cy="681077"/>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 indent="0" algn="ctr">
              <a:buNone/>
            </a:pPr>
            <a:r>
              <a:rPr lang="en-US" sz="2000" i="1" dirty="0" err="1">
                <a:solidFill>
                  <a:schemeClr val="tx1"/>
                </a:solidFill>
                <a:latin typeface="Cambria" panose="02040503050406030204" pitchFamily="18" charset="0"/>
                <a:ea typeface="Cambria" panose="02040503050406030204" pitchFamily="18" charset="0"/>
              </a:rPr>
              <a:t>Gấu</a:t>
            </a:r>
            <a:r>
              <a:rPr lang="en-US" sz="2000" i="1" dirty="0">
                <a:solidFill>
                  <a:schemeClr val="tx1"/>
                </a:solidFill>
                <a:latin typeface="Cambria" panose="02040503050406030204" pitchFamily="18" charset="0"/>
                <a:ea typeface="Cambria" panose="02040503050406030204" pitchFamily="18" charset="0"/>
              </a:rPr>
              <a:t> con </a:t>
            </a:r>
            <a:r>
              <a:rPr lang="en-US" sz="2000" i="1" u="sng" dirty="0" err="1">
                <a:solidFill>
                  <a:schemeClr val="tx1"/>
                </a:solidFill>
                <a:latin typeface="Cambria" panose="02040503050406030204" pitchFamily="18" charset="0"/>
                <a:ea typeface="Cambria" panose="02040503050406030204" pitchFamily="18" charset="0"/>
              </a:rPr>
              <a:t>chân</a:t>
            </a:r>
            <a:r>
              <a:rPr lang="en-US" sz="2000" i="1" u="sng" dirty="0">
                <a:solidFill>
                  <a:schemeClr val="tx1"/>
                </a:solidFill>
                <a:latin typeface="Cambria" panose="02040503050406030204" pitchFamily="18" charset="0"/>
                <a:ea typeface="Cambria" panose="02040503050406030204" pitchFamily="18" charset="0"/>
              </a:rPr>
              <a:t> </a:t>
            </a:r>
            <a:r>
              <a:rPr lang="en-US" sz="2000" i="1" u="sng" dirty="0" err="1">
                <a:solidFill>
                  <a:schemeClr val="tx1"/>
                </a:solidFill>
                <a:latin typeface="Cambria" panose="02040503050406030204" pitchFamily="18" charset="0"/>
                <a:ea typeface="Cambria" panose="02040503050406030204" pitchFamily="18" charset="0"/>
              </a:rPr>
              <a:t>vòng</a:t>
            </a:r>
            <a:r>
              <a:rPr lang="en-US" sz="2000" i="1" u="sng" dirty="0">
                <a:solidFill>
                  <a:schemeClr val="tx1"/>
                </a:solidFill>
                <a:latin typeface="Cambria" panose="02040503050406030204" pitchFamily="18" charset="0"/>
                <a:ea typeface="Cambria" panose="02040503050406030204" pitchFamily="18" charset="0"/>
              </a:rPr>
              <a:t> </a:t>
            </a:r>
            <a:r>
              <a:rPr lang="en-US" sz="2000" i="1" u="sng" dirty="0" err="1">
                <a:solidFill>
                  <a:schemeClr val="tx1"/>
                </a:solidFill>
                <a:latin typeface="Cambria" panose="02040503050406030204" pitchFamily="18" charset="0"/>
                <a:ea typeface="Cambria" panose="02040503050406030204" pitchFamily="18" charset="0"/>
              </a:rPr>
              <a:t>kiềng</a:t>
            </a:r>
            <a:endParaRPr lang="en-US" sz="2000" i="1" u="sng" dirty="0">
              <a:solidFill>
                <a:schemeClr val="tx1"/>
              </a:solidFill>
              <a:latin typeface="Cambria" panose="02040503050406030204" pitchFamily="18" charset="0"/>
              <a:ea typeface="Cambria" panose="02040503050406030204" pitchFamily="18" charset="0"/>
            </a:endParaRPr>
          </a:p>
        </p:txBody>
      </p:sp>
      <p:sp>
        <p:nvSpPr>
          <p:cNvPr id="15" name="Oval 14">
            <a:extLst>
              <a:ext uri="{FF2B5EF4-FFF2-40B4-BE49-F238E27FC236}">
                <a16:creationId xmlns:a16="http://schemas.microsoft.com/office/drawing/2014/main" id="{463FF7F8-C9AE-4C75-BCF2-036CF3540A74}"/>
              </a:ext>
            </a:extLst>
          </p:cNvPr>
          <p:cNvSpPr/>
          <p:nvPr/>
        </p:nvSpPr>
        <p:spPr>
          <a:xfrm>
            <a:off x="226645" y="1281759"/>
            <a:ext cx="4345355" cy="681077"/>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 indent="0" algn="ctr">
              <a:buNone/>
            </a:pPr>
            <a:r>
              <a:rPr lang="en-US" sz="2000" i="1" dirty="0">
                <a:solidFill>
                  <a:schemeClr val="tx1"/>
                </a:solidFill>
                <a:latin typeface="Cambria" panose="02040503050406030204" pitchFamily="18" charset="0"/>
                <a:ea typeface="Cambria" panose="02040503050406030204" pitchFamily="18" charset="0"/>
              </a:rPr>
              <a:t>Ê </a:t>
            </a:r>
            <a:r>
              <a:rPr lang="en-US" sz="2000" i="1" dirty="0" err="1">
                <a:solidFill>
                  <a:schemeClr val="tx1"/>
                </a:solidFill>
                <a:latin typeface="Cambria" panose="02040503050406030204" pitchFamily="18" charset="0"/>
                <a:ea typeface="Cambria" panose="02040503050406030204" pitchFamily="18" charset="0"/>
              </a:rPr>
              <a:t>gấu</a:t>
            </a:r>
            <a:r>
              <a:rPr lang="en-US" sz="2000" i="1" dirty="0">
                <a:solidFill>
                  <a:schemeClr val="tx1"/>
                </a:solidFill>
                <a:latin typeface="Cambria" panose="02040503050406030204" pitchFamily="18" charset="0"/>
                <a:ea typeface="Cambria" panose="02040503050406030204" pitchFamily="18" charset="0"/>
              </a:rPr>
              <a:t>, </a:t>
            </a:r>
            <a:r>
              <a:rPr lang="en-US" sz="2000" i="1" u="sng" dirty="0" err="1">
                <a:solidFill>
                  <a:schemeClr val="tx1"/>
                </a:solidFill>
                <a:latin typeface="Cambria" panose="02040503050406030204" pitchFamily="18" charset="0"/>
                <a:ea typeface="Cambria" panose="02040503050406030204" pitchFamily="18" charset="0"/>
              </a:rPr>
              <a:t>chân</a:t>
            </a:r>
            <a:r>
              <a:rPr lang="en-US" sz="2000" i="1" u="sng" dirty="0">
                <a:solidFill>
                  <a:schemeClr val="tx1"/>
                </a:solidFill>
                <a:latin typeface="Cambria" panose="02040503050406030204" pitchFamily="18" charset="0"/>
                <a:ea typeface="Cambria" panose="02040503050406030204" pitchFamily="18" charset="0"/>
              </a:rPr>
              <a:t> </a:t>
            </a:r>
            <a:r>
              <a:rPr lang="en-US" sz="2000" i="1" u="sng" dirty="0" err="1">
                <a:solidFill>
                  <a:schemeClr val="tx1"/>
                </a:solidFill>
                <a:latin typeface="Cambria" panose="02040503050406030204" pitchFamily="18" charset="0"/>
                <a:ea typeface="Cambria" panose="02040503050406030204" pitchFamily="18" charset="0"/>
              </a:rPr>
              <a:t>vòng</a:t>
            </a:r>
            <a:r>
              <a:rPr lang="en-US" sz="2000" i="1" u="sng" dirty="0">
                <a:solidFill>
                  <a:schemeClr val="tx1"/>
                </a:solidFill>
                <a:latin typeface="Cambria" panose="02040503050406030204" pitchFamily="18" charset="0"/>
                <a:ea typeface="Cambria" panose="02040503050406030204" pitchFamily="18" charset="0"/>
              </a:rPr>
              <a:t> </a:t>
            </a:r>
            <a:r>
              <a:rPr lang="en-US" sz="2000" i="1" u="sng" dirty="0" err="1">
                <a:solidFill>
                  <a:schemeClr val="tx1"/>
                </a:solidFill>
                <a:latin typeface="Cambria" panose="02040503050406030204" pitchFamily="18" charset="0"/>
                <a:ea typeface="Cambria" panose="02040503050406030204" pitchFamily="18" charset="0"/>
              </a:rPr>
              <a:t>kiềng</a:t>
            </a:r>
            <a:endParaRPr lang="en-US" sz="2000" i="1" u="sng" dirty="0">
              <a:solidFill>
                <a:schemeClr val="tx1"/>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DBD13678-4236-4969-A3CC-22BBC20C55A9}"/>
              </a:ext>
            </a:extLst>
          </p:cNvPr>
          <p:cNvSpPr/>
          <p:nvPr/>
        </p:nvSpPr>
        <p:spPr>
          <a:xfrm>
            <a:off x="124825" y="3748512"/>
            <a:ext cx="4345355" cy="681077"/>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 indent="0" algn="ctr">
              <a:buNone/>
            </a:pPr>
            <a:r>
              <a:rPr lang="en-US" sz="2000" i="1" dirty="0" err="1">
                <a:solidFill>
                  <a:schemeClr val="tx1"/>
                </a:solidFill>
                <a:latin typeface="Cambria" panose="02040503050406030204" pitchFamily="18" charset="0"/>
                <a:ea typeface="Cambria" panose="02040503050406030204" pitchFamily="18" charset="0"/>
              </a:rPr>
              <a:t>Gấu</a:t>
            </a:r>
            <a:r>
              <a:rPr lang="en-US" sz="2000" i="1" dirty="0">
                <a:solidFill>
                  <a:schemeClr val="tx1"/>
                </a:solidFill>
                <a:latin typeface="Cambria" panose="02040503050406030204" pitchFamily="18" charset="0"/>
                <a:ea typeface="Cambria" panose="02040503050406030204" pitchFamily="18" charset="0"/>
              </a:rPr>
              <a:t> con </a:t>
            </a:r>
            <a:r>
              <a:rPr lang="en-US" sz="2000" i="1" u="sng" dirty="0" err="1">
                <a:solidFill>
                  <a:schemeClr val="tx1"/>
                </a:solidFill>
                <a:latin typeface="Cambria" panose="02040503050406030204" pitchFamily="18" charset="0"/>
                <a:ea typeface="Cambria" panose="02040503050406030204" pitchFamily="18" charset="0"/>
              </a:rPr>
              <a:t>chân</a:t>
            </a:r>
            <a:r>
              <a:rPr lang="en-US" sz="2000" i="1" u="sng" dirty="0">
                <a:solidFill>
                  <a:schemeClr val="tx1"/>
                </a:solidFill>
                <a:latin typeface="Cambria" panose="02040503050406030204" pitchFamily="18" charset="0"/>
                <a:ea typeface="Cambria" panose="02040503050406030204" pitchFamily="18" charset="0"/>
              </a:rPr>
              <a:t> </a:t>
            </a:r>
            <a:r>
              <a:rPr lang="en-US" sz="2000" i="1" u="sng" dirty="0" err="1">
                <a:solidFill>
                  <a:schemeClr val="tx1"/>
                </a:solidFill>
                <a:latin typeface="Cambria" panose="02040503050406030204" pitchFamily="18" charset="0"/>
                <a:ea typeface="Cambria" panose="02040503050406030204" pitchFamily="18" charset="0"/>
              </a:rPr>
              <a:t>vòng</a:t>
            </a:r>
            <a:r>
              <a:rPr lang="en-US" sz="2000" i="1" u="sng" dirty="0">
                <a:solidFill>
                  <a:schemeClr val="tx1"/>
                </a:solidFill>
                <a:latin typeface="Cambria" panose="02040503050406030204" pitchFamily="18" charset="0"/>
                <a:ea typeface="Cambria" panose="02040503050406030204" pitchFamily="18" charset="0"/>
              </a:rPr>
              <a:t> </a:t>
            </a:r>
            <a:r>
              <a:rPr lang="en-US" sz="2000" i="1" u="sng" dirty="0" err="1">
                <a:solidFill>
                  <a:schemeClr val="tx1"/>
                </a:solidFill>
                <a:latin typeface="Cambria" panose="02040503050406030204" pitchFamily="18" charset="0"/>
                <a:ea typeface="Cambria" panose="02040503050406030204" pitchFamily="18" charset="0"/>
              </a:rPr>
              <a:t>kiềng</a:t>
            </a:r>
            <a:endParaRPr lang="en-US" sz="2000" i="1" u="sng"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A4DFF37-9166-4C18-9483-FDAECC9172E9}"/>
              </a:ext>
            </a:extLst>
          </p:cNvPr>
          <p:cNvSpPr/>
          <p:nvPr/>
        </p:nvSpPr>
        <p:spPr>
          <a:xfrm>
            <a:off x="4906111" y="1664185"/>
            <a:ext cx="1338942" cy="216262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Điệp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ngữ</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lặp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3 </a:t>
            </a:r>
            <a:r>
              <a:rPr lang="en-US" sz="1800" dirty="0" err="1">
                <a:solidFill>
                  <a:schemeClr val="tx1"/>
                </a:solidFill>
                <a:latin typeface="Cambria" panose="02040503050406030204" pitchFamily="18" charset="0"/>
                <a:ea typeface="Cambria" panose="02040503050406030204" pitchFamily="18" charset="0"/>
              </a:rPr>
              <a:t>lần</a:t>
            </a:r>
            <a:r>
              <a:rPr lang="en-US" sz="1800"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chân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vòng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kiềng</a:t>
            </a:r>
            <a:r>
              <a:rPr lang="en-US" sz="1800" dirty="0">
                <a:solidFill>
                  <a:schemeClr val="tx1"/>
                </a:solidFill>
                <a:latin typeface="Cambria" panose="02040503050406030204" pitchFamily="18" charset="0"/>
                <a:ea typeface="Cambria" panose="02040503050406030204" pitchFamily="18" charset="0"/>
              </a:rPr>
              <a:t>”</a:t>
            </a:r>
          </a:p>
        </p:txBody>
      </p:sp>
      <p:sp>
        <p:nvSpPr>
          <p:cNvPr id="5" name="Right Brace 4">
            <a:extLst>
              <a:ext uri="{FF2B5EF4-FFF2-40B4-BE49-F238E27FC236}">
                <a16:creationId xmlns:a16="http://schemas.microsoft.com/office/drawing/2014/main" id="{FBC44A49-FCB0-4566-81A5-4756BC1C9C5D}"/>
              </a:ext>
            </a:extLst>
          </p:cNvPr>
          <p:cNvSpPr/>
          <p:nvPr/>
        </p:nvSpPr>
        <p:spPr>
          <a:xfrm>
            <a:off x="4434515" y="1116438"/>
            <a:ext cx="377371" cy="3383147"/>
          </a:xfrm>
          <a:prstGeom prst="rightBrace">
            <a:avLst/>
          </a:prstGeom>
          <a:ln w="19050">
            <a:solidFill>
              <a:schemeClr val="accent1">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3BA500B-7AB0-4C0D-AAB4-0249C10BD47D}"/>
              </a:ext>
            </a:extLst>
          </p:cNvPr>
          <p:cNvSpPr/>
          <p:nvPr/>
        </p:nvSpPr>
        <p:spPr>
          <a:xfrm>
            <a:off x="6814340" y="1664185"/>
            <a:ext cx="2204836" cy="21626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Nhấn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mạnh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đặc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điểm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gấu</a:t>
            </a:r>
            <a:r>
              <a:rPr lang="en-US" sz="1800" dirty="0">
                <a:solidFill>
                  <a:schemeClr val="tx1"/>
                </a:solidFill>
                <a:latin typeface="Cambria" panose="02040503050406030204" pitchFamily="18" charset="0"/>
                <a:ea typeface="Cambria" panose="02040503050406030204" pitchFamily="18" charset="0"/>
              </a:rPr>
              <a:t> con.</a:t>
            </a:r>
          </a:p>
          <a:p>
            <a:pPr marL="285750" indent="-285750">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Lời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ác</a:t>
            </a:r>
            <a:r>
              <a:rPr lang="en-US" sz="1800" dirty="0">
                <a:solidFill>
                  <a:schemeClr val="tx1"/>
                </a:solidFill>
                <a:latin typeface="Cambria" panose="02040503050406030204" pitchFamily="18" charset="0"/>
                <a:ea typeface="Cambria" panose="02040503050406030204" pitchFamily="18" charset="0"/>
              </a:rPr>
              <a:t> ý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những</a:t>
            </a:r>
            <a:r>
              <a:rPr lang="en-US" sz="1800" dirty="0">
                <a:solidFill>
                  <a:schemeClr val="tx1"/>
                </a:solidFill>
                <a:latin typeface="Cambria" panose="02040503050406030204" pitchFamily="18" charset="0"/>
                <a:ea typeface="Cambria" panose="02040503050406030204" pitchFamily="18" charset="0"/>
              </a:rPr>
              <a:t> con </a:t>
            </a:r>
            <a:r>
              <a:rPr lang="en-US" sz="1800" dirty="0" err="1">
                <a:solidFill>
                  <a:schemeClr val="tx1"/>
                </a:solidFill>
                <a:latin typeface="Cambria" panose="02040503050406030204" pitchFamily="18" charset="0"/>
                <a:ea typeface="Cambria" panose="02040503050406030204" pitchFamily="18" charset="0"/>
              </a:rPr>
              <a:t>vật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lặp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lặp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a:t>
            </a:r>
          </a:p>
        </p:txBody>
      </p:sp>
      <p:pic>
        <p:nvPicPr>
          <p:cNvPr id="21" name="Picture 4" descr="Có thể là tranh biếm họa">
            <a:extLst>
              <a:ext uri="{FF2B5EF4-FFF2-40B4-BE49-F238E27FC236}">
                <a16:creationId xmlns:a16="http://schemas.microsoft.com/office/drawing/2014/main" id="{B3436E8C-3DE3-4146-B7FA-0DC6879A39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38" b="91989" l="9926" r="89889">
                        <a14:foregroundMark x1="35250" y1="6438" x2="38126" y2="10587"/>
                        <a14:foregroundMark x1="33766" y1="84549" x2="34323" y2="89986"/>
                        <a14:foregroundMark x1="27737" y1="91273" x2="25603" y2="91989"/>
                      </a14:backgroundRemoval>
                    </a14:imgEffect>
                  </a14:imgLayer>
                </a14:imgProps>
              </a:ext>
              <a:ext uri="{28A0092B-C50C-407E-A947-70E740481C1C}">
                <a14:useLocalDpi xmlns:a14="http://schemas.microsoft.com/office/drawing/2010/main" val="0"/>
              </a:ext>
            </a:extLst>
          </a:blip>
          <a:srcRect/>
          <a:stretch>
            <a:fillRect/>
          </a:stretch>
        </p:blipFill>
        <p:spPr bwMode="auto">
          <a:xfrm>
            <a:off x="-61866" y="367196"/>
            <a:ext cx="1997229" cy="12949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potted Rabbit Images, Stock Photos &amp;amp; Vectors | Shutterstock">
            <a:extLst>
              <a:ext uri="{FF2B5EF4-FFF2-40B4-BE49-F238E27FC236}">
                <a16:creationId xmlns:a16="http://schemas.microsoft.com/office/drawing/2014/main" id="{F897B767-27DE-4141-9897-F6394FD62B9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500">
                        <a14:foregroundMark x1="76000" y1="20357" x2="78750" y2="39286"/>
                        <a14:foregroundMark x1="78750" y1="39286" x2="77500" y2="57143"/>
                        <a14:foregroundMark x1="77500" y1="57143" x2="78000" y2="60000"/>
                        <a14:foregroundMark x1="35750" y1="36429" x2="34500" y2="36786"/>
                        <a14:foregroundMark x1="45750" y1="51786" x2="37750" y2="56429"/>
                        <a14:foregroundMark x1="34250" y1="65357" x2="33750" y2="65357"/>
                        <a14:foregroundMark x1="89500" y1="69286" x2="90500" y2="68571"/>
                      </a14:backgroundRemoval>
                    </a14:imgEffect>
                  </a14:imgLayer>
                </a14:imgProps>
              </a:ext>
              <a:ext uri="{28A0092B-C50C-407E-A947-70E740481C1C}">
                <a14:useLocalDpi xmlns:a14="http://schemas.microsoft.com/office/drawing/2010/main" val="0"/>
              </a:ext>
            </a:extLst>
          </a:blip>
          <a:srcRect t="12274" r="7580" b="23090"/>
          <a:stretch/>
        </p:blipFill>
        <p:spPr bwMode="auto">
          <a:xfrm>
            <a:off x="-61866" y="1877953"/>
            <a:ext cx="1899767" cy="9300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Vector illustration of Cartoon safari ... | Stock vector | Colourbox">
            <a:extLst>
              <a:ext uri="{FF2B5EF4-FFF2-40B4-BE49-F238E27FC236}">
                <a16:creationId xmlns:a16="http://schemas.microsoft.com/office/drawing/2014/main" id="{FD6160B9-7894-495F-A496-19A05A33BD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04" b="97870" l="1375" r="99000">
                        <a14:foregroundMark x1="95375" y1="17293" x2="89125" y2="23308"/>
                        <a14:foregroundMark x1="75375" y1="27444" x2="61375" y2="29073"/>
                        <a14:foregroundMark x1="43875" y1="4887" x2="38375" y2="8145"/>
                        <a14:foregroundMark x1="47625" y1="1629" x2="47000" y2="1504"/>
                        <a14:foregroundMark x1="39500" y1="1629" x2="42750" y2="2130"/>
                        <a14:foregroundMark x1="40875" y1="9398" x2="40875" y2="11654"/>
                        <a14:foregroundMark x1="47750" y1="10902" x2="49000" y2="20175"/>
                        <a14:foregroundMark x1="49000" y1="20175" x2="65375" y2="36717"/>
                        <a14:foregroundMark x1="65375" y1="36717" x2="61250" y2="50000"/>
                        <a14:foregroundMark x1="61250" y1="50000" x2="47875" y2="68045"/>
                        <a14:foregroundMark x1="84500" y1="58145" x2="70625" y2="80075"/>
                        <a14:foregroundMark x1="56500" y1="93233" x2="49250" y2="93860"/>
                        <a14:foregroundMark x1="56125" y1="97870" x2="51375" y2="97870"/>
                        <a14:foregroundMark x1="87875" y1="51754" x2="90000" y2="61654"/>
                        <a14:foregroundMark x1="90000" y1="61654" x2="90125" y2="61905"/>
                        <a14:foregroundMark x1="95375" y1="73058" x2="91625" y2="71429"/>
                        <a14:foregroundMark x1="79500" y1="87469" x2="76375" y2="94236"/>
                        <a14:foregroundMark x1="82625" y1="77068" x2="82250" y2="82832"/>
                        <a14:foregroundMark x1="81625" y1="77820" x2="66375" y2="80702"/>
                        <a14:foregroundMark x1="64500" y1="72306" x2="58750" y2="74060"/>
                        <a14:foregroundMark x1="48625" y1="74937" x2="45125" y2="74937"/>
                        <a14:foregroundMark x1="75375" y1="84837" x2="64875" y2="87719"/>
                        <a14:foregroundMark x1="80000" y1="82206" x2="80625" y2="85213"/>
                        <a14:foregroundMark x1="83250" y1="47619" x2="79125" y2="61654"/>
                        <a14:foregroundMark x1="95625" y1="51253" x2="88500" y2="65664"/>
                        <a14:foregroundMark x1="12375" y1="24812" x2="1375" y2="33835"/>
                        <a14:foregroundMark x1="53000" y1="34085" x2="53625" y2="44486"/>
                        <a14:foregroundMark x1="57375" y1="49875" x2="55000" y2="54887"/>
                        <a14:foregroundMark x1="75125" y1="44486" x2="71125" y2="51003"/>
                        <a14:foregroundMark x1="66500" y1="46992" x2="66250" y2="54135"/>
                        <a14:foregroundMark x1="74125" y1="56015" x2="76375" y2="69424"/>
                        <a14:foregroundMark x1="87250" y1="61905" x2="79000" y2="81579"/>
                        <a14:foregroundMark x1="80500" y1="71679" x2="72750" y2="82080"/>
                        <a14:foregroundMark x1="27875" y1="57393" x2="26250" y2="57393"/>
                        <a14:foregroundMark x1="22750" y1="29574" x2="24125" y2="39098"/>
                        <a14:foregroundMark x1="17125" y1="23058" x2="15500" y2="25815"/>
                        <a14:foregroundMark x1="2125" y1="38346" x2="1750" y2="39474"/>
                        <a14:foregroundMark x1="71500" y1="76441" x2="67750" y2="75689"/>
                        <a14:foregroundMark x1="79500" y1="53885" x2="73250" y2="71554"/>
                        <a14:foregroundMark x1="88625" y1="63534" x2="94000" y2="72306"/>
                        <a14:foregroundMark x1="99000" y1="51003" x2="95375" y2="54511"/>
                        <a14:foregroundMark x1="88750" y1="49499" x2="87875" y2="49499"/>
                      </a14:backgroundRemoval>
                    </a14:imgEffect>
                  </a14:imgLayer>
                </a14:imgProps>
              </a:ext>
              <a:ext uri="{28A0092B-C50C-407E-A947-70E740481C1C}">
                <a14:useLocalDpi xmlns:a14="http://schemas.microsoft.com/office/drawing/2010/main" val="0"/>
              </a:ext>
            </a:extLst>
          </a:blip>
          <a:srcRect/>
          <a:stretch>
            <a:fillRect/>
          </a:stretch>
        </p:blipFill>
        <p:spPr bwMode="auto">
          <a:xfrm>
            <a:off x="-37403" y="3023788"/>
            <a:ext cx="1205695" cy="120272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130DEDE5-91E7-45D6-9304-0D111213AD68}"/>
              </a:ext>
            </a:extLst>
          </p:cNvPr>
          <p:cNvSpPr/>
          <p:nvPr/>
        </p:nvSpPr>
        <p:spPr>
          <a:xfrm>
            <a:off x="6339278" y="2300514"/>
            <a:ext cx="380836" cy="624115"/>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196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inVertical)">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4" grpId="0" animBg="1"/>
      <p:bldP spid="5" grpId="0" animBg="1"/>
      <p:bldP spid="20"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5"/>
        <p:cNvGrpSpPr/>
        <p:nvPr/>
      </p:nvGrpSpPr>
      <p:grpSpPr>
        <a:xfrm>
          <a:off x="0" y="0"/>
          <a:ext cx="0" cy="0"/>
          <a:chOff x="0" y="0"/>
          <a:chExt cx="0" cy="0"/>
        </a:xfrm>
      </p:grpSpPr>
      <p:sp>
        <p:nvSpPr>
          <p:cNvPr id="3" name="Title 2">
            <a:extLst>
              <a:ext uri="{FF2B5EF4-FFF2-40B4-BE49-F238E27FC236}">
                <a16:creationId xmlns:a16="http://schemas.microsoft.com/office/drawing/2014/main" id="{455452CD-AA79-48B6-A518-0AD24AED27B8}"/>
              </a:ext>
            </a:extLst>
          </p:cNvPr>
          <p:cNvSpPr>
            <a:spLocks noGrp="1"/>
          </p:cNvSpPr>
          <p:nvPr>
            <p:ph type="title"/>
          </p:nvPr>
        </p:nvSpPr>
        <p:spPr>
          <a:xfrm>
            <a:off x="565445" y="108658"/>
            <a:ext cx="7710000" cy="534600"/>
          </a:xfrm>
        </p:spPr>
        <p:txBody>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endParaRPr lang="en-US" sz="3200" b="1"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A4DFF37-9166-4C18-9483-FDAECC9172E9}"/>
              </a:ext>
            </a:extLst>
          </p:cNvPr>
          <p:cNvSpPr/>
          <p:nvPr/>
        </p:nvSpPr>
        <p:spPr>
          <a:xfrm>
            <a:off x="321552" y="1337408"/>
            <a:ext cx="4049203" cy="1051661"/>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Những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mang</a:t>
            </a:r>
            <a:r>
              <a:rPr lang="en-US" sz="1800" dirty="0">
                <a:solidFill>
                  <a:schemeClr val="tx1"/>
                </a:solidFill>
                <a:latin typeface="Cambria" panose="02040503050406030204" pitchFamily="18" charset="0"/>
                <a:ea typeface="Cambria" panose="02040503050406030204" pitchFamily="18" charset="0"/>
              </a:rPr>
              <a:t> ý </a:t>
            </a:r>
            <a:r>
              <a:rPr lang="en-US" sz="1800" dirty="0" err="1">
                <a:solidFill>
                  <a:schemeClr val="tx1"/>
                </a:solidFill>
                <a:latin typeface="Cambria" panose="02040503050406030204" pitchFamily="18" charset="0"/>
                <a:ea typeface="Cambria" panose="02040503050406030204" pitchFamily="18" charset="0"/>
              </a:rPr>
              <a:t>không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tốt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chỉ</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vì</a:t>
            </a:r>
            <a:r>
              <a:rPr lang="en-US" sz="1800" dirty="0">
                <a:solidFill>
                  <a:schemeClr val="tx1"/>
                </a:solidFill>
                <a:latin typeface="Cambria" panose="02040503050406030204" pitchFamily="18" charset="0"/>
                <a:ea typeface="Cambria" panose="02040503050406030204" pitchFamily="18" charset="0"/>
              </a:rPr>
              <a:t> 1 </a:t>
            </a:r>
            <a:r>
              <a:rPr lang="en-US" sz="1800" dirty="0" err="1">
                <a:solidFill>
                  <a:schemeClr val="tx1"/>
                </a:solidFill>
                <a:latin typeface="Cambria" panose="02040503050406030204" pitchFamily="18" charset="0"/>
                <a:ea typeface="Cambria" panose="02040503050406030204" pitchFamily="18" charset="0"/>
              </a:rPr>
              <a:t>đặc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điểm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ngoại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nhỏ</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bé</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khác</a:t>
            </a:r>
            <a:r>
              <a:rPr lang="en-US" sz="1800" dirty="0">
                <a:solidFill>
                  <a:schemeClr val="tx1"/>
                </a:solidFill>
                <a:latin typeface="Cambria" panose="02040503050406030204" pitchFamily="18" charset="0"/>
                <a:ea typeface="Cambria" panose="02040503050406030204" pitchFamily="18" charset="0"/>
              </a:rPr>
              <a:t>.</a:t>
            </a:r>
          </a:p>
        </p:txBody>
      </p:sp>
      <p:sp>
        <p:nvSpPr>
          <p:cNvPr id="6" name="Arrow: Right 5">
            <a:extLst>
              <a:ext uri="{FF2B5EF4-FFF2-40B4-BE49-F238E27FC236}">
                <a16:creationId xmlns:a16="http://schemas.microsoft.com/office/drawing/2014/main" id="{130DEDE5-91E7-45D6-9304-0D111213AD68}"/>
              </a:ext>
            </a:extLst>
          </p:cNvPr>
          <p:cNvSpPr/>
          <p:nvPr/>
        </p:nvSpPr>
        <p:spPr>
          <a:xfrm>
            <a:off x="4928631" y="2247934"/>
            <a:ext cx="380836" cy="624115"/>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BDBF7D8-1F2D-4B9E-B47A-C265242FC654}"/>
              </a:ext>
            </a:extLst>
          </p:cNvPr>
          <p:cNvSpPr/>
          <p:nvPr/>
        </p:nvSpPr>
        <p:spPr>
          <a:xfrm>
            <a:off x="326852" y="2832585"/>
            <a:ext cx="4049203" cy="10516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Hành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động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lan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rất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nhanh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chóng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từ</a:t>
            </a:r>
            <a:r>
              <a:rPr lang="en-US" sz="1800" dirty="0">
                <a:solidFill>
                  <a:schemeClr val="tx1"/>
                </a:solidFill>
                <a:latin typeface="Cambria" panose="02040503050406030204" pitchFamily="18" charset="0"/>
                <a:ea typeface="Cambria" panose="02040503050406030204" pitchFamily="18" charset="0"/>
              </a:rPr>
              <a:t> 1 con </a:t>
            </a:r>
            <a:r>
              <a:rPr lang="en-US" sz="1800" dirty="0" err="1">
                <a:solidFill>
                  <a:schemeClr val="tx1"/>
                </a:solidFill>
                <a:latin typeface="Cambria" panose="02040503050406030204" pitchFamily="18" charset="0"/>
                <a:ea typeface="Cambria" panose="02040503050406030204" pitchFamily="18" charset="0"/>
              </a:rPr>
              <a:t>vật</a:t>
            </a:r>
            <a:r>
              <a:rPr lang="en-US" sz="1800" dirty="0">
                <a:solidFill>
                  <a:schemeClr val="tx1"/>
                </a:solidFill>
                <a:latin typeface="Cambria" panose="02040503050406030204" pitchFamily="18" charset="0"/>
                <a:ea typeface="Cambria" panose="02040503050406030204" pitchFamily="18" charset="0"/>
              </a:rPr>
              <a:t> sang 1 </a:t>
            </a:r>
            <a:r>
              <a:rPr lang="en-US" sz="1800" dirty="0" err="1">
                <a:solidFill>
                  <a:schemeClr val="tx1"/>
                </a:solidFill>
                <a:latin typeface="Cambria" panose="02040503050406030204" pitchFamily="18" charset="0"/>
                <a:ea typeface="Cambria" panose="02040503050406030204" pitchFamily="18" charset="0"/>
              </a:rPr>
              <a:t>nhóm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rừng</a:t>
            </a:r>
            <a:r>
              <a:rPr lang="en-US" sz="18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2C6C560F-528D-4EFA-866B-60B4B498EEAE}"/>
              </a:ext>
            </a:extLst>
          </p:cNvPr>
          <p:cNvSpPr/>
          <p:nvPr/>
        </p:nvSpPr>
        <p:spPr>
          <a:xfrm>
            <a:off x="5428341" y="1945473"/>
            <a:ext cx="2489201" cy="159489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Hành</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động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không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tốt</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gây</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tổn</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thương</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cho</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gấu</a:t>
            </a:r>
            <a:r>
              <a:rPr lang="en-US" sz="1800" b="1" dirty="0">
                <a:solidFill>
                  <a:schemeClr val="tx1"/>
                </a:solidFill>
                <a:latin typeface="Cambria" panose="02040503050406030204" pitchFamily="18" charset="0"/>
                <a:ea typeface="Cambria" panose="02040503050406030204" pitchFamily="18" charset="0"/>
              </a:rPr>
              <a:t> con</a:t>
            </a:r>
          </a:p>
        </p:txBody>
      </p:sp>
      <p:pic>
        <p:nvPicPr>
          <p:cNvPr id="17" name="Picture 4" descr="A animação We Bare Bears (Ursos sem Curso) narra a história de Pardo, Panda  e Polar, três forasteiros tentando encontr… | Kartun, Ilustrasi karakter,  Ilustrasi lucu">
            <a:extLst>
              <a:ext uri="{FF2B5EF4-FFF2-40B4-BE49-F238E27FC236}">
                <a16:creationId xmlns:a16="http://schemas.microsoft.com/office/drawing/2014/main" id="{491D9C9A-FA07-4AE3-B17A-DF77DCF9C0E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62" b="93797" l="10000" r="90000">
                        <a14:foregroundMark x1="52870" y1="93797" x2="62778" y2="93045"/>
                      </a14:backgroundRemoval>
                    </a14:imgEffect>
                  </a14:imgLayer>
                </a14:imgProps>
              </a:ext>
              <a:ext uri="{28A0092B-C50C-407E-A947-70E740481C1C}">
                <a14:useLocalDpi xmlns:a14="http://schemas.microsoft.com/office/drawing/2010/main" val="0"/>
              </a:ext>
            </a:extLst>
          </a:blip>
          <a:srcRect t="18115" r="12051"/>
          <a:stretch/>
        </p:blipFill>
        <p:spPr bwMode="auto">
          <a:xfrm>
            <a:off x="6599856" y="2578430"/>
            <a:ext cx="2635373" cy="2417112"/>
          </a:xfrm>
          <a:prstGeom prst="rect">
            <a:avLst/>
          </a:prstGeom>
          <a:noFill/>
          <a:extLst>
            <a:ext uri="{909E8E84-426E-40DD-AFC4-6F175D3DCCD1}">
              <a14:hiddenFill xmlns:a14="http://schemas.microsoft.com/office/drawing/2010/main">
                <a:solidFill>
                  <a:srgbClr val="FFFFFF"/>
                </a:solidFill>
              </a14:hiddenFill>
            </a:ext>
          </a:extLst>
        </p:spPr>
      </p:pic>
      <p:sp>
        <p:nvSpPr>
          <p:cNvPr id="8" name="Right Brace 7">
            <a:extLst>
              <a:ext uri="{FF2B5EF4-FFF2-40B4-BE49-F238E27FC236}">
                <a16:creationId xmlns:a16="http://schemas.microsoft.com/office/drawing/2014/main" id="{92E0AA1B-6E9C-4EFB-9E2B-EE0F5D020E78}"/>
              </a:ext>
            </a:extLst>
          </p:cNvPr>
          <p:cNvSpPr/>
          <p:nvPr/>
        </p:nvSpPr>
        <p:spPr>
          <a:xfrm>
            <a:off x="4376055" y="1085013"/>
            <a:ext cx="380836" cy="2949958"/>
          </a:xfrm>
          <a:prstGeom prst="rightBrace">
            <a:avLst/>
          </a:prstGeom>
          <a:ln w="19050">
            <a:solidFill>
              <a:schemeClr val="accent1">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8836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5"/>
        <p:cNvGrpSpPr/>
        <p:nvPr/>
      </p:nvGrpSpPr>
      <p:grpSpPr>
        <a:xfrm>
          <a:off x="0" y="0"/>
          <a:ext cx="0" cy="0"/>
          <a:chOff x="0" y="0"/>
          <a:chExt cx="0" cy="0"/>
        </a:xfrm>
      </p:grpSpPr>
      <p:sp>
        <p:nvSpPr>
          <p:cNvPr id="3" name="Title 2">
            <a:extLst>
              <a:ext uri="{FF2B5EF4-FFF2-40B4-BE49-F238E27FC236}">
                <a16:creationId xmlns:a16="http://schemas.microsoft.com/office/drawing/2014/main" id="{455452CD-AA79-48B6-A518-0AD24AED27B8}"/>
              </a:ext>
            </a:extLst>
          </p:cNvPr>
          <p:cNvSpPr>
            <a:spLocks noGrp="1"/>
          </p:cNvSpPr>
          <p:nvPr>
            <p:ph type="title"/>
          </p:nvPr>
        </p:nvSpPr>
        <p:spPr>
          <a:xfrm>
            <a:off x="565445" y="108658"/>
            <a:ext cx="7710000" cy="534600"/>
          </a:xfrm>
        </p:spPr>
        <p:txBody>
          <a:bodyPr/>
          <a:lstStyle/>
          <a:p>
            <a:r>
              <a:rPr lang="en-US" sz="3200" b="1" dirty="0">
                <a:solidFill>
                  <a:schemeClr val="tx1"/>
                </a:solidFill>
                <a:latin typeface="Cambria" panose="02040503050406030204" pitchFamily="18" charset="0"/>
                <a:ea typeface="Cambria" panose="02040503050406030204" pitchFamily="18" charset="0"/>
              </a:rPr>
              <a:t>2. </a:t>
            </a:r>
            <a:r>
              <a:rPr lang="en-US" sz="3200" b="1" dirty="0" err="1">
                <a:solidFill>
                  <a:schemeClr val="tx1"/>
                </a:solidFill>
                <a:latin typeface="Cambria" panose="02040503050406030204" pitchFamily="18" charset="0"/>
                <a:ea typeface="Cambria" panose="02040503050406030204" pitchFamily="18" charset="0"/>
              </a:rPr>
              <a:t>Tâm</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trạng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của</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gấu</a:t>
            </a:r>
            <a:r>
              <a:rPr lang="en-US" sz="3200" b="1" dirty="0">
                <a:solidFill>
                  <a:schemeClr val="tx1"/>
                </a:solidFill>
                <a:latin typeface="Cambria" panose="02040503050406030204" pitchFamily="18" charset="0"/>
                <a:ea typeface="Cambria" panose="02040503050406030204" pitchFamily="18" charset="0"/>
              </a:rPr>
              <a:t> con</a:t>
            </a:r>
          </a:p>
        </p:txBody>
      </p:sp>
      <p:sp>
        <p:nvSpPr>
          <p:cNvPr id="7" name="Rectangle: Rounded Corners 6">
            <a:extLst>
              <a:ext uri="{FF2B5EF4-FFF2-40B4-BE49-F238E27FC236}">
                <a16:creationId xmlns:a16="http://schemas.microsoft.com/office/drawing/2014/main" id="{3A48CFD4-7E4E-4F8D-A2E1-9C3755D03381}"/>
              </a:ext>
            </a:extLst>
          </p:cNvPr>
          <p:cNvSpPr/>
          <p:nvPr/>
        </p:nvSpPr>
        <p:spPr>
          <a:xfrm>
            <a:off x="2148114" y="643258"/>
            <a:ext cx="5050972" cy="534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rPr>
              <a:t>a. Khi </a:t>
            </a:r>
            <a:r>
              <a:rPr lang="en-US" sz="2000" b="1" dirty="0" err="1">
                <a:solidFill>
                  <a:schemeClr val="tx1"/>
                </a:solidFill>
                <a:latin typeface="Cambria" panose="02040503050406030204" pitchFamily="18" charset="0"/>
                <a:ea typeface="Cambria" panose="02040503050406030204" pitchFamily="18" charset="0"/>
              </a:rPr>
              <a:t>đi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dạo</a:t>
            </a:r>
            <a:endParaRPr lang="en-US" sz="2000" b="1" dirty="0">
              <a:solidFill>
                <a:schemeClr val="tx1"/>
              </a:solidFill>
              <a:latin typeface="Cambria" panose="02040503050406030204" pitchFamily="18" charset="0"/>
              <a:ea typeface="Cambria" panose="02040503050406030204" pitchFamily="18" charset="0"/>
            </a:endParaRPr>
          </a:p>
        </p:txBody>
      </p:sp>
      <p:pic>
        <p:nvPicPr>
          <p:cNvPr id="14" name="Picture 2" descr="nhân vật gấu mỉm cười mặc playsuit cầm lọ mật ong trong hình minh họa vector bàn chân của mình - baby bear hình minh họa sẵn có">
            <a:extLst>
              <a:ext uri="{FF2B5EF4-FFF2-40B4-BE49-F238E27FC236}">
                <a16:creationId xmlns:a16="http://schemas.microsoft.com/office/drawing/2014/main" id="{5B201B9E-A601-4ADB-8BCE-53919390567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567" t="2829" r="22052" b="7861"/>
          <a:stretch/>
        </p:blipFill>
        <p:spPr bwMode="auto">
          <a:xfrm>
            <a:off x="234461" y="1290863"/>
            <a:ext cx="2114063" cy="3348685"/>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Right 23">
            <a:extLst>
              <a:ext uri="{FF2B5EF4-FFF2-40B4-BE49-F238E27FC236}">
                <a16:creationId xmlns:a16="http://schemas.microsoft.com/office/drawing/2014/main" id="{9511A7A2-9AC6-4C90-A0F6-0DFAF710FC9E}"/>
              </a:ext>
            </a:extLst>
          </p:cNvPr>
          <p:cNvSpPr/>
          <p:nvPr/>
        </p:nvSpPr>
        <p:spPr>
          <a:xfrm>
            <a:off x="5436801" y="2341091"/>
            <a:ext cx="380836" cy="624115"/>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8">
            <a:extLst>
              <a:ext uri="{FF2B5EF4-FFF2-40B4-BE49-F238E27FC236}">
                <a16:creationId xmlns:a16="http://schemas.microsoft.com/office/drawing/2014/main" id="{F1204364-D5D8-4207-83DC-193F33376B83}"/>
              </a:ext>
            </a:extLst>
          </p:cNvPr>
          <p:cNvSpPr/>
          <p:nvPr/>
        </p:nvSpPr>
        <p:spPr>
          <a:xfrm>
            <a:off x="6025663" y="1984381"/>
            <a:ext cx="2883876" cy="1544277"/>
          </a:xfrm>
          <a:prstGeom prst="roundRect">
            <a:avLst/>
          </a:prstGeom>
          <a:noFill/>
          <a:ln>
            <a:solidFill>
              <a:schemeClr val="accent6">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 indent="0" algn="just">
              <a:buFont typeface="Muli"/>
              <a:buNone/>
            </a:pPr>
            <a:r>
              <a:rPr lang="en-US" sz="1800">
                <a:solidFill>
                  <a:schemeClr val="tx1"/>
                </a:solidFill>
                <a:latin typeface="Cambria" panose="02040503050406030204" pitchFamily="18" charset="0"/>
                <a:ea typeface="Cambria" panose="02040503050406030204" pitchFamily="18" charset="0"/>
              </a:rPr>
              <a:t>Vui vẻ, hồn nhiên, không hề bận tâm tới đôi chân vòng kiềng của mình.</a:t>
            </a:r>
            <a:endParaRPr lang="en-US" sz="1800" dirty="0">
              <a:solidFill>
                <a:schemeClr val="tx1"/>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3EEA1CE4-9BE5-4E00-B323-8269711796A4}"/>
              </a:ext>
            </a:extLst>
          </p:cNvPr>
          <p:cNvSpPr/>
          <p:nvPr/>
        </p:nvSpPr>
        <p:spPr>
          <a:xfrm>
            <a:off x="2622564" y="1933558"/>
            <a:ext cx="2438401" cy="5346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 indent="0">
              <a:buFont typeface="Muli"/>
              <a:buNone/>
            </a:pPr>
            <a:r>
              <a:rPr lang="en-US" sz="2000" dirty="0" err="1">
                <a:solidFill>
                  <a:schemeClr val="tx1"/>
                </a:solidFill>
                <a:latin typeface="Cambria" panose="02040503050406030204" pitchFamily="18" charset="0"/>
                <a:ea typeface="Cambria" panose="02040503050406030204" pitchFamily="18" charset="0"/>
              </a:rPr>
              <a:t>Nhặt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quả</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thông</a:t>
            </a:r>
            <a:endParaRPr lang="en-US" sz="2000" dirty="0">
              <a:solidFill>
                <a:schemeClr val="tx1"/>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F24F540B-4A0E-4711-9E07-31FB6C3E849C}"/>
              </a:ext>
            </a:extLst>
          </p:cNvPr>
          <p:cNvSpPr/>
          <p:nvPr/>
        </p:nvSpPr>
        <p:spPr>
          <a:xfrm>
            <a:off x="2622564" y="2697906"/>
            <a:ext cx="2438401" cy="534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
            <a:r>
              <a:rPr lang="en-US" sz="2000" dirty="0" err="1">
                <a:solidFill>
                  <a:schemeClr val="tx1"/>
                </a:solidFill>
                <a:latin typeface="Cambria" panose="02040503050406030204" pitchFamily="18" charset="0"/>
                <a:ea typeface="Cambria" panose="02040503050406030204" pitchFamily="18" charset="0"/>
              </a:rPr>
              <a:t>Hát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líu</a:t>
            </a:r>
            <a:r>
              <a:rPr lang="en-US" sz="2000" dirty="0">
                <a:solidFill>
                  <a:schemeClr val="tx1"/>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2848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24" grpId="0" animBg="1"/>
      <p:bldP spid="9"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5"/>
        <p:cNvGrpSpPr/>
        <p:nvPr/>
      </p:nvGrpSpPr>
      <p:grpSpPr>
        <a:xfrm>
          <a:off x="0" y="0"/>
          <a:ext cx="0" cy="0"/>
          <a:chOff x="0" y="0"/>
          <a:chExt cx="0" cy="0"/>
        </a:xfrm>
      </p:grpSpPr>
      <p:sp>
        <p:nvSpPr>
          <p:cNvPr id="3" name="Title 2">
            <a:extLst>
              <a:ext uri="{FF2B5EF4-FFF2-40B4-BE49-F238E27FC236}">
                <a16:creationId xmlns:a16="http://schemas.microsoft.com/office/drawing/2014/main" id="{455452CD-AA79-48B6-A518-0AD24AED27B8}"/>
              </a:ext>
            </a:extLst>
          </p:cNvPr>
          <p:cNvSpPr>
            <a:spLocks noGrp="1"/>
          </p:cNvSpPr>
          <p:nvPr>
            <p:ph type="title"/>
          </p:nvPr>
        </p:nvSpPr>
        <p:spPr>
          <a:xfrm>
            <a:off x="565445" y="108658"/>
            <a:ext cx="7710000" cy="534600"/>
          </a:xfrm>
        </p:spPr>
        <p:txBody>
          <a:bodyPr/>
          <a:lstStyle/>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gấu</a:t>
            </a:r>
            <a:r>
              <a:rPr lang="en-US" sz="3200" b="1" dirty="0">
                <a:latin typeface="Cambria" panose="02040503050406030204" pitchFamily="18" charset="0"/>
                <a:ea typeface="Cambria" panose="02040503050406030204" pitchFamily="18" charset="0"/>
              </a:rPr>
              <a:t> con</a:t>
            </a:r>
          </a:p>
        </p:txBody>
      </p:sp>
      <p:sp>
        <p:nvSpPr>
          <p:cNvPr id="7" name="Rectangle: Rounded Corners 6">
            <a:extLst>
              <a:ext uri="{FF2B5EF4-FFF2-40B4-BE49-F238E27FC236}">
                <a16:creationId xmlns:a16="http://schemas.microsoft.com/office/drawing/2014/main" id="{3A48CFD4-7E4E-4F8D-A2E1-9C3755D03381}"/>
              </a:ext>
            </a:extLst>
          </p:cNvPr>
          <p:cNvSpPr/>
          <p:nvPr/>
        </p:nvSpPr>
        <p:spPr>
          <a:xfrm>
            <a:off x="2148114" y="643258"/>
            <a:ext cx="5050972" cy="534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rPr>
              <a:t>b. Khi </a:t>
            </a:r>
            <a:r>
              <a:rPr lang="en-US" sz="2000" b="1" dirty="0" err="1">
                <a:solidFill>
                  <a:schemeClr val="tx1"/>
                </a:solidFill>
                <a:latin typeface="Cambria" panose="02040503050406030204" pitchFamily="18" charset="0"/>
                <a:ea typeface="Cambria" panose="02040503050406030204" pitchFamily="18" charset="0"/>
              </a:rPr>
              <a:t>bị</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mọi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người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trêu</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chọc</a:t>
            </a:r>
            <a:endParaRPr lang="en-US" sz="2000" b="1"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EC112A5-875F-4707-A5B1-8313EB050D2D}"/>
              </a:ext>
            </a:extLst>
          </p:cNvPr>
          <p:cNvSpPr/>
          <p:nvPr/>
        </p:nvSpPr>
        <p:spPr>
          <a:xfrm>
            <a:off x="210457" y="1278244"/>
            <a:ext cx="3069772" cy="5346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mbria" panose="02040503050406030204" pitchFamily="18" charset="0"/>
                <a:ea typeface="Cambria" panose="02040503050406030204" pitchFamily="18" charset="0"/>
              </a:rPr>
              <a:t>Hành</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động</a:t>
            </a:r>
            <a:endParaRPr lang="en-US" sz="2000" b="1"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8440439-EAC4-42D2-ABC2-C515C90FB3D5}"/>
              </a:ext>
            </a:extLst>
          </p:cNvPr>
          <p:cNvSpPr/>
          <p:nvPr/>
        </p:nvSpPr>
        <p:spPr>
          <a:xfrm>
            <a:off x="5205673" y="1278244"/>
            <a:ext cx="3069772" cy="5346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mbria" panose="02040503050406030204" pitchFamily="18" charset="0"/>
                <a:ea typeface="Cambria" panose="02040503050406030204" pitchFamily="18" charset="0"/>
              </a:rPr>
              <a:t>Lời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nói</a:t>
            </a:r>
            <a:endParaRPr lang="en-US" sz="2000" b="1"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8BBD4F8-F1CF-4629-B610-1E7CECFEB3E6}"/>
              </a:ext>
            </a:extLst>
          </p:cNvPr>
          <p:cNvSpPr/>
          <p:nvPr/>
        </p:nvSpPr>
        <p:spPr>
          <a:xfrm>
            <a:off x="437662" y="2011216"/>
            <a:ext cx="2665046" cy="534600"/>
          </a:xfrm>
          <a:prstGeom prst="roundRect">
            <a:avLst/>
          </a:prstGeom>
          <a:solidFill>
            <a:schemeClr val="accent3">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Vội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chạy</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về</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mách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mẹ</a:t>
            </a:r>
            <a:r>
              <a:rPr lang="en-US" sz="2000" dirty="0">
                <a:solidFill>
                  <a:schemeClr val="tx1"/>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7E170BBB-A7C4-40DF-99FC-4B027CA7924B}"/>
              </a:ext>
            </a:extLst>
          </p:cNvPr>
          <p:cNvSpPr/>
          <p:nvPr/>
        </p:nvSpPr>
        <p:spPr>
          <a:xfrm>
            <a:off x="437662" y="2744188"/>
            <a:ext cx="2665046" cy="534600"/>
          </a:xfrm>
          <a:prstGeom prst="roundRect">
            <a:avLst/>
          </a:prstGeom>
          <a:solidFill>
            <a:schemeClr val="accent3">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Nấp</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sau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cánh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tủ</a:t>
            </a:r>
            <a:endParaRPr lang="en-US" sz="2000" dirty="0">
              <a:solidFill>
                <a:schemeClr val="tx1"/>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BD6AC430-16F7-452F-AACD-826178A18F87}"/>
              </a:ext>
            </a:extLst>
          </p:cNvPr>
          <p:cNvSpPr/>
          <p:nvPr/>
        </p:nvSpPr>
        <p:spPr>
          <a:xfrm>
            <a:off x="437662" y="3477160"/>
            <a:ext cx="2665046" cy="534600"/>
          </a:xfrm>
          <a:prstGeom prst="roundRect">
            <a:avLst/>
          </a:prstGeom>
          <a:solidFill>
            <a:schemeClr val="accent3">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Khóc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thật</a:t>
            </a:r>
            <a:r>
              <a:rPr lang="en-US" sz="2000" dirty="0">
                <a:solidFill>
                  <a:schemeClr val="tx1"/>
                </a:solidFill>
                <a:latin typeface="Cambria" panose="02040503050406030204" pitchFamily="18" charset="0"/>
                <a:ea typeface="Cambria" panose="02040503050406030204" pitchFamily="18" charset="0"/>
              </a:rPr>
              <a:t> to</a:t>
            </a:r>
          </a:p>
        </p:txBody>
      </p:sp>
      <p:sp>
        <p:nvSpPr>
          <p:cNvPr id="15" name="Rectangle: Rounded Corners 14">
            <a:extLst>
              <a:ext uri="{FF2B5EF4-FFF2-40B4-BE49-F238E27FC236}">
                <a16:creationId xmlns:a16="http://schemas.microsoft.com/office/drawing/2014/main" id="{D7029A43-B99E-43C7-A6F6-0817C32C53F4}"/>
              </a:ext>
            </a:extLst>
          </p:cNvPr>
          <p:cNvSpPr/>
          <p:nvPr/>
        </p:nvSpPr>
        <p:spPr>
          <a:xfrm>
            <a:off x="5276638" y="2011216"/>
            <a:ext cx="2968593" cy="534600"/>
          </a:xfrm>
          <a:prstGeom prst="round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Cambria" panose="02040503050406030204" pitchFamily="18" charset="0"/>
                <a:ea typeface="Cambria" panose="02040503050406030204" pitchFamily="18" charset="0"/>
              </a:rPr>
              <a:t>Thật</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xấu</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hổ</a:t>
            </a:r>
            <a:endParaRPr lang="en-US" sz="2000" dirty="0">
              <a:solidFill>
                <a:schemeClr val="bg1"/>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BA54944-E852-489A-9B10-4A67006642A7}"/>
              </a:ext>
            </a:extLst>
          </p:cNvPr>
          <p:cNvSpPr/>
          <p:nvPr/>
        </p:nvSpPr>
        <p:spPr>
          <a:xfrm>
            <a:off x="5276638" y="2744188"/>
            <a:ext cx="2968593" cy="534600"/>
          </a:xfrm>
          <a:prstGeom prst="round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Cambria" panose="02040503050406030204" pitchFamily="18" charset="0"/>
                <a:ea typeface="Cambria" panose="02040503050406030204" pitchFamily="18" charset="0"/>
              </a:rPr>
              <a:t>Thà</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chết</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còn</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hơn</a:t>
            </a:r>
            <a:endParaRPr lang="en-US" sz="2000" dirty="0">
              <a:solidFill>
                <a:schemeClr val="bg1"/>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B71CB2F2-C16A-4F51-96D6-A60FD7FCB37F}"/>
              </a:ext>
            </a:extLst>
          </p:cNvPr>
          <p:cNvSpPr/>
          <p:nvPr/>
        </p:nvSpPr>
        <p:spPr>
          <a:xfrm>
            <a:off x="5276638" y="3477160"/>
            <a:ext cx="2968593" cy="534600"/>
          </a:xfrm>
          <a:prstGeom prst="round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Cambria" panose="02040503050406030204" pitchFamily="18" charset="0"/>
                <a:ea typeface="Cambria" panose="02040503050406030204" pitchFamily="18" charset="0"/>
              </a:rPr>
              <a:t>Chân</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vòng</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kiềng</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xấu</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xấu</a:t>
            </a:r>
            <a:endParaRPr lang="en-US" sz="2000" dirty="0">
              <a:solidFill>
                <a:schemeClr val="bg1"/>
              </a:solidFill>
              <a:latin typeface="Cambria" panose="02040503050406030204" pitchFamily="18" charset="0"/>
              <a:ea typeface="Cambria" panose="02040503050406030204" pitchFamily="18" charset="0"/>
            </a:endParaRPr>
          </a:p>
        </p:txBody>
      </p:sp>
      <p:pic>
        <p:nvPicPr>
          <p:cNvPr id="2050" name="Picture 2" descr="Cuddlebug Teddy Bear Emoji Stickers Messages Sticker - Sad Crying Teddy  Bear Cartoon Clipart (#2834213) - PikPng">
            <a:extLst>
              <a:ext uri="{FF2B5EF4-FFF2-40B4-BE49-F238E27FC236}">
                <a16:creationId xmlns:a16="http://schemas.microsoft.com/office/drawing/2014/main" id="{78A2EA49-79CC-4619-8533-4A24D6D62B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544" b="92456" l="10000" r="90000">
                        <a14:foregroundMark x1="65595" y1="8728" x2="68810" y2="8432"/>
                        <a14:foregroundMark x1="31548" y1="7692" x2="34048" y2="7692"/>
                        <a14:foregroundMark x1="24167" y1="77071" x2="22619" y2="83284"/>
                        <a14:foregroundMark x1="19524" y1="82396" x2="20595" y2="83432"/>
                        <a14:foregroundMark x1="23333" y1="90976" x2="32500" y2="92456"/>
                        <a14:foregroundMark x1="32500" y1="92456" x2="79881" y2="84615"/>
                        <a14:foregroundMark x1="49881" y1="69970" x2="50476" y2="73669"/>
                      </a14:backgroundRemoval>
                    </a14:imgEffect>
                  </a14:imgLayer>
                </a14:imgProps>
              </a:ext>
              <a:ext uri="{28A0092B-C50C-407E-A947-70E740481C1C}">
                <a14:useLocalDpi xmlns:a14="http://schemas.microsoft.com/office/drawing/2010/main" val="0"/>
              </a:ext>
            </a:extLst>
          </a:blip>
          <a:srcRect l="14216" t="-1" r="15137" b="3675"/>
          <a:stretch/>
        </p:blipFill>
        <p:spPr bwMode="auto">
          <a:xfrm>
            <a:off x="3173673" y="1278244"/>
            <a:ext cx="2032000" cy="222971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4DF0CEC9-0E23-420A-8FB0-391048DC8568}"/>
              </a:ext>
            </a:extLst>
          </p:cNvPr>
          <p:cNvSpPr/>
          <p:nvPr/>
        </p:nvSpPr>
        <p:spPr>
          <a:xfrm>
            <a:off x="1742831" y="4090708"/>
            <a:ext cx="6058598" cy="819068"/>
          </a:xfrm>
          <a:custGeom>
            <a:avLst/>
            <a:gdLst>
              <a:gd name="connsiteX0" fmla="*/ 0 w 6058598"/>
              <a:gd name="connsiteY0" fmla="*/ 136514 h 819068"/>
              <a:gd name="connsiteX1" fmla="*/ 136514 w 6058598"/>
              <a:gd name="connsiteY1" fmla="*/ 0 h 819068"/>
              <a:gd name="connsiteX2" fmla="*/ 779355 w 6058598"/>
              <a:gd name="connsiteY2" fmla="*/ 0 h 819068"/>
              <a:gd name="connsiteX3" fmla="*/ 1364341 w 6058598"/>
              <a:gd name="connsiteY3" fmla="*/ 0 h 819068"/>
              <a:gd name="connsiteX4" fmla="*/ 2122893 w 6058598"/>
              <a:gd name="connsiteY4" fmla="*/ 0 h 819068"/>
              <a:gd name="connsiteX5" fmla="*/ 2881446 w 6058598"/>
              <a:gd name="connsiteY5" fmla="*/ 0 h 819068"/>
              <a:gd name="connsiteX6" fmla="*/ 3524287 w 6058598"/>
              <a:gd name="connsiteY6" fmla="*/ 0 h 819068"/>
              <a:gd name="connsiteX7" fmla="*/ 4224983 w 6058598"/>
              <a:gd name="connsiteY7" fmla="*/ 0 h 819068"/>
              <a:gd name="connsiteX8" fmla="*/ 4983536 w 6058598"/>
              <a:gd name="connsiteY8" fmla="*/ 0 h 819068"/>
              <a:gd name="connsiteX9" fmla="*/ 5922084 w 6058598"/>
              <a:gd name="connsiteY9" fmla="*/ 0 h 819068"/>
              <a:gd name="connsiteX10" fmla="*/ 6058598 w 6058598"/>
              <a:gd name="connsiteY10" fmla="*/ 136514 h 819068"/>
              <a:gd name="connsiteX11" fmla="*/ 6058598 w 6058598"/>
              <a:gd name="connsiteY11" fmla="*/ 682554 h 819068"/>
              <a:gd name="connsiteX12" fmla="*/ 5922084 w 6058598"/>
              <a:gd name="connsiteY12" fmla="*/ 819068 h 819068"/>
              <a:gd name="connsiteX13" fmla="*/ 5394954 w 6058598"/>
              <a:gd name="connsiteY13" fmla="*/ 819068 h 819068"/>
              <a:gd name="connsiteX14" fmla="*/ 4925680 w 6058598"/>
              <a:gd name="connsiteY14" fmla="*/ 819068 h 819068"/>
              <a:gd name="connsiteX15" fmla="*/ 4456406 w 6058598"/>
              <a:gd name="connsiteY15" fmla="*/ 819068 h 819068"/>
              <a:gd name="connsiteX16" fmla="*/ 3871421 w 6058598"/>
              <a:gd name="connsiteY16" fmla="*/ 819068 h 819068"/>
              <a:gd name="connsiteX17" fmla="*/ 3170724 w 6058598"/>
              <a:gd name="connsiteY17" fmla="*/ 819068 h 819068"/>
              <a:gd name="connsiteX18" fmla="*/ 2412172 w 6058598"/>
              <a:gd name="connsiteY18" fmla="*/ 819068 h 819068"/>
              <a:gd name="connsiteX19" fmla="*/ 1769330 w 6058598"/>
              <a:gd name="connsiteY19" fmla="*/ 819068 h 819068"/>
              <a:gd name="connsiteX20" fmla="*/ 1300056 w 6058598"/>
              <a:gd name="connsiteY20" fmla="*/ 819068 h 819068"/>
              <a:gd name="connsiteX21" fmla="*/ 136514 w 6058598"/>
              <a:gd name="connsiteY21" fmla="*/ 819068 h 819068"/>
              <a:gd name="connsiteX22" fmla="*/ 0 w 6058598"/>
              <a:gd name="connsiteY22" fmla="*/ 682554 h 819068"/>
              <a:gd name="connsiteX23" fmla="*/ 0 w 6058598"/>
              <a:gd name="connsiteY23" fmla="*/ 136514 h 81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58598" h="819068" fill="none" extrusionOk="0">
                <a:moveTo>
                  <a:pt x="0" y="136514"/>
                </a:moveTo>
                <a:cubicBezTo>
                  <a:pt x="303" y="78137"/>
                  <a:pt x="56055" y="-7907"/>
                  <a:pt x="136514" y="0"/>
                </a:cubicBezTo>
                <a:cubicBezTo>
                  <a:pt x="309210" y="-29268"/>
                  <a:pt x="497410" y="13851"/>
                  <a:pt x="779355" y="0"/>
                </a:cubicBezTo>
                <a:cubicBezTo>
                  <a:pt x="1061300" y="-13851"/>
                  <a:pt x="1170824" y="-6844"/>
                  <a:pt x="1364341" y="0"/>
                </a:cubicBezTo>
                <a:cubicBezTo>
                  <a:pt x="1557858" y="6844"/>
                  <a:pt x="1858690" y="18319"/>
                  <a:pt x="2122893" y="0"/>
                </a:cubicBezTo>
                <a:cubicBezTo>
                  <a:pt x="2387096" y="-18319"/>
                  <a:pt x="2544208" y="30207"/>
                  <a:pt x="2881446" y="0"/>
                </a:cubicBezTo>
                <a:cubicBezTo>
                  <a:pt x="3218684" y="-30207"/>
                  <a:pt x="3289857" y="-23811"/>
                  <a:pt x="3524287" y="0"/>
                </a:cubicBezTo>
                <a:cubicBezTo>
                  <a:pt x="3758717" y="23811"/>
                  <a:pt x="4011397" y="4377"/>
                  <a:pt x="4224983" y="0"/>
                </a:cubicBezTo>
                <a:cubicBezTo>
                  <a:pt x="4438569" y="-4377"/>
                  <a:pt x="4669461" y="22396"/>
                  <a:pt x="4983536" y="0"/>
                </a:cubicBezTo>
                <a:cubicBezTo>
                  <a:pt x="5297611" y="-22396"/>
                  <a:pt x="5459123" y="-24526"/>
                  <a:pt x="5922084" y="0"/>
                </a:cubicBezTo>
                <a:cubicBezTo>
                  <a:pt x="6001971" y="-6199"/>
                  <a:pt x="6062174" y="56930"/>
                  <a:pt x="6058598" y="136514"/>
                </a:cubicBezTo>
                <a:cubicBezTo>
                  <a:pt x="6040694" y="398215"/>
                  <a:pt x="6055036" y="470848"/>
                  <a:pt x="6058598" y="682554"/>
                </a:cubicBezTo>
                <a:cubicBezTo>
                  <a:pt x="6059583" y="771910"/>
                  <a:pt x="6009953" y="808022"/>
                  <a:pt x="5922084" y="819068"/>
                </a:cubicBezTo>
                <a:cubicBezTo>
                  <a:pt x="5814200" y="813131"/>
                  <a:pt x="5578531" y="828081"/>
                  <a:pt x="5394954" y="819068"/>
                </a:cubicBezTo>
                <a:cubicBezTo>
                  <a:pt x="5211377" y="810056"/>
                  <a:pt x="5148902" y="828424"/>
                  <a:pt x="4925680" y="819068"/>
                </a:cubicBezTo>
                <a:cubicBezTo>
                  <a:pt x="4702458" y="809712"/>
                  <a:pt x="4572271" y="797946"/>
                  <a:pt x="4456406" y="819068"/>
                </a:cubicBezTo>
                <a:cubicBezTo>
                  <a:pt x="4340541" y="840190"/>
                  <a:pt x="4072775" y="808210"/>
                  <a:pt x="3871421" y="819068"/>
                </a:cubicBezTo>
                <a:cubicBezTo>
                  <a:pt x="3670067" y="829926"/>
                  <a:pt x="3406717" y="825749"/>
                  <a:pt x="3170724" y="819068"/>
                </a:cubicBezTo>
                <a:cubicBezTo>
                  <a:pt x="2934731" y="812387"/>
                  <a:pt x="2789204" y="807899"/>
                  <a:pt x="2412172" y="819068"/>
                </a:cubicBezTo>
                <a:cubicBezTo>
                  <a:pt x="2035140" y="830237"/>
                  <a:pt x="1980800" y="800479"/>
                  <a:pt x="1769330" y="819068"/>
                </a:cubicBezTo>
                <a:cubicBezTo>
                  <a:pt x="1557860" y="837657"/>
                  <a:pt x="1480631" y="815205"/>
                  <a:pt x="1300056" y="819068"/>
                </a:cubicBezTo>
                <a:cubicBezTo>
                  <a:pt x="1119481" y="822931"/>
                  <a:pt x="647029" y="783784"/>
                  <a:pt x="136514" y="819068"/>
                </a:cubicBezTo>
                <a:cubicBezTo>
                  <a:pt x="72407" y="829003"/>
                  <a:pt x="16842" y="754465"/>
                  <a:pt x="0" y="682554"/>
                </a:cubicBezTo>
                <a:cubicBezTo>
                  <a:pt x="-23908" y="504471"/>
                  <a:pt x="8551" y="360616"/>
                  <a:pt x="0" y="136514"/>
                </a:cubicBezTo>
                <a:close/>
              </a:path>
              <a:path w="6058598" h="819068" stroke="0" extrusionOk="0">
                <a:moveTo>
                  <a:pt x="0" y="136514"/>
                </a:moveTo>
                <a:cubicBezTo>
                  <a:pt x="-1847" y="78641"/>
                  <a:pt x="53457" y="6433"/>
                  <a:pt x="136514" y="0"/>
                </a:cubicBezTo>
                <a:cubicBezTo>
                  <a:pt x="369909" y="8301"/>
                  <a:pt x="541246" y="-5977"/>
                  <a:pt x="663644" y="0"/>
                </a:cubicBezTo>
                <a:cubicBezTo>
                  <a:pt x="786042" y="5977"/>
                  <a:pt x="988707" y="-14590"/>
                  <a:pt x="1248629" y="0"/>
                </a:cubicBezTo>
                <a:cubicBezTo>
                  <a:pt x="1508552" y="14590"/>
                  <a:pt x="1747486" y="33652"/>
                  <a:pt x="2007182" y="0"/>
                </a:cubicBezTo>
                <a:cubicBezTo>
                  <a:pt x="2266878" y="-33652"/>
                  <a:pt x="2388807" y="-27049"/>
                  <a:pt x="2650023" y="0"/>
                </a:cubicBezTo>
                <a:cubicBezTo>
                  <a:pt x="2911239" y="27049"/>
                  <a:pt x="3094491" y="20954"/>
                  <a:pt x="3292864" y="0"/>
                </a:cubicBezTo>
                <a:cubicBezTo>
                  <a:pt x="3491237" y="-20954"/>
                  <a:pt x="3621001" y="-2100"/>
                  <a:pt x="3877849" y="0"/>
                </a:cubicBezTo>
                <a:cubicBezTo>
                  <a:pt x="4134698" y="2100"/>
                  <a:pt x="4306296" y="16775"/>
                  <a:pt x="4462835" y="0"/>
                </a:cubicBezTo>
                <a:cubicBezTo>
                  <a:pt x="4619374" y="-16775"/>
                  <a:pt x="4788295" y="1564"/>
                  <a:pt x="4989964" y="0"/>
                </a:cubicBezTo>
                <a:cubicBezTo>
                  <a:pt x="5191633" y="-1564"/>
                  <a:pt x="5596579" y="39236"/>
                  <a:pt x="5922084" y="0"/>
                </a:cubicBezTo>
                <a:cubicBezTo>
                  <a:pt x="6009578" y="6319"/>
                  <a:pt x="6044211" y="56735"/>
                  <a:pt x="6058598" y="136514"/>
                </a:cubicBezTo>
                <a:cubicBezTo>
                  <a:pt x="6056762" y="369223"/>
                  <a:pt x="6083650" y="456133"/>
                  <a:pt x="6058598" y="682554"/>
                </a:cubicBezTo>
                <a:cubicBezTo>
                  <a:pt x="6074328" y="767464"/>
                  <a:pt x="5987274" y="819454"/>
                  <a:pt x="5922084" y="819068"/>
                </a:cubicBezTo>
                <a:cubicBezTo>
                  <a:pt x="5788748" y="818630"/>
                  <a:pt x="5564433" y="803641"/>
                  <a:pt x="5394954" y="819068"/>
                </a:cubicBezTo>
                <a:cubicBezTo>
                  <a:pt x="5225475" y="834496"/>
                  <a:pt x="4856541" y="850531"/>
                  <a:pt x="4694257" y="819068"/>
                </a:cubicBezTo>
                <a:cubicBezTo>
                  <a:pt x="4531973" y="787605"/>
                  <a:pt x="4275166" y="812078"/>
                  <a:pt x="4167128" y="819068"/>
                </a:cubicBezTo>
                <a:cubicBezTo>
                  <a:pt x="4059090" y="826058"/>
                  <a:pt x="3763804" y="819421"/>
                  <a:pt x="3466431" y="819068"/>
                </a:cubicBezTo>
                <a:cubicBezTo>
                  <a:pt x="3169058" y="818715"/>
                  <a:pt x="2986710" y="845335"/>
                  <a:pt x="2707878" y="819068"/>
                </a:cubicBezTo>
                <a:cubicBezTo>
                  <a:pt x="2429046" y="792801"/>
                  <a:pt x="2286812" y="836774"/>
                  <a:pt x="2065037" y="819068"/>
                </a:cubicBezTo>
                <a:cubicBezTo>
                  <a:pt x="1843262" y="801362"/>
                  <a:pt x="1606344" y="799084"/>
                  <a:pt x="1422196" y="819068"/>
                </a:cubicBezTo>
                <a:cubicBezTo>
                  <a:pt x="1238048" y="839052"/>
                  <a:pt x="634283" y="762740"/>
                  <a:pt x="136514" y="819068"/>
                </a:cubicBezTo>
                <a:cubicBezTo>
                  <a:pt x="55610" y="810638"/>
                  <a:pt x="3733" y="775215"/>
                  <a:pt x="0" y="682554"/>
                </a:cubicBezTo>
                <a:cubicBezTo>
                  <a:pt x="9002" y="572888"/>
                  <a:pt x="9311" y="347792"/>
                  <a:pt x="0" y="136514"/>
                </a:cubicBezTo>
                <a:close/>
              </a:path>
            </a:pathLst>
          </a:custGeom>
          <a:ln>
            <a:solidFill>
              <a:schemeClr val="tx1"/>
            </a:solidFill>
            <a:extLst>
              <a:ext uri="{C807C97D-BFC1-408E-A445-0C87EB9F89A2}">
                <ask:lineSketchStyleProps xmlns:ask="http://schemas.microsoft.com/office/drawing/2018/sketchyshapes" sd="1351414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Tủi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thân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uất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ức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và</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xấu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hổ</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vì</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bị</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bắt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nạt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và</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chê</a:t>
            </a:r>
            <a:r>
              <a:rPr lang="en-US" sz="2000" dirty="0">
                <a:solidFill>
                  <a:schemeClr val="tx1"/>
                </a:solidFill>
                <a:latin typeface="Cambria" panose="02040503050406030204" pitchFamily="18" charset="0"/>
                <a:ea typeface="Cambria" panose="02040503050406030204" pitchFamily="18" charset="0"/>
              </a:rPr>
              <a:t> bai </a:t>
            </a:r>
            <a:r>
              <a:rPr lang="en-US" sz="2000" dirty="0" err="1">
                <a:solidFill>
                  <a:schemeClr val="tx1"/>
                </a:solidFill>
                <a:latin typeface="Cambria" panose="02040503050406030204" pitchFamily="18" charset="0"/>
                <a:ea typeface="Cambria" panose="02040503050406030204" pitchFamily="18" charset="0"/>
              </a:rPr>
              <a:t>về</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ngoại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hình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của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mình</a:t>
            </a:r>
            <a:r>
              <a:rPr lang="en-US" sz="2000" dirty="0">
                <a:solidFill>
                  <a:schemeClr val="tx1"/>
                </a:solidFill>
                <a:latin typeface="Cambria" panose="02040503050406030204" pitchFamily="18" charset="0"/>
                <a:ea typeface="Cambria" panose="02040503050406030204" pitchFamily="18" charset="0"/>
              </a:rPr>
              <a:t>.</a:t>
            </a:r>
          </a:p>
        </p:txBody>
      </p:sp>
      <p:sp>
        <p:nvSpPr>
          <p:cNvPr id="22" name="Arrow: Right 21">
            <a:extLst>
              <a:ext uri="{FF2B5EF4-FFF2-40B4-BE49-F238E27FC236}">
                <a16:creationId xmlns:a16="http://schemas.microsoft.com/office/drawing/2014/main" id="{C84AF083-CC8E-451F-8556-BC2DC71E6BF6}"/>
              </a:ext>
            </a:extLst>
          </p:cNvPr>
          <p:cNvSpPr/>
          <p:nvPr/>
        </p:nvSpPr>
        <p:spPr>
          <a:xfrm>
            <a:off x="1263805" y="4161800"/>
            <a:ext cx="380836" cy="624115"/>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70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20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5" grpId="0" animBg="1"/>
      <p:bldP spid="16"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5"/>
        <p:cNvGrpSpPr/>
        <p:nvPr/>
      </p:nvGrpSpPr>
      <p:grpSpPr>
        <a:xfrm>
          <a:off x="0" y="0"/>
          <a:ext cx="0" cy="0"/>
          <a:chOff x="0" y="0"/>
          <a:chExt cx="0" cy="0"/>
        </a:xfrm>
      </p:grpSpPr>
      <p:sp>
        <p:nvSpPr>
          <p:cNvPr id="3" name="Title 2">
            <a:extLst>
              <a:ext uri="{FF2B5EF4-FFF2-40B4-BE49-F238E27FC236}">
                <a16:creationId xmlns:a16="http://schemas.microsoft.com/office/drawing/2014/main" id="{455452CD-AA79-48B6-A518-0AD24AED27B8}"/>
              </a:ext>
            </a:extLst>
          </p:cNvPr>
          <p:cNvSpPr>
            <a:spLocks noGrp="1"/>
          </p:cNvSpPr>
          <p:nvPr>
            <p:ph type="title"/>
          </p:nvPr>
        </p:nvSpPr>
        <p:spPr>
          <a:xfrm>
            <a:off x="565445" y="108658"/>
            <a:ext cx="7710000" cy="534600"/>
          </a:xfrm>
        </p:spPr>
        <p:txBody>
          <a:bodyPr/>
          <a:lstStyle/>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gấu</a:t>
            </a:r>
            <a:r>
              <a:rPr lang="en-US" sz="3200" b="1" dirty="0">
                <a:latin typeface="Cambria" panose="02040503050406030204" pitchFamily="18" charset="0"/>
                <a:ea typeface="Cambria" panose="02040503050406030204" pitchFamily="18" charset="0"/>
              </a:rPr>
              <a:t> con</a:t>
            </a:r>
          </a:p>
        </p:txBody>
      </p:sp>
      <p:sp>
        <p:nvSpPr>
          <p:cNvPr id="7" name="Rectangle: Rounded Corners 6">
            <a:extLst>
              <a:ext uri="{FF2B5EF4-FFF2-40B4-BE49-F238E27FC236}">
                <a16:creationId xmlns:a16="http://schemas.microsoft.com/office/drawing/2014/main" id="{3A48CFD4-7E4E-4F8D-A2E1-9C3755D03381}"/>
              </a:ext>
            </a:extLst>
          </p:cNvPr>
          <p:cNvSpPr/>
          <p:nvPr/>
        </p:nvSpPr>
        <p:spPr>
          <a:xfrm>
            <a:off x="1906954" y="643258"/>
            <a:ext cx="5292132" cy="534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rPr>
              <a:t>c. </a:t>
            </a:r>
            <a:r>
              <a:rPr lang="en-US" sz="2000" b="1" dirty="0" err="1">
                <a:solidFill>
                  <a:schemeClr val="tx1"/>
                </a:solidFill>
                <a:latin typeface="Cambria" panose="02040503050406030204" pitchFamily="18" charset="0"/>
                <a:ea typeface="Cambria" panose="02040503050406030204" pitchFamily="18" charset="0"/>
              </a:rPr>
              <a:t>Gấu</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mẹ</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giải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thích</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về</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đôi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chân</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vòng</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kiềng</a:t>
            </a:r>
            <a:endParaRPr lang="en-US" sz="2000" b="1"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8440439-EAC4-42D2-ABC2-C515C90FB3D5}"/>
              </a:ext>
            </a:extLst>
          </p:cNvPr>
          <p:cNvSpPr/>
          <p:nvPr/>
        </p:nvSpPr>
        <p:spPr>
          <a:xfrm>
            <a:off x="174798" y="1452415"/>
            <a:ext cx="3069772" cy="534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Chân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của</a:t>
            </a:r>
            <a:r>
              <a:rPr lang="en-US" sz="2000" dirty="0">
                <a:solidFill>
                  <a:schemeClr val="tx1"/>
                </a:solidFill>
                <a:latin typeface="Cambria" panose="02040503050406030204" pitchFamily="18" charset="0"/>
                <a:ea typeface="Cambria" panose="02040503050406030204" pitchFamily="18" charset="0"/>
              </a:rPr>
              <a:t> con </a:t>
            </a:r>
            <a:r>
              <a:rPr lang="en-US" sz="2000" dirty="0" err="1">
                <a:solidFill>
                  <a:schemeClr val="tx1"/>
                </a:solidFill>
                <a:latin typeface="Cambria" panose="02040503050406030204" pitchFamily="18" charset="0"/>
                <a:ea typeface="Cambria" panose="02040503050406030204" pitchFamily="18" charset="0"/>
              </a:rPr>
              <a:t>rất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đẹp</a:t>
            </a:r>
            <a:endParaRPr lang="en-US" sz="2000" dirty="0">
              <a:solidFill>
                <a:schemeClr val="tx1"/>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7029A43-B99E-43C7-A6F6-0817C32C53F4}"/>
              </a:ext>
            </a:extLst>
          </p:cNvPr>
          <p:cNvSpPr/>
          <p:nvPr/>
        </p:nvSpPr>
        <p:spPr>
          <a:xfrm>
            <a:off x="174798" y="2185387"/>
            <a:ext cx="3069772" cy="534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Thấy</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tự</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hào</a:t>
            </a:r>
            <a:endParaRPr lang="en-US" sz="2000" dirty="0">
              <a:solidFill>
                <a:schemeClr val="tx1"/>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BA54944-E852-489A-9B10-4A67006642A7}"/>
              </a:ext>
            </a:extLst>
          </p:cNvPr>
          <p:cNvSpPr/>
          <p:nvPr/>
        </p:nvSpPr>
        <p:spPr>
          <a:xfrm>
            <a:off x="174798" y="2918359"/>
            <a:ext cx="3069772" cy="7174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Ông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nội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giỏi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nhất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vùng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cũng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có</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chân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vòng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kiềng</a:t>
            </a:r>
            <a:endParaRPr lang="en-US" sz="2000" dirty="0">
              <a:solidFill>
                <a:schemeClr val="tx1"/>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F9C623ED-515F-4470-8FB2-F2E13243CA7A}"/>
              </a:ext>
            </a:extLst>
          </p:cNvPr>
          <p:cNvSpPr/>
          <p:nvPr/>
        </p:nvSpPr>
        <p:spPr>
          <a:xfrm>
            <a:off x="3938954" y="1594338"/>
            <a:ext cx="2845907" cy="186006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Khẳng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định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chân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vòng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kiềng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không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hề</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xấu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xí</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và</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cũng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không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ảnh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hưởng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tới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tài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năng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của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mỗi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người</a:t>
            </a:r>
            <a:r>
              <a:rPr lang="en-US" sz="2000" dirty="0">
                <a:solidFill>
                  <a:schemeClr val="tx1"/>
                </a:solidFill>
                <a:latin typeface="Cambria" panose="02040503050406030204" pitchFamily="18" charset="0"/>
                <a:ea typeface="Cambria" panose="02040503050406030204" pitchFamily="18" charset="0"/>
              </a:rPr>
              <a:t>.</a:t>
            </a:r>
          </a:p>
        </p:txBody>
      </p:sp>
      <p:sp>
        <p:nvSpPr>
          <p:cNvPr id="18" name="Arrow: Right 17">
            <a:extLst>
              <a:ext uri="{FF2B5EF4-FFF2-40B4-BE49-F238E27FC236}">
                <a16:creationId xmlns:a16="http://schemas.microsoft.com/office/drawing/2014/main" id="{7D877CFA-15CE-4F2A-9246-6C1D79EEBC7F}"/>
              </a:ext>
            </a:extLst>
          </p:cNvPr>
          <p:cNvSpPr/>
          <p:nvPr/>
        </p:nvSpPr>
        <p:spPr>
          <a:xfrm>
            <a:off x="3495655" y="2259692"/>
            <a:ext cx="380836" cy="624115"/>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ay Please, Little Bear by Peter Bently">
            <a:extLst>
              <a:ext uri="{FF2B5EF4-FFF2-40B4-BE49-F238E27FC236}">
                <a16:creationId xmlns:a16="http://schemas.microsoft.com/office/drawing/2014/main" id="{35BCB406-7AC6-41E5-880F-542033490F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4" b="92337" l="3774" r="89623">
                        <a14:foregroundMark x1="34277" y1="5747" x2="34277" y2="10345"/>
                        <a14:foregroundMark x1="43082" y1="11111" x2="23585" y2="17241"/>
                        <a14:foregroundMark x1="23585" y1="17241" x2="4088" y2="51724"/>
                        <a14:foregroundMark x1="4088" y1="51724" x2="8805" y2="44061"/>
                        <a14:foregroundMark x1="53459" y1="86207" x2="55660" y2="92337"/>
                        <a14:foregroundMark x1="43396" y1="57854" x2="42453" y2="67050"/>
                        <a14:foregroundMark x1="38994" y1="33716" x2="47484" y2="44828"/>
                        <a14:foregroundMark x1="36792" y1="85057" x2="38365" y2="91188"/>
                        <a14:foregroundMark x1="75472" y1="59004" x2="75786" y2="59387"/>
                      </a14:backgroundRemoval>
                    </a14:imgEffect>
                  </a14:imgLayer>
                </a14:imgProps>
              </a:ext>
              <a:ext uri="{28A0092B-C50C-407E-A947-70E740481C1C}">
                <a14:useLocalDpi xmlns:a14="http://schemas.microsoft.com/office/drawing/2010/main" val="0"/>
              </a:ext>
            </a:extLst>
          </a:blip>
          <a:srcRect/>
          <a:stretch>
            <a:fillRect/>
          </a:stretch>
        </p:blipFill>
        <p:spPr bwMode="auto">
          <a:xfrm>
            <a:off x="5965371" y="2200597"/>
            <a:ext cx="3765763" cy="309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32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5"/>
        <p:cNvGrpSpPr/>
        <p:nvPr/>
      </p:nvGrpSpPr>
      <p:grpSpPr>
        <a:xfrm>
          <a:off x="0" y="0"/>
          <a:ext cx="0" cy="0"/>
          <a:chOff x="0" y="0"/>
          <a:chExt cx="0" cy="0"/>
        </a:xfrm>
      </p:grpSpPr>
      <p:sp>
        <p:nvSpPr>
          <p:cNvPr id="3" name="Title 2">
            <a:extLst>
              <a:ext uri="{FF2B5EF4-FFF2-40B4-BE49-F238E27FC236}">
                <a16:creationId xmlns:a16="http://schemas.microsoft.com/office/drawing/2014/main" id="{455452CD-AA79-48B6-A518-0AD24AED27B8}"/>
              </a:ext>
            </a:extLst>
          </p:cNvPr>
          <p:cNvSpPr>
            <a:spLocks noGrp="1"/>
          </p:cNvSpPr>
          <p:nvPr>
            <p:ph type="title"/>
          </p:nvPr>
        </p:nvSpPr>
        <p:spPr>
          <a:xfrm>
            <a:off x="565445" y="108658"/>
            <a:ext cx="7710000" cy="534600"/>
          </a:xfrm>
        </p:spPr>
        <p:txBody>
          <a:bodyPr/>
          <a:lstStyle/>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gấu</a:t>
            </a:r>
            <a:r>
              <a:rPr lang="en-US" sz="3200" b="1" dirty="0">
                <a:latin typeface="Cambria" panose="02040503050406030204" pitchFamily="18" charset="0"/>
                <a:ea typeface="Cambria" panose="02040503050406030204" pitchFamily="18" charset="0"/>
              </a:rPr>
              <a:t> con</a:t>
            </a:r>
          </a:p>
        </p:txBody>
      </p:sp>
      <p:sp>
        <p:nvSpPr>
          <p:cNvPr id="7" name="Rectangle: Rounded Corners 6">
            <a:extLst>
              <a:ext uri="{FF2B5EF4-FFF2-40B4-BE49-F238E27FC236}">
                <a16:creationId xmlns:a16="http://schemas.microsoft.com/office/drawing/2014/main" id="{3A48CFD4-7E4E-4F8D-A2E1-9C3755D03381}"/>
              </a:ext>
            </a:extLst>
          </p:cNvPr>
          <p:cNvSpPr/>
          <p:nvPr/>
        </p:nvSpPr>
        <p:spPr>
          <a:xfrm>
            <a:off x="2148114" y="643258"/>
            <a:ext cx="5050972" cy="534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rPr>
              <a:t>d. Sau </a:t>
            </a:r>
            <a:r>
              <a:rPr lang="en-US" sz="2000" b="1" dirty="0" err="1">
                <a:solidFill>
                  <a:schemeClr val="tx1"/>
                </a:solidFill>
                <a:latin typeface="Cambria" panose="02040503050406030204" pitchFamily="18" charset="0"/>
                <a:ea typeface="Cambria" panose="02040503050406030204" pitchFamily="18" charset="0"/>
              </a:rPr>
              <a:t>khi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nghe</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lời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của</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mẹ</a:t>
            </a:r>
            <a:r>
              <a:rPr lang="en-US" sz="2000" b="1" dirty="0">
                <a:solidFill>
                  <a:schemeClr val="tx1"/>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68440439-EAC4-42D2-ABC2-C515C90FB3D5}"/>
              </a:ext>
            </a:extLst>
          </p:cNvPr>
          <p:cNvSpPr/>
          <p:nvPr/>
        </p:nvSpPr>
        <p:spPr>
          <a:xfrm>
            <a:off x="299844" y="1452415"/>
            <a:ext cx="3069772" cy="534600"/>
          </a:xfrm>
          <a:custGeom>
            <a:avLst/>
            <a:gdLst>
              <a:gd name="connsiteX0" fmla="*/ 0 w 3069772"/>
              <a:gd name="connsiteY0" fmla="*/ 89102 h 534600"/>
              <a:gd name="connsiteX1" fmla="*/ 89102 w 3069772"/>
              <a:gd name="connsiteY1" fmla="*/ 0 h 534600"/>
              <a:gd name="connsiteX2" fmla="*/ 638500 w 3069772"/>
              <a:gd name="connsiteY2" fmla="*/ 0 h 534600"/>
              <a:gd name="connsiteX3" fmla="*/ 1274645 w 3069772"/>
              <a:gd name="connsiteY3" fmla="*/ 0 h 534600"/>
              <a:gd name="connsiteX4" fmla="*/ 1881874 w 3069772"/>
              <a:gd name="connsiteY4" fmla="*/ 0 h 534600"/>
              <a:gd name="connsiteX5" fmla="*/ 2460188 w 3069772"/>
              <a:gd name="connsiteY5" fmla="*/ 0 h 534600"/>
              <a:gd name="connsiteX6" fmla="*/ 2980670 w 3069772"/>
              <a:gd name="connsiteY6" fmla="*/ 0 h 534600"/>
              <a:gd name="connsiteX7" fmla="*/ 3069772 w 3069772"/>
              <a:gd name="connsiteY7" fmla="*/ 89102 h 534600"/>
              <a:gd name="connsiteX8" fmla="*/ 3069772 w 3069772"/>
              <a:gd name="connsiteY8" fmla="*/ 445498 h 534600"/>
              <a:gd name="connsiteX9" fmla="*/ 2980670 w 3069772"/>
              <a:gd name="connsiteY9" fmla="*/ 534600 h 534600"/>
              <a:gd name="connsiteX10" fmla="*/ 2373441 w 3069772"/>
              <a:gd name="connsiteY10" fmla="*/ 534600 h 534600"/>
              <a:gd name="connsiteX11" fmla="*/ 1852958 w 3069772"/>
              <a:gd name="connsiteY11" fmla="*/ 534600 h 534600"/>
              <a:gd name="connsiteX12" fmla="*/ 1361392 w 3069772"/>
              <a:gd name="connsiteY12" fmla="*/ 534600 h 534600"/>
              <a:gd name="connsiteX13" fmla="*/ 725247 w 3069772"/>
              <a:gd name="connsiteY13" fmla="*/ 534600 h 534600"/>
              <a:gd name="connsiteX14" fmla="*/ 89102 w 3069772"/>
              <a:gd name="connsiteY14" fmla="*/ 534600 h 534600"/>
              <a:gd name="connsiteX15" fmla="*/ 0 w 3069772"/>
              <a:gd name="connsiteY15" fmla="*/ 445498 h 534600"/>
              <a:gd name="connsiteX16" fmla="*/ 0 w 3069772"/>
              <a:gd name="connsiteY16" fmla="*/ 89102 h 5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9772" h="534600" fill="none" extrusionOk="0">
                <a:moveTo>
                  <a:pt x="0" y="89102"/>
                </a:moveTo>
                <a:cubicBezTo>
                  <a:pt x="-6593" y="42037"/>
                  <a:pt x="33767" y="5399"/>
                  <a:pt x="89102" y="0"/>
                </a:cubicBezTo>
                <a:cubicBezTo>
                  <a:pt x="321428" y="-13961"/>
                  <a:pt x="436114" y="-18498"/>
                  <a:pt x="638500" y="0"/>
                </a:cubicBezTo>
                <a:cubicBezTo>
                  <a:pt x="840886" y="18498"/>
                  <a:pt x="1089867" y="17397"/>
                  <a:pt x="1274645" y="0"/>
                </a:cubicBezTo>
                <a:cubicBezTo>
                  <a:pt x="1459423" y="-17397"/>
                  <a:pt x="1755131" y="21890"/>
                  <a:pt x="1881874" y="0"/>
                </a:cubicBezTo>
                <a:cubicBezTo>
                  <a:pt x="2008617" y="-21890"/>
                  <a:pt x="2257551" y="-24316"/>
                  <a:pt x="2460188" y="0"/>
                </a:cubicBezTo>
                <a:cubicBezTo>
                  <a:pt x="2662825" y="24316"/>
                  <a:pt x="2783747" y="-25326"/>
                  <a:pt x="2980670" y="0"/>
                </a:cubicBezTo>
                <a:cubicBezTo>
                  <a:pt x="3024975" y="-1720"/>
                  <a:pt x="3066400" y="45047"/>
                  <a:pt x="3069772" y="89102"/>
                </a:cubicBezTo>
                <a:cubicBezTo>
                  <a:pt x="3068830" y="222343"/>
                  <a:pt x="3062658" y="348154"/>
                  <a:pt x="3069772" y="445498"/>
                </a:cubicBezTo>
                <a:cubicBezTo>
                  <a:pt x="3058972" y="492886"/>
                  <a:pt x="3030270" y="530228"/>
                  <a:pt x="2980670" y="534600"/>
                </a:cubicBezTo>
                <a:cubicBezTo>
                  <a:pt x="2805171" y="515997"/>
                  <a:pt x="2645832" y="522693"/>
                  <a:pt x="2373441" y="534600"/>
                </a:cubicBezTo>
                <a:cubicBezTo>
                  <a:pt x="2101050" y="546507"/>
                  <a:pt x="1985936" y="535586"/>
                  <a:pt x="1852958" y="534600"/>
                </a:cubicBezTo>
                <a:cubicBezTo>
                  <a:pt x="1719980" y="533614"/>
                  <a:pt x="1592708" y="532014"/>
                  <a:pt x="1361392" y="534600"/>
                </a:cubicBezTo>
                <a:cubicBezTo>
                  <a:pt x="1130076" y="537186"/>
                  <a:pt x="934561" y="559751"/>
                  <a:pt x="725247" y="534600"/>
                </a:cubicBezTo>
                <a:cubicBezTo>
                  <a:pt x="515934" y="509449"/>
                  <a:pt x="294637" y="543023"/>
                  <a:pt x="89102" y="534600"/>
                </a:cubicBezTo>
                <a:cubicBezTo>
                  <a:pt x="31356" y="535079"/>
                  <a:pt x="-3305" y="496779"/>
                  <a:pt x="0" y="445498"/>
                </a:cubicBezTo>
                <a:cubicBezTo>
                  <a:pt x="-6867" y="327355"/>
                  <a:pt x="-4197" y="241137"/>
                  <a:pt x="0" y="89102"/>
                </a:cubicBezTo>
                <a:close/>
              </a:path>
              <a:path w="3069772" h="534600" stroke="0" extrusionOk="0">
                <a:moveTo>
                  <a:pt x="0" y="89102"/>
                </a:moveTo>
                <a:cubicBezTo>
                  <a:pt x="2147" y="51513"/>
                  <a:pt x="37637" y="-1260"/>
                  <a:pt x="89102" y="0"/>
                </a:cubicBezTo>
                <a:cubicBezTo>
                  <a:pt x="259050" y="-17148"/>
                  <a:pt x="516728" y="-4684"/>
                  <a:pt x="725247" y="0"/>
                </a:cubicBezTo>
                <a:cubicBezTo>
                  <a:pt x="933767" y="4684"/>
                  <a:pt x="996597" y="-19261"/>
                  <a:pt x="1216814" y="0"/>
                </a:cubicBezTo>
                <a:cubicBezTo>
                  <a:pt x="1437031" y="19261"/>
                  <a:pt x="1522313" y="8121"/>
                  <a:pt x="1766211" y="0"/>
                </a:cubicBezTo>
                <a:cubicBezTo>
                  <a:pt x="2010109" y="-8121"/>
                  <a:pt x="2145600" y="-10930"/>
                  <a:pt x="2373441" y="0"/>
                </a:cubicBezTo>
                <a:cubicBezTo>
                  <a:pt x="2601282" y="10930"/>
                  <a:pt x="2693383" y="-17978"/>
                  <a:pt x="2980670" y="0"/>
                </a:cubicBezTo>
                <a:cubicBezTo>
                  <a:pt x="3030237" y="-9522"/>
                  <a:pt x="3068388" y="51957"/>
                  <a:pt x="3069772" y="89102"/>
                </a:cubicBezTo>
                <a:cubicBezTo>
                  <a:pt x="3053098" y="186211"/>
                  <a:pt x="3058648" y="285951"/>
                  <a:pt x="3069772" y="445498"/>
                </a:cubicBezTo>
                <a:cubicBezTo>
                  <a:pt x="3064709" y="485076"/>
                  <a:pt x="3029903" y="526359"/>
                  <a:pt x="2980670" y="534600"/>
                </a:cubicBezTo>
                <a:cubicBezTo>
                  <a:pt x="2752214" y="552488"/>
                  <a:pt x="2621933" y="546502"/>
                  <a:pt x="2460188" y="534600"/>
                </a:cubicBezTo>
                <a:cubicBezTo>
                  <a:pt x="2298443" y="522698"/>
                  <a:pt x="2104783" y="516982"/>
                  <a:pt x="1968621" y="534600"/>
                </a:cubicBezTo>
                <a:cubicBezTo>
                  <a:pt x="1832459" y="552218"/>
                  <a:pt x="1642970" y="554157"/>
                  <a:pt x="1390308" y="534600"/>
                </a:cubicBezTo>
                <a:cubicBezTo>
                  <a:pt x="1137646" y="515043"/>
                  <a:pt x="958618" y="536171"/>
                  <a:pt x="783078" y="534600"/>
                </a:cubicBezTo>
                <a:cubicBezTo>
                  <a:pt x="607538" y="533030"/>
                  <a:pt x="254226" y="517839"/>
                  <a:pt x="89102" y="534600"/>
                </a:cubicBezTo>
                <a:cubicBezTo>
                  <a:pt x="51870" y="536873"/>
                  <a:pt x="-571" y="497262"/>
                  <a:pt x="0" y="445498"/>
                </a:cubicBezTo>
                <a:cubicBezTo>
                  <a:pt x="-4575" y="280175"/>
                  <a:pt x="16125" y="194390"/>
                  <a:pt x="0" y="89102"/>
                </a:cubicBezTo>
                <a:close/>
              </a:path>
            </a:pathLst>
          </a:custGeom>
          <a:solidFill>
            <a:schemeClr val="accent2"/>
          </a:solidFill>
          <a:ln w="12700">
            <a:solidFill>
              <a:schemeClr val="tx1"/>
            </a:solidFill>
            <a:extLst>
              <a:ext uri="{C807C97D-BFC1-408E-A445-0C87EB9F89A2}">
                <ask:lineSketchStyleProps xmlns:ask="http://schemas.microsoft.com/office/drawing/2018/sketchyshapes" sd="5601338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Bình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tâm</a:t>
            </a:r>
            <a:endParaRPr lang="en-US" sz="2000" dirty="0">
              <a:solidFill>
                <a:schemeClr val="tx1"/>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7029A43-B99E-43C7-A6F6-0817C32C53F4}"/>
              </a:ext>
            </a:extLst>
          </p:cNvPr>
          <p:cNvSpPr/>
          <p:nvPr/>
        </p:nvSpPr>
        <p:spPr>
          <a:xfrm>
            <a:off x="299844" y="2185387"/>
            <a:ext cx="3069772" cy="534600"/>
          </a:xfrm>
          <a:custGeom>
            <a:avLst/>
            <a:gdLst>
              <a:gd name="connsiteX0" fmla="*/ 0 w 3069772"/>
              <a:gd name="connsiteY0" fmla="*/ 89102 h 534600"/>
              <a:gd name="connsiteX1" fmla="*/ 89102 w 3069772"/>
              <a:gd name="connsiteY1" fmla="*/ 0 h 534600"/>
              <a:gd name="connsiteX2" fmla="*/ 638500 w 3069772"/>
              <a:gd name="connsiteY2" fmla="*/ 0 h 534600"/>
              <a:gd name="connsiteX3" fmla="*/ 1216814 w 3069772"/>
              <a:gd name="connsiteY3" fmla="*/ 0 h 534600"/>
              <a:gd name="connsiteX4" fmla="*/ 1766211 w 3069772"/>
              <a:gd name="connsiteY4" fmla="*/ 0 h 534600"/>
              <a:gd name="connsiteX5" fmla="*/ 2373441 w 3069772"/>
              <a:gd name="connsiteY5" fmla="*/ 0 h 534600"/>
              <a:gd name="connsiteX6" fmla="*/ 2980670 w 3069772"/>
              <a:gd name="connsiteY6" fmla="*/ 0 h 534600"/>
              <a:gd name="connsiteX7" fmla="*/ 3069772 w 3069772"/>
              <a:gd name="connsiteY7" fmla="*/ 89102 h 534600"/>
              <a:gd name="connsiteX8" fmla="*/ 3069772 w 3069772"/>
              <a:gd name="connsiteY8" fmla="*/ 445498 h 534600"/>
              <a:gd name="connsiteX9" fmla="*/ 2980670 w 3069772"/>
              <a:gd name="connsiteY9" fmla="*/ 534600 h 534600"/>
              <a:gd name="connsiteX10" fmla="*/ 2344525 w 3069772"/>
              <a:gd name="connsiteY10" fmla="*/ 534600 h 534600"/>
              <a:gd name="connsiteX11" fmla="*/ 1795127 w 3069772"/>
              <a:gd name="connsiteY11" fmla="*/ 534600 h 534600"/>
              <a:gd name="connsiteX12" fmla="*/ 1158982 w 3069772"/>
              <a:gd name="connsiteY12" fmla="*/ 534600 h 534600"/>
              <a:gd name="connsiteX13" fmla="*/ 638500 w 3069772"/>
              <a:gd name="connsiteY13" fmla="*/ 534600 h 534600"/>
              <a:gd name="connsiteX14" fmla="*/ 89102 w 3069772"/>
              <a:gd name="connsiteY14" fmla="*/ 534600 h 534600"/>
              <a:gd name="connsiteX15" fmla="*/ 0 w 3069772"/>
              <a:gd name="connsiteY15" fmla="*/ 445498 h 534600"/>
              <a:gd name="connsiteX16" fmla="*/ 0 w 3069772"/>
              <a:gd name="connsiteY16" fmla="*/ 89102 h 5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9772" h="534600" fill="none" extrusionOk="0">
                <a:moveTo>
                  <a:pt x="0" y="89102"/>
                </a:moveTo>
                <a:cubicBezTo>
                  <a:pt x="6163" y="44895"/>
                  <a:pt x="32896" y="4634"/>
                  <a:pt x="89102" y="0"/>
                </a:cubicBezTo>
                <a:cubicBezTo>
                  <a:pt x="258384" y="15961"/>
                  <a:pt x="437023" y="-3047"/>
                  <a:pt x="638500" y="0"/>
                </a:cubicBezTo>
                <a:cubicBezTo>
                  <a:pt x="839977" y="3047"/>
                  <a:pt x="946284" y="21454"/>
                  <a:pt x="1216814" y="0"/>
                </a:cubicBezTo>
                <a:cubicBezTo>
                  <a:pt x="1487344" y="-21454"/>
                  <a:pt x="1646583" y="19472"/>
                  <a:pt x="1766211" y="0"/>
                </a:cubicBezTo>
                <a:cubicBezTo>
                  <a:pt x="1885839" y="-19472"/>
                  <a:pt x="2154754" y="22232"/>
                  <a:pt x="2373441" y="0"/>
                </a:cubicBezTo>
                <a:cubicBezTo>
                  <a:pt x="2592128" y="-22232"/>
                  <a:pt x="2684347" y="-16334"/>
                  <a:pt x="2980670" y="0"/>
                </a:cubicBezTo>
                <a:cubicBezTo>
                  <a:pt x="3031492" y="5483"/>
                  <a:pt x="3078975" y="35560"/>
                  <a:pt x="3069772" y="89102"/>
                </a:cubicBezTo>
                <a:cubicBezTo>
                  <a:pt x="3071974" y="178485"/>
                  <a:pt x="3064430" y="362696"/>
                  <a:pt x="3069772" y="445498"/>
                </a:cubicBezTo>
                <a:cubicBezTo>
                  <a:pt x="3060341" y="498419"/>
                  <a:pt x="3023926" y="543948"/>
                  <a:pt x="2980670" y="534600"/>
                </a:cubicBezTo>
                <a:cubicBezTo>
                  <a:pt x="2765991" y="550796"/>
                  <a:pt x="2626349" y="559321"/>
                  <a:pt x="2344525" y="534600"/>
                </a:cubicBezTo>
                <a:cubicBezTo>
                  <a:pt x="2062702" y="509879"/>
                  <a:pt x="2032071" y="510957"/>
                  <a:pt x="1795127" y="534600"/>
                </a:cubicBezTo>
                <a:cubicBezTo>
                  <a:pt x="1558183" y="558243"/>
                  <a:pt x="1463919" y="523269"/>
                  <a:pt x="1158982" y="534600"/>
                </a:cubicBezTo>
                <a:cubicBezTo>
                  <a:pt x="854046" y="545931"/>
                  <a:pt x="828843" y="553556"/>
                  <a:pt x="638500" y="534600"/>
                </a:cubicBezTo>
                <a:cubicBezTo>
                  <a:pt x="448157" y="515644"/>
                  <a:pt x="243710" y="547792"/>
                  <a:pt x="89102" y="534600"/>
                </a:cubicBezTo>
                <a:cubicBezTo>
                  <a:pt x="32430" y="534217"/>
                  <a:pt x="-1127" y="486212"/>
                  <a:pt x="0" y="445498"/>
                </a:cubicBezTo>
                <a:cubicBezTo>
                  <a:pt x="-6336" y="361099"/>
                  <a:pt x="-16647" y="195760"/>
                  <a:pt x="0" y="89102"/>
                </a:cubicBezTo>
                <a:close/>
              </a:path>
              <a:path w="3069772" h="534600" stroke="0" extrusionOk="0">
                <a:moveTo>
                  <a:pt x="0" y="89102"/>
                </a:moveTo>
                <a:cubicBezTo>
                  <a:pt x="-7840" y="42963"/>
                  <a:pt x="39781" y="8092"/>
                  <a:pt x="89102" y="0"/>
                </a:cubicBezTo>
                <a:cubicBezTo>
                  <a:pt x="288125" y="9973"/>
                  <a:pt x="504451" y="-25277"/>
                  <a:pt x="638500" y="0"/>
                </a:cubicBezTo>
                <a:cubicBezTo>
                  <a:pt x="772549" y="25277"/>
                  <a:pt x="960864" y="-23656"/>
                  <a:pt x="1216814" y="0"/>
                </a:cubicBezTo>
                <a:cubicBezTo>
                  <a:pt x="1472764" y="23656"/>
                  <a:pt x="1549539" y="-5589"/>
                  <a:pt x="1766211" y="0"/>
                </a:cubicBezTo>
                <a:cubicBezTo>
                  <a:pt x="1982883" y="5589"/>
                  <a:pt x="2108566" y="-9671"/>
                  <a:pt x="2257778" y="0"/>
                </a:cubicBezTo>
                <a:cubicBezTo>
                  <a:pt x="2406990" y="9671"/>
                  <a:pt x="2635329" y="657"/>
                  <a:pt x="2980670" y="0"/>
                </a:cubicBezTo>
                <a:cubicBezTo>
                  <a:pt x="3037900" y="4002"/>
                  <a:pt x="3072901" y="40689"/>
                  <a:pt x="3069772" y="89102"/>
                </a:cubicBezTo>
                <a:cubicBezTo>
                  <a:pt x="3081112" y="163181"/>
                  <a:pt x="3078280" y="335719"/>
                  <a:pt x="3069772" y="445498"/>
                </a:cubicBezTo>
                <a:cubicBezTo>
                  <a:pt x="3075407" y="491153"/>
                  <a:pt x="3018467" y="537300"/>
                  <a:pt x="2980670" y="534600"/>
                </a:cubicBezTo>
                <a:cubicBezTo>
                  <a:pt x="2756244" y="519687"/>
                  <a:pt x="2686968" y="509719"/>
                  <a:pt x="2431272" y="534600"/>
                </a:cubicBezTo>
                <a:cubicBezTo>
                  <a:pt x="2175576" y="559481"/>
                  <a:pt x="1985214" y="558495"/>
                  <a:pt x="1795127" y="534600"/>
                </a:cubicBezTo>
                <a:cubicBezTo>
                  <a:pt x="1605041" y="510705"/>
                  <a:pt x="1341130" y="556094"/>
                  <a:pt x="1216814" y="534600"/>
                </a:cubicBezTo>
                <a:cubicBezTo>
                  <a:pt x="1092498" y="513106"/>
                  <a:pt x="760553" y="549788"/>
                  <a:pt x="609584" y="534600"/>
                </a:cubicBezTo>
                <a:cubicBezTo>
                  <a:pt x="458615" y="519413"/>
                  <a:pt x="256276" y="513786"/>
                  <a:pt x="89102" y="534600"/>
                </a:cubicBezTo>
                <a:cubicBezTo>
                  <a:pt x="41716" y="545158"/>
                  <a:pt x="1239" y="496985"/>
                  <a:pt x="0" y="445498"/>
                </a:cubicBezTo>
                <a:cubicBezTo>
                  <a:pt x="5555" y="276203"/>
                  <a:pt x="-12494" y="230904"/>
                  <a:pt x="0" y="89102"/>
                </a:cubicBezTo>
                <a:close/>
              </a:path>
            </a:pathLst>
          </a:custGeom>
          <a:solidFill>
            <a:schemeClr val="accent2">
              <a:lumMod val="40000"/>
              <a:lumOff val="60000"/>
            </a:schemeClr>
          </a:solidFill>
          <a:ln w="12700">
            <a:solidFill>
              <a:schemeClr val="tx1"/>
            </a:solidFill>
            <a:extLst>
              <a:ext uri="{C807C97D-BFC1-408E-A445-0C87EB9F89A2}">
                <ask:lineSketchStyleProps xmlns:ask="http://schemas.microsoft.com/office/drawing/2018/sketchyshapes" sd="45557900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Rửa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chân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tay</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ăn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bánh</a:t>
            </a:r>
            <a:r>
              <a:rPr lang="en-US" sz="2000" dirty="0">
                <a:solidFill>
                  <a:schemeClr val="tx1"/>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FBA54944-E852-489A-9B10-4A67006642A7}"/>
              </a:ext>
            </a:extLst>
          </p:cNvPr>
          <p:cNvSpPr/>
          <p:nvPr/>
        </p:nvSpPr>
        <p:spPr>
          <a:xfrm>
            <a:off x="299844" y="2918359"/>
            <a:ext cx="3069772" cy="717470"/>
          </a:xfrm>
          <a:custGeom>
            <a:avLst/>
            <a:gdLst>
              <a:gd name="connsiteX0" fmla="*/ 0 w 3069772"/>
              <a:gd name="connsiteY0" fmla="*/ 119581 h 717470"/>
              <a:gd name="connsiteX1" fmla="*/ 119581 w 3069772"/>
              <a:gd name="connsiteY1" fmla="*/ 0 h 717470"/>
              <a:gd name="connsiteX2" fmla="*/ 657397 w 3069772"/>
              <a:gd name="connsiteY2" fmla="*/ 0 h 717470"/>
              <a:gd name="connsiteX3" fmla="*/ 1280131 w 3069772"/>
              <a:gd name="connsiteY3" fmla="*/ 0 h 717470"/>
              <a:gd name="connsiteX4" fmla="*/ 1817947 w 3069772"/>
              <a:gd name="connsiteY4" fmla="*/ 0 h 717470"/>
              <a:gd name="connsiteX5" fmla="*/ 2384069 w 3069772"/>
              <a:gd name="connsiteY5" fmla="*/ 0 h 717470"/>
              <a:gd name="connsiteX6" fmla="*/ 2950191 w 3069772"/>
              <a:gd name="connsiteY6" fmla="*/ 0 h 717470"/>
              <a:gd name="connsiteX7" fmla="*/ 3069772 w 3069772"/>
              <a:gd name="connsiteY7" fmla="*/ 119581 h 717470"/>
              <a:gd name="connsiteX8" fmla="*/ 3069772 w 3069772"/>
              <a:gd name="connsiteY8" fmla="*/ 597889 h 717470"/>
              <a:gd name="connsiteX9" fmla="*/ 2950191 w 3069772"/>
              <a:gd name="connsiteY9" fmla="*/ 717470 h 717470"/>
              <a:gd name="connsiteX10" fmla="*/ 2412375 w 3069772"/>
              <a:gd name="connsiteY10" fmla="*/ 717470 h 717470"/>
              <a:gd name="connsiteX11" fmla="*/ 1789641 w 3069772"/>
              <a:gd name="connsiteY11" fmla="*/ 717470 h 717470"/>
              <a:gd name="connsiteX12" fmla="*/ 1195213 w 3069772"/>
              <a:gd name="connsiteY12" fmla="*/ 717470 h 717470"/>
              <a:gd name="connsiteX13" fmla="*/ 629091 w 3069772"/>
              <a:gd name="connsiteY13" fmla="*/ 717470 h 717470"/>
              <a:gd name="connsiteX14" fmla="*/ 119581 w 3069772"/>
              <a:gd name="connsiteY14" fmla="*/ 717470 h 717470"/>
              <a:gd name="connsiteX15" fmla="*/ 0 w 3069772"/>
              <a:gd name="connsiteY15" fmla="*/ 597889 h 717470"/>
              <a:gd name="connsiteX16" fmla="*/ 0 w 3069772"/>
              <a:gd name="connsiteY16" fmla="*/ 119581 h 71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9772" h="717470" fill="none" extrusionOk="0">
                <a:moveTo>
                  <a:pt x="0" y="119581"/>
                </a:moveTo>
                <a:cubicBezTo>
                  <a:pt x="13519" y="51323"/>
                  <a:pt x="60682" y="13208"/>
                  <a:pt x="119581" y="0"/>
                </a:cubicBezTo>
                <a:cubicBezTo>
                  <a:pt x="360411" y="379"/>
                  <a:pt x="512678" y="9358"/>
                  <a:pt x="657397" y="0"/>
                </a:cubicBezTo>
                <a:cubicBezTo>
                  <a:pt x="802116" y="-9358"/>
                  <a:pt x="1085885" y="28371"/>
                  <a:pt x="1280131" y="0"/>
                </a:cubicBezTo>
                <a:cubicBezTo>
                  <a:pt x="1474377" y="-28371"/>
                  <a:pt x="1683723" y="17207"/>
                  <a:pt x="1817947" y="0"/>
                </a:cubicBezTo>
                <a:cubicBezTo>
                  <a:pt x="1952171" y="-17207"/>
                  <a:pt x="2111298" y="-13717"/>
                  <a:pt x="2384069" y="0"/>
                </a:cubicBezTo>
                <a:cubicBezTo>
                  <a:pt x="2656840" y="13717"/>
                  <a:pt x="2696384" y="12308"/>
                  <a:pt x="2950191" y="0"/>
                </a:cubicBezTo>
                <a:cubicBezTo>
                  <a:pt x="3017986" y="1704"/>
                  <a:pt x="3073532" y="61858"/>
                  <a:pt x="3069772" y="119581"/>
                </a:cubicBezTo>
                <a:cubicBezTo>
                  <a:pt x="3088997" y="324037"/>
                  <a:pt x="3053160" y="405605"/>
                  <a:pt x="3069772" y="597889"/>
                </a:cubicBezTo>
                <a:cubicBezTo>
                  <a:pt x="3072681" y="673516"/>
                  <a:pt x="3010460" y="709050"/>
                  <a:pt x="2950191" y="717470"/>
                </a:cubicBezTo>
                <a:cubicBezTo>
                  <a:pt x="2693388" y="700004"/>
                  <a:pt x="2662414" y="743727"/>
                  <a:pt x="2412375" y="717470"/>
                </a:cubicBezTo>
                <a:cubicBezTo>
                  <a:pt x="2162336" y="691213"/>
                  <a:pt x="2009835" y="697551"/>
                  <a:pt x="1789641" y="717470"/>
                </a:cubicBezTo>
                <a:cubicBezTo>
                  <a:pt x="1569447" y="737389"/>
                  <a:pt x="1426789" y="734837"/>
                  <a:pt x="1195213" y="717470"/>
                </a:cubicBezTo>
                <a:cubicBezTo>
                  <a:pt x="963637" y="700103"/>
                  <a:pt x="843989" y="739435"/>
                  <a:pt x="629091" y="717470"/>
                </a:cubicBezTo>
                <a:cubicBezTo>
                  <a:pt x="414193" y="695505"/>
                  <a:pt x="369037" y="695260"/>
                  <a:pt x="119581" y="717470"/>
                </a:cubicBezTo>
                <a:cubicBezTo>
                  <a:pt x="50165" y="721854"/>
                  <a:pt x="-2745" y="662590"/>
                  <a:pt x="0" y="597889"/>
                </a:cubicBezTo>
                <a:cubicBezTo>
                  <a:pt x="-7545" y="494228"/>
                  <a:pt x="11330" y="272814"/>
                  <a:pt x="0" y="119581"/>
                </a:cubicBezTo>
                <a:close/>
              </a:path>
              <a:path w="3069772" h="717470" stroke="0" extrusionOk="0">
                <a:moveTo>
                  <a:pt x="0" y="119581"/>
                </a:moveTo>
                <a:cubicBezTo>
                  <a:pt x="-3919" y="53452"/>
                  <a:pt x="60110" y="-2105"/>
                  <a:pt x="119581" y="0"/>
                </a:cubicBezTo>
                <a:cubicBezTo>
                  <a:pt x="309895" y="-15819"/>
                  <a:pt x="498431" y="-587"/>
                  <a:pt x="629091" y="0"/>
                </a:cubicBezTo>
                <a:cubicBezTo>
                  <a:pt x="759751" y="587"/>
                  <a:pt x="908588" y="25645"/>
                  <a:pt x="1166907" y="0"/>
                </a:cubicBezTo>
                <a:cubicBezTo>
                  <a:pt x="1425226" y="-25645"/>
                  <a:pt x="1541955" y="-15905"/>
                  <a:pt x="1733029" y="0"/>
                </a:cubicBezTo>
                <a:cubicBezTo>
                  <a:pt x="1924103" y="15905"/>
                  <a:pt x="2200202" y="-16054"/>
                  <a:pt x="2355763" y="0"/>
                </a:cubicBezTo>
                <a:cubicBezTo>
                  <a:pt x="2511324" y="16054"/>
                  <a:pt x="2720563" y="13048"/>
                  <a:pt x="2950191" y="0"/>
                </a:cubicBezTo>
                <a:cubicBezTo>
                  <a:pt x="3017393" y="-4875"/>
                  <a:pt x="3068831" y="51611"/>
                  <a:pt x="3069772" y="119581"/>
                </a:cubicBezTo>
                <a:cubicBezTo>
                  <a:pt x="3087777" y="311170"/>
                  <a:pt x="3055178" y="433554"/>
                  <a:pt x="3069772" y="597889"/>
                </a:cubicBezTo>
                <a:cubicBezTo>
                  <a:pt x="3059250" y="660369"/>
                  <a:pt x="3017263" y="715473"/>
                  <a:pt x="2950191" y="717470"/>
                </a:cubicBezTo>
                <a:cubicBezTo>
                  <a:pt x="2712267" y="723118"/>
                  <a:pt x="2627580" y="717238"/>
                  <a:pt x="2412375" y="717470"/>
                </a:cubicBezTo>
                <a:cubicBezTo>
                  <a:pt x="2197170" y="717702"/>
                  <a:pt x="2110436" y="694885"/>
                  <a:pt x="1874559" y="717470"/>
                </a:cubicBezTo>
                <a:cubicBezTo>
                  <a:pt x="1638682" y="740055"/>
                  <a:pt x="1601488" y="742012"/>
                  <a:pt x="1365049" y="717470"/>
                </a:cubicBezTo>
                <a:cubicBezTo>
                  <a:pt x="1128610" y="692929"/>
                  <a:pt x="903948" y="718148"/>
                  <a:pt x="742315" y="717470"/>
                </a:cubicBezTo>
                <a:cubicBezTo>
                  <a:pt x="580682" y="716792"/>
                  <a:pt x="430741" y="713794"/>
                  <a:pt x="119581" y="717470"/>
                </a:cubicBezTo>
                <a:cubicBezTo>
                  <a:pt x="55822" y="719917"/>
                  <a:pt x="-11239" y="670459"/>
                  <a:pt x="0" y="597889"/>
                </a:cubicBezTo>
                <a:cubicBezTo>
                  <a:pt x="-6107" y="377124"/>
                  <a:pt x="-19098" y="249894"/>
                  <a:pt x="0" y="119581"/>
                </a:cubicBezTo>
                <a:close/>
              </a:path>
            </a:pathLst>
          </a:custGeom>
          <a:solidFill>
            <a:schemeClr val="accent2">
              <a:lumMod val="60000"/>
              <a:lumOff val="40000"/>
            </a:schemeClr>
          </a:solidFill>
          <a:ln w="12700">
            <a:solidFill>
              <a:schemeClr val="tx1"/>
            </a:solidFill>
            <a:extLst>
              <a:ext uri="{C807C97D-BFC1-408E-A445-0C87EB9F89A2}">
                <ask:lineSketchStyleProps xmlns:ask="http://schemas.microsoft.com/office/drawing/2018/sketchyshapes" sd="183107214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mbria" panose="02040503050406030204" pitchFamily="18" charset="0"/>
                <a:ea typeface="Cambria" panose="02040503050406030204" pitchFamily="18" charset="0"/>
              </a:rPr>
              <a:t>Kiêu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hãnh</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vui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vẻ</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hét</a:t>
            </a:r>
            <a:r>
              <a:rPr lang="en-US" sz="2000" dirty="0">
                <a:solidFill>
                  <a:schemeClr val="tx1"/>
                </a:solidFill>
                <a:latin typeface="Cambria" panose="02040503050406030204" pitchFamily="18" charset="0"/>
                <a:ea typeface="Cambria" panose="02040503050406030204" pitchFamily="18" charset="0"/>
              </a:rPr>
              <a:t> to quay </a:t>
            </a:r>
            <a:r>
              <a:rPr lang="en-US" sz="2000" dirty="0" err="1">
                <a:solidFill>
                  <a:schemeClr val="tx1"/>
                </a:solidFill>
                <a:latin typeface="Cambria" panose="02040503050406030204" pitchFamily="18" charset="0"/>
                <a:ea typeface="Cambria" panose="02040503050406030204" pitchFamily="18" charset="0"/>
              </a:rPr>
              <a:t>lại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rừng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dạo</a:t>
            </a:r>
            <a:r>
              <a:rPr lang="en-US" sz="2000" dirty="0">
                <a:solidFill>
                  <a:schemeClr val="tx1"/>
                </a:solidFill>
                <a:latin typeface="Cambria" panose="02040503050406030204" pitchFamily="18" charset="0"/>
                <a:ea typeface="Cambria" panose="02040503050406030204" pitchFamily="18" charset="0"/>
              </a:rPr>
              <a:t>.</a:t>
            </a:r>
          </a:p>
        </p:txBody>
      </p:sp>
      <p:sp>
        <p:nvSpPr>
          <p:cNvPr id="17" name="Rectangle: Rounded Corners 16">
            <a:extLst>
              <a:ext uri="{FF2B5EF4-FFF2-40B4-BE49-F238E27FC236}">
                <a16:creationId xmlns:a16="http://schemas.microsoft.com/office/drawing/2014/main" id="{F9C623ED-515F-4470-8FB2-F2E13243CA7A}"/>
              </a:ext>
            </a:extLst>
          </p:cNvPr>
          <p:cNvSpPr/>
          <p:nvPr/>
        </p:nvSpPr>
        <p:spPr>
          <a:xfrm>
            <a:off x="4342071" y="1452415"/>
            <a:ext cx="4620500" cy="228501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sz="2000" dirty="0" err="1">
                <a:solidFill>
                  <a:schemeClr val="tx1"/>
                </a:solidFill>
                <a:latin typeface="Cambria" panose="02040503050406030204" pitchFamily="18" charset="0"/>
                <a:ea typeface="Cambria" panose="02040503050406030204" pitchFamily="18" charset="0"/>
              </a:rPr>
              <a:t>Được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mẹ</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tiếp</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thêm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sức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mạnh</a:t>
            </a:r>
            <a:r>
              <a:rPr lang="en-US" sz="2000" dirty="0">
                <a:solidFill>
                  <a:schemeClr val="tx1"/>
                </a:solidFill>
                <a:latin typeface="Cambria" panose="02040503050406030204" pitchFamily="18" charset="0"/>
                <a:ea typeface="Cambria" panose="02040503050406030204" pitchFamily="18" charset="0"/>
              </a:rPr>
              <a:t>.</a:t>
            </a:r>
          </a:p>
          <a:p>
            <a:pPr marL="342900" indent="-342900">
              <a:lnSpc>
                <a:spcPct val="150000"/>
              </a:lnSpc>
              <a:buFont typeface="Arial" panose="020B0604020202020204" pitchFamily="34" charset="0"/>
              <a:buChar char="•"/>
            </a:pPr>
            <a:r>
              <a:rPr lang="en-US" sz="2000" dirty="0" err="1">
                <a:solidFill>
                  <a:schemeClr val="tx1"/>
                </a:solidFill>
                <a:latin typeface="Cambria" panose="02040503050406030204" pitchFamily="18" charset="0"/>
                <a:ea typeface="Cambria" panose="02040503050406030204" pitchFamily="18" charset="0"/>
              </a:rPr>
              <a:t>Không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còn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quan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tâm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lời</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trêu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chọc</a:t>
            </a:r>
            <a:r>
              <a:rPr lang="en-US" sz="2000" dirty="0">
                <a:solidFill>
                  <a:schemeClr val="tx1"/>
                </a:solidFill>
                <a:latin typeface="Cambria" panose="02040503050406030204" pitchFamily="18" charset="0"/>
                <a:ea typeface="Cambria" panose="02040503050406030204" pitchFamily="18" charset="0"/>
              </a:rPr>
              <a:t>.</a:t>
            </a:r>
          </a:p>
          <a:p>
            <a:pPr marL="342900" indent="-342900">
              <a:lnSpc>
                <a:spcPct val="150000"/>
              </a:lnSpc>
              <a:buFont typeface="Arial" panose="020B0604020202020204" pitchFamily="34" charset="0"/>
              <a:buChar char="•"/>
            </a:pPr>
            <a:r>
              <a:rPr lang="en-US" sz="2000" dirty="0" err="1">
                <a:solidFill>
                  <a:schemeClr val="tx1"/>
                </a:solidFill>
                <a:latin typeface="Cambria" panose="02040503050406030204" pitchFamily="18" charset="0"/>
                <a:ea typeface="Cambria" panose="02040503050406030204" pitchFamily="18" charset="0"/>
              </a:rPr>
              <a:t>Hiểu</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và</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tự</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hào</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về</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đặc</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điểm</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riêng</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biệt</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của</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bản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thân</a:t>
            </a:r>
            <a:r>
              <a:rPr lang="en-US" sz="2000" dirty="0">
                <a:solidFill>
                  <a:schemeClr val="tx1"/>
                </a:solidFill>
                <a:latin typeface="Cambria" panose="02040503050406030204" pitchFamily="18" charset="0"/>
                <a:ea typeface="Cambria" panose="02040503050406030204" pitchFamily="18" charset="0"/>
              </a:rPr>
              <a:t> </a:t>
            </a:r>
            <a:r>
              <a:rPr lang="en-US" sz="2000" dirty="0" err="1">
                <a:solidFill>
                  <a:schemeClr val="tx1"/>
                </a:solidFill>
                <a:latin typeface="Cambria" panose="02040503050406030204" pitchFamily="18" charset="0"/>
                <a:ea typeface="Cambria" panose="02040503050406030204" pitchFamily="18" charset="0"/>
              </a:rPr>
              <a:t>mình</a:t>
            </a:r>
            <a:r>
              <a:rPr lang="en-US" sz="2000" dirty="0">
                <a:solidFill>
                  <a:schemeClr val="tx1"/>
                </a:solidFill>
                <a:latin typeface="Cambria" panose="02040503050406030204" pitchFamily="18" charset="0"/>
                <a:ea typeface="Cambria" panose="02040503050406030204" pitchFamily="18" charset="0"/>
              </a:rPr>
              <a:t>.</a:t>
            </a:r>
          </a:p>
        </p:txBody>
      </p:sp>
      <p:sp>
        <p:nvSpPr>
          <p:cNvPr id="18" name="Arrow: Right 17">
            <a:extLst>
              <a:ext uri="{FF2B5EF4-FFF2-40B4-BE49-F238E27FC236}">
                <a16:creationId xmlns:a16="http://schemas.microsoft.com/office/drawing/2014/main" id="{7D877CFA-15CE-4F2A-9246-6C1D79EEBC7F}"/>
              </a:ext>
            </a:extLst>
          </p:cNvPr>
          <p:cNvSpPr/>
          <p:nvPr/>
        </p:nvSpPr>
        <p:spPr>
          <a:xfrm>
            <a:off x="3808270" y="2231828"/>
            <a:ext cx="380836" cy="624115"/>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Bear, Happy Bear, mammal, brown, food png | PNGWing">
            <a:extLst>
              <a:ext uri="{FF2B5EF4-FFF2-40B4-BE49-F238E27FC236}">
                <a16:creationId xmlns:a16="http://schemas.microsoft.com/office/drawing/2014/main" id="{035A7A3C-B04B-4CC5-B542-58057BD2DD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45" b="89863" l="10000" r="90000">
                        <a14:foregroundMark x1="41111" y1="7945" x2="39722" y2="9041"/>
                        <a14:foregroundMark x1="32778" y1="31233" x2="35278" y2="45753"/>
                        <a14:foregroundMark x1="45000" y1="36438" x2="38611" y2="47123"/>
                        <a14:foregroundMark x1="51389" y1="41644" x2="43333" y2="50137"/>
                        <a14:foregroundMark x1="31111" y1="24384" x2="25556" y2="46849"/>
                        <a14:foregroundMark x1="38889" y1="34795" x2="31667" y2="52329"/>
                        <a14:foregroundMark x1="37500" y1="42466" x2="30556" y2="43014"/>
                        <a14:foregroundMark x1="30556" y1="41644" x2="34167" y2="47671"/>
                        <a14:foregroundMark x1="34722" y1="32055" x2="49444" y2="52055"/>
                      </a14:backgroundRemoval>
                    </a14:imgEffect>
                  </a14:imgLayer>
                </a14:imgProps>
              </a:ext>
              <a:ext uri="{28A0092B-C50C-407E-A947-70E740481C1C}">
                <a14:useLocalDpi xmlns:a14="http://schemas.microsoft.com/office/drawing/2010/main" val="0"/>
              </a:ext>
            </a:extLst>
          </a:blip>
          <a:srcRect/>
          <a:stretch>
            <a:fillRect/>
          </a:stretch>
        </p:blipFill>
        <p:spPr bwMode="auto">
          <a:xfrm>
            <a:off x="2610339" y="2543885"/>
            <a:ext cx="2978712" cy="28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barn(inVertical)">
                                      <p:cBhvr>
                                        <p:cTn id="10" dur="5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bg/>
                                          </p:spTgt>
                                        </p:tgtEl>
                                        <p:attrNameLst>
                                          <p:attrName>style.visibility</p:attrName>
                                        </p:attrNameLst>
                                      </p:cBhvr>
                                      <p:to>
                                        <p:strVal val="visible"/>
                                      </p:to>
                                    </p:set>
                                    <p:animEffect transition="in" filter="barn(inVertical)">
                                      <p:cBhvr>
                                        <p:cTn id="41" dur="500"/>
                                        <p:tgtEl>
                                          <p:spTgt spid="17">
                                            <p:bg/>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barn(inVertical)">
                                      <p:cBhvr>
                                        <p:cTn id="46" dur="500"/>
                                        <p:tgtEl>
                                          <p:spTgt spid="1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Effect transition="in" filter="barn(inVertical)">
                                      <p:cBhvr>
                                        <p:cTn id="51" dur="500"/>
                                        <p:tgtEl>
                                          <p:spTgt spid="17">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xEl>
                                              <p:pRg st="2" end="2"/>
                                            </p:txEl>
                                          </p:spTgt>
                                        </p:tgtEl>
                                        <p:attrNameLst>
                                          <p:attrName>style.visibility</p:attrName>
                                        </p:attrNameLst>
                                      </p:cBhvr>
                                      <p:to>
                                        <p:strVal val="visible"/>
                                      </p:to>
                                    </p:set>
                                    <p:animEffect transition="in" filter="barn(inVertical)">
                                      <p:cBhvr>
                                        <p:cTn id="56"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5" grpId="0" animBg="1"/>
      <p:bldP spid="16" grpId="0" animBg="1"/>
      <p:bldP spid="17" grpId="0" build="p"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85"/>
        <p:cNvGrpSpPr/>
        <p:nvPr/>
      </p:nvGrpSpPr>
      <p:grpSpPr>
        <a:xfrm>
          <a:off x="0" y="0"/>
          <a:ext cx="0" cy="0"/>
          <a:chOff x="0" y="0"/>
          <a:chExt cx="0" cy="0"/>
        </a:xfrm>
      </p:grpSpPr>
      <p:sp>
        <p:nvSpPr>
          <p:cNvPr id="3" name="Title 2">
            <a:extLst>
              <a:ext uri="{FF2B5EF4-FFF2-40B4-BE49-F238E27FC236}">
                <a16:creationId xmlns:a16="http://schemas.microsoft.com/office/drawing/2014/main" id="{81CFA228-A158-4DD8-9835-E671116AFCAC}"/>
              </a:ext>
            </a:extLst>
          </p:cNvPr>
          <p:cNvSpPr>
            <a:spLocks noGrp="1"/>
          </p:cNvSpPr>
          <p:nvPr>
            <p:ph type="title"/>
          </p:nvPr>
        </p:nvSpPr>
        <p:spPr>
          <a:xfrm>
            <a:off x="540200" y="178378"/>
            <a:ext cx="7689400" cy="663451"/>
          </a:xfrm>
        </p:spPr>
        <p:txBody>
          <a:bodyPr/>
          <a:lstStyle/>
          <a:p>
            <a:pPr algn="ctr"/>
            <a:r>
              <a:rPr lang="en-US" sz="2800" b="1" dirty="0" err="1">
                <a:latin typeface="Cambria" panose="02040503050406030204" pitchFamily="18" charset="0"/>
                <a:ea typeface="Cambria" panose="02040503050406030204" pitchFamily="18" charset="0"/>
              </a:rPr>
              <a:t>Diến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tâm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gấu</a:t>
            </a:r>
            <a:r>
              <a:rPr lang="en-US" sz="2800" b="1" dirty="0">
                <a:latin typeface="Cambria" panose="02040503050406030204" pitchFamily="18" charset="0"/>
                <a:ea typeface="Cambria" panose="02040503050406030204" pitchFamily="18" charset="0"/>
              </a:rPr>
              <a:t> con</a:t>
            </a:r>
          </a:p>
        </p:txBody>
      </p:sp>
      <p:pic>
        <p:nvPicPr>
          <p:cNvPr id="4" name="Picture 4" descr="Sad Grizzly Bear&amp;quot; Poster by ValentinaHramov | Redbubble">
            <a:extLst>
              <a:ext uri="{FF2B5EF4-FFF2-40B4-BE49-F238E27FC236}">
                <a16:creationId xmlns:a16="http://schemas.microsoft.com/office/drawing/2014/main" id="{5A2A5227-61FD-4309-A26A-4D42778DA5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2900" y1="16300" x2="54600" y2="21200"/>
                      </a14:backgroundRemoval>
                    </a14:imgEffect>
                  </a14:imgLayer>
                </a14:imgProps>
              </a:ext>
              <a:ext uri="{28A0092B-C50C-407E-A947-70E740481C1C}">
                <a14:useLocalDpi xmlns:a14="http://schemas.microsoft.com/office/drawing/2010/main" val="0"/>
              </a:ext>
            </a:extLst>
          </a:blip>
          <a:srcRect/>
          <a:stretch>
            <a:fillRect/>
          </a:stretch>
        </p:blipFill>
        <p:spPr bwMode="auto">
          <a:xfrm>
            <a:off x="3045622" y="1123103"/>
            <a:ext cx="2419005" cy="24190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e Bare Bears Png Pack - Osos De Cartoon Network PNG Image | Transparent  PNG Free Download on SeekPNG">
            <a:extLst>
              <a:ext uri="{FF2B5EF4-FFF2-40B4-BE49-F238E27FC236}">
                <a16:creationId xmlns:a16="http://schemas.microsoft.com/office/drawing/2014/main" id="{E3F1F972-D2E3-4F97-993A-4A48267FDC5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15" b="89922" l="10000" r="90000">
                        <a14:foregroundMark x1="51951" y1="8915" x2="52561" y2="9109"/>
                      </a14:backgroundRemoval>
                    </a14:imgEffect>
                  </a14:imgLayer>
                </a14:imgProps>
              </a:ext>
              <a:ext uri="{28A0092B-C50C-407E-A947-70E740481C1C}">
                <a14:useLocalDpi xmlns:a14="http://schemas.microsoft.com/office/drawing/2010/main" val="0"/>
              </a:ext>
            </a:extLst>
          </a:blip>
          <a:srcRect l="19473" r="20659" b="6944"/>
          <a:stretch/>
        </p:blipFill>
        <p:spPr bwMode="auto">
          <a:xfrm>
            <a:off x="374992" y="1331106"/>
            <a:ext cx="1988457" cy="194491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hicago Drawing Bears - Ice Bear And Grizzly We Bare Bears, HD Png Download  | Ice bear we bare bears, We bare bears wallpapers, Bare bears">
            <a:extLst>
              <a:ext uri="{FF2B5EF4-FFF2-40B4-BE49-F238E27FC236}">
                <a16:creationId xmlns:a16="http://schemas.microsoft.com/office/drawing/2014/main" id="{7C113E43-AA7F-488B-9B22-C4DEF8A6084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415" b="88550" l="53256" r="95814">
                        <a14:foregroundMark x1="53605" y1="9796" x2="55581" y2="31552"/>
                        <a14:foregroundMark x1="55581" y1="31552" x2="55814" y2="32061"/>
                        <a14:foregroundMark x1="62558" y1="84351" x2="62674" y2="88550"/>
                        <a14:foregroundMark x1="95814" y1="75064" x2="95930" y2="77608"/>
                        <a14:foregroundMark x1="53256" y1="55216" x2="53721" y2="56616"/>
                      </a14:backgroundRemoval>
                    </a14:imgEffect>
                  </a14:imgLayer>
                </a14:imgProps>
              </a:ext>
              <a:ext uri="{28A0092B-C50C-407E-A947-70E740481C1C}">
                <a14:useLocalDpi xmlns:a14="http://schemas.microsoft.com/office/drawing/2010/main" val="0"/>
              </a:ext>
            </a:extLst>
          </a:blip>
          <a:srcRect l="50014" b="5326"/>
          <a:stretch/>
        </p:blipFill>
        <p:spPr bwMode="auto">
          <a:xfrm>
            <a:off x="6821715" y="1137013"/>
            <a:ext cx="1277257" cy="22110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B39AE139-5E96-461F-97C9-6A708B89A2C4}"/>
              </a:ext>
            </a:extLst>
          </p:cNvPr>
          <p:cNvSpPr/>
          <p:nvPr/>
        </p:nvSpPr>
        <p:spPr>
          <a:xfrm>
            <a:off x="75408" y="3348015"/>
            <a:ext cx="2319449" cy="8345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mbria" panose="02040503050406030204" pitchFamily="18" charset="0"/>
                <a:ea typeface="Cambria" panose="02040503050406030204" pitchFamily="18" charset="0"/>
              </a:rPr>
              <a:t>Vui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vẻ</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hồn</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nhiên</a:t>
            </a:r>
            <a:endParaRPr lang="en-US" sz="2000" b="1" dirty="0">
              <a:solidFill>
                <a:schemeClr val="tx1"/>
              </a:solidFill>
            </a:endParaRPr>
          </a:p>
        </p:txBody>
      </p:sp>
      <p:sp>
        <p:nvSpPr>
          <p:cNvPr id="10" name="Rectangle: Rounded Corners 9">
            <a:extLst>
              <a:ext uri="{FF2B5EF4-FFF2-40B4-BE49-F238E27FC236}">
                <a16:creationId xmlns:a16="http://schemas.microsoft.com/office/drawing/2014/main" id="{01ADD51B-4D96-44A0-962F-BF4E98CA9716}"/>
              </a:ext>
            </a:extLst>
          </p:cNvPr>
          <p:cNvSpPr/>
          <p:nvPr/>
        </p:nvSpPr>
        <p:spPr>
          <a:xfrm>
            <a:off x="3045622" y="3335973"/>
            <a:ext cx="2319449" cy="8345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mbria" panose="02040503050406030204" pitchFamily="18" charset="0"/>
                <a:ea typeface="Cambria" panose="02040503050406030204" pitchFamily="18" charset="0"/>
              </a:rPr>
              <a:t>Xấu</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hổ</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uất</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ức</a:t>
            </a:r>
            <a:r>
              <a:rPr lang="en-US" sz="2000" b="1" dirty="0">
                <a:solidFill>
                  <a:schemeClr val="tx1"/>
                </a:solidFill>
                <a:latin typeface="Cambria" panose="02040503050406030204" pitchFamily="18" charset="0"/>
                <a:ea typeface="Cambria" panose="02040503050406030204" pitchFamily="18" charset="0"/>
              </a:rPr>
              <a:t> </a:t>
            </a:r>
            <a:endParaRPr lang="en-US" sz="2000" b="1" dirty="0">
              <a:solidFill>
                <a:schemeClr val="tx1"/>
              </a:solidFill>
            </a:endParaRPr>
          </a:p>
        </p:txBody>
      </p:sp>
      <p:sp>
        <p:nvSpPr>
          <p:cNvPr id="11" name="Rectangle: Rounded Corners 10">
            <a:extLst>
              <a:ext uri="{FF2B5EF4-FFF2-40B4-BE49-F238E27FC236}">
                <a16:creationId xmlns:a16="http://schemas.microsoft.com/office/drawing/2014/main" id="{F88A3C45-3D15-452A-999C-F1BC3E7F16EA}"/>
              </a:ext>
            </a:extLst>
          </p:cNvPr>
          <p:cNvSpPr/>
          <p:nvPr/>
        </p:nvSpPr>
        <p:spPr>
          <a:xfrm>
            <a:off x="6216994" y="3335973"/>
            <a:ext cx="2319449" cy="8345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mbria" panose="02040503050406030204" pitchFamily="18" charset="0"/>
                <a:ea typeface="Cambria" panose="02040503050406030204" pitchFamily="18" charset="0"/>
              </a:rPr>
              <a:t>Tự</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hào</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kiêu</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hãnh</a:t>
            </a:r>
            <a:r>
              <a:rPr lang="en-US" sz="2000" b="1" dirty="0">
                <a:solidFill>
                  <a:schemeClr val="tx1"/>
                </a:solidFill>
                <a:latin typeface="Cambria" panose="02040503050406030204" pitchFamily="18" charset="0"/>
                <a:ea typeface="Cambria" panose="02040503050406030204" pitchFamily="18" charset="0"/>
              </a:rPr>
              <a:t>. </a:t>
            </a:r>
            <a:endParaRPr lang="en-US" sz="2000" b="1" dirty="0">
              <a:solidFill>
                <a:schemeClr val="tx1"/>
              </a:solidFill>
            </a:endParaRPr>
          </a:p>
        </p:txBody>
      </p:sp>
      <p:sp>
        <p:nvSpPr>
          <p:cNvPr id="2" name="Arrow: Right 1">
            <a:extLst>
              <a:ext uri="{FF2B5EF4-FFF2-40B4-BE49-F238E27FC236}">
                <a16:creationId xmlns:a16="http://schemas.microsoft.com/office/drawing/2014/main" id="{D7DE14BE-71BF-4C9A-8EC4-0BA1BAC389EA}"/>
              </a:ext>
            </a:extLst>
          </p:cNvPr>
          <p:cNvSpPr/>
          <p:nvPr/>
        </p:nvSpPr>
        <p:spPr>
          <a:xfrm>
            <a:off x="2478129" y="3439040"/>
            <a:ext cx="484220" cy="6284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FEFCF13-101B-4D3D-BAE6-34521DEAE866}"/>
              </a:ext>
            </a:extLst>
          </p:cNvPr>
          <p:cNvSpPr/>
          <p:nvPr/>
        </p:nvSpPr>
        <p:spPr>
          <a:xfrm>
            <a:off x="5547900" y="3439039"/>
            <a:ext cx="484220" cy="6284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C4797441-27DB-72AD-F865-7427B0BE1423}"/>
              </a:ext>
            </a:extLst>
          </p:cNvPr>
          <p:cNvSpPr/>
          <p:nvPr/>
        </p:nvSpPr>
        <p:spPr>
          <a:xfrm>
            <a:off x="898217" y="4254580"/>
            <a:ext cx="7331383" cy="8345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spc="-30">
                <a:solidFill>
                  <a:srgbClr val="FF0000"/>
                </a:solidFill>
                <a:latin typeface="Times New Roman" panose="02020603050405020304" pitchFamily="18" charset="0"/>
                <a:ea typeface="ArialMT"/>
              </a:rPr>
              <a:t>Diễn biến tâm trạng hợp lí. Khẳng định ngoại hình không quan trọng bằng tài năng, tâm hồn.</a:t>
            </a:r>
            <a:r>
              <a:rPr lang="en-VN" sz="2000" b="1">
                <a:solidFill>
                  <a:srgbClr val="FF0000"/>
                </a:solidFill>
              </a:rPr>
              <a:t> </a:t>
            </a:r>
            <a:endParaRPr lang="en-VN" sz="2000" b="1" dirty="0">
              <a:solidFill>
                <a:srgbClr val="FF0000"/>
              </a:solidFill>
            </a:endParaRPr>
          </a:p>
        </p:txBody>
      </p:sp>
      <p:sp>
        <p:nvSpPr>
          <p:cNvPr id="8" name="Arrow: Right 7">
            <a:extLst>
              <a:ext uri="{FF2B5EF4-FFF2-40B4-BE49-F238E27FC236}">
                <a16:creationId xmlns:a16="http://schemas.microsoft.com/office/drawing/2014/main" id="{844C31F4-EAB2-2177-D5C4-1CE61BB507AE}"/>
              </a:ext>
            </a:extLst>
          </p:cNvPr>
          <p:cNvSpPr/>
          <p:nvPr/>
        </p:nvSpPr>
        <p:spPr>
          <a:xfrm>
            <a:off x="298090" y="4357647"/>
            <a:ext cx="484220" cy="6284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additive="base">
                                        <p:cTn id="12" dur="500" fill="hold"/>
                                        <p:tgtEl>
                                          <p:spTgt spid="7174"/>
                                        </p:tgtEl>
                                        <p:attrNameLst>
                                          <p:attrName>ppt_x</p:attrName>
                                        </p:attrNameLst>
                                      </p:cBhvr>
                                      <p:tavLst>
                                        <p:tav tm="0">
                                          <p:val>
                                            <p:strVal val="#ppt_x"/>
                                          </p:val>
                                        </p:tav>
                                        <p:tav tm="100000">
                                          <p:val>
                                            <p:strVal val="#ppt_x"/>
                                          </p:val>
                                        </p:tav>
                                      </p:tavLst>
                                    </p:anim>
                                    <p:anim calcmode="lin" valueType="num">
                                      <p:cBhvr additive="base">
                                        <p:cTn id="13" dur="500" fill="hold"/>
                                        <p:tgtEl>
                                          <p:spTgt spid="717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7176"/>
                                        </p:tgtEl>
                                        <p:attrNameLst>
                                          <p:attrName>style.visibility</p:attrName>
                                        </p:attrNameLst>
                                      </p:cBhvr>
                                      <p:to>
                                        <p:strVal val="visible"/>
                                      </p:to>
                                    </p:set>
                                    <p:animEffect transition="in" filter="wipe(down)">
                                      <p:cBhvr>
                                        <p:cTn id="40" dur="500"/>
                                        <p:tgtEl>
                                          <p:spTgt spid="717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animBg="1"/>
      <p:bldP spid="2" grpId="0" animBg="1"/>
      <p:bldP spid="13"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2041" name="Google Shape;2041;p35"/>
          <p:cNvSpPr/>
          <p:nvPr/>
        </p:nvSpPr>
        <p:spPr>
          <a:xfrm rot="-503883">
            <a:off x="5922074" y="2764019"/>
            <a:ext cx="326602" cy="133433"/>
          </a:xfrm>
          <a:prstGeom prst="arc">
            <a:avLst>
              <a:gd name="adj1" fmla="val 16200000"/>
              <a:gd name="adj2" fmla="val 0"/>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pic>
        <p:nvPicPr>
          <p:cNvPr id="8194" name="Picture 2" descr="Cartoon Animals Reading Book vector free file | Download now!">
            <a:extLst>
              <a:ext uri="{FF2B5EF4-FFF2-40B4-BE49-F238E27FC236}">
                <a16:creationId xmlns:a16="http://schemas.microsoft.com/office/drawing/2014/main" id="{D36488AF-FE1C-45BE-BF4A-99AD0DD64D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450" b="89685" l="3049" r="94919">
                        <a14:foregroundMark x1="7724" y1="40688" x2="7317" y2="60745"/>
                        <a14:foregroundMark x1="3659" y1="49570" x2="3252" y2="53295"/>
                        <a14:foregroundMark x1="94919" y1="45272" x2="93699" y2="58166"/>
                        <a14:foregroundMark x1="58943" y1="86533" x2="34553" y2="85960"/>
                        <a14:foregroundMark x1="40650" y1="54441" x2="39228" y2="70201"/>
                        <a14:foregroundMark x1="60569" y1="50430" x2="59756" y2="65330"/>
                        <a14:foregroundMark x1="54878" y1="53582" x2="48171" y2="58166"/>
                        <a14:foregroundMark x1="63415" y1="22350" x2="61382" y2="32665"/>
                        <a14:foregroundMark x1="39837" y1="24355" x2="35976" y2="33811"/>
                        <a14:foregroundMark x1="51220" y1="7450" x2="50407" y2="7736"/>
                      </a14:backgroundRemoval>
                    </a14:imgEffect>
                  </a14:imgLayer>
                </a14:imgProps>
              </a:ext>
              <a:ext uri="{28A0092B-C50C-407E-A947-70E740481C1C}">
                <a14:useLocalDpi xmlns:a14="http://schemas.microsoft.com/office/drawing/2010/main" val="0"/>
              </a:ext>
            </a:extLst>
          </a:blip>
          <a:srcRect/>
          <a:stretch>
            <a:fillRect/>
          </a:stretch>
        </p:blipFill>
        <p:spPr bwMode="auto">
          <a:xfrm>
            <a:off x="51706" y="1023258"/>
            <a:ext cx="5351609" cy="379616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a:extLst>
              <a:ext uri="{FF2B5EF4-FFF2-40B4-BE49-F238E27FC236}">
                <a16:creationId xmlns:a16="http://schemas.microsoft.com/office/drawing/2014/main" id="{D99BC743-C940-4CB8-AC1C-CD13EECB2ACC}"/>
              </a:ext>
            </a:extLst>
          </p:cNvPr>
          <p:cNvSpPr txBox="1">
            <a:spLocks/>
          </p:cNvSpPr>
          <p:nvPr/>
        </p:nvSpPr>
        <p:spPr>
          <a:xfrm>
            <a:off x="4384856" y="800463"/>
            <a:ext cx="4338229" cy="32490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Boogaloo"/>
              <a:buNone/>
              <a:defRPr sz="8000" b="0" i="0" u="none" strike="noStrike" cap="none">
                <a:solidFill>
                  <a:schemeClr val="dk1"/>
                </a:solidFill>
                <a:latin typeface="Boogaloo"/>
                <a:ea typeface="Boogaloo"/>
                <a:cs typeface="Boogaloo"/>
                <a:sym typeface="Boogaloo"/>
              </a:defRPr>
            </a:lvl1pPr>
            <a:lvl2pPr marR="0" lvl="1"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III.</a:t>
            </a:r>
            <a:b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TỔNG KẾT</a:t>
            </a:r>
          </a:p>
        </p:txBody>
      </p:sp>
    </p:spTree>
    <p:extLst>
      <p:ext uri="{BB962C8B-B14F-4D97-AF65-F5344CB8AC3E}">
        <p14:creationId xmlns:p14="http://schemas.microsoft.com/office/powerpoint/2010/main" val="3023900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32"/>
          <p:cNvSpPr/>
          <p:nvPr/>
        </p:nvSpPr>
        <p:spPr>
          <a:xfrm rot="-519">
            <a:off x="5241175" y="4497462"/>
            <a:ext cx="1411040" cy="116787"/>
          </a:xfrm>
          <a:custGeom>
            <a:avLst/>
            <a:gdLst/>
            <a:ahLst/>
            <a:cxnLst/>
            <a:rect l="l" t="t" r="r" b="b"/>
            <a:pathLst>
              <a:path w="85285" h="5648" extrusionOk="0">
                <a:moveTo>
                  <a:pt x="42648" y="0"/>
                </a:moveTo>
                <a:cubicBezTo>
                  <a:pt x="19096" y="0"/>
                  <a:pt x="0" y="1260"/>
                  <a:pt x="0" y="2818"/>
                </a:cubicBezTo>
                <a:cubicBezTo>
                  <a:pt x="0" y="4376"/>
                  <a:pt x="19096" y="5648"/>
                  <a:pt x="42648" y="5648"/>
                </a:cubicBezTo>
                <a:cubicBezTo>
                  <a:pt x="66200" y="5648"/>
                  <a:pt x="85284" y="4376"/>
                  <a:pt x="85284" y="2818"/>
                </a:cubicBezTo>
                <a:cubicBezTo>
                  <a:pt x="85284" y="1260"/>
                  <a:pt x="66200" y="0"/>
                  <a:pt x="42648" y="0"/>
                </a:cubicBezTo>
                <a:close/>
              </a:path>
            </a:pathLst>
          </a:custGeom>
          <a:solidFill>
            <a:srgbClr val="000000">
              <a:alpha val="10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Vani" panose="02040502050405020303" pitchFamily="18" charset="0"/>
              <a:cs typeface="Vani" panose="02040502050405020303" pitchFamily="18" charset="0"/>
            </a:endParaRPr>
          </a:p>
        </p:txBody>
      </p:sp>
      <p:grpSp>
        <p:nvGrpSpPr>
          <p:cNvPr id="1631" name="Google Shape;1631;p32"/>
          <p:cNvGrpSpPr/>
          <p:nvPr/>
        </p:nvGrpSpPr>
        <p:grpSpPr>
          <a:xfrm>
            <a:off x="1248229" y="322476"/>
            <a:ext cx="5659120" cy="3815544"/>
            <a:chOff x="1736818" y="-533409"/>
            <a:chExt cx="5346495" cy="4367110"/>
          </a:xfrm>
        </p:grpSpPr>
        <p:sp>
          <p:nvSpPr>
            <p:cNvPr id="1632" name="Google Shape;1632;p32"/>
            <p:cNvSpPr/>
            <p:nvPr/>
          </p:nvSpPr>
          <p:spPr>
            <a:xfrm>
              <a:off x="1930963" y="-457908"/>
              <a:ext cx="5005955" cy="4291610"/>
            </a:xfrm>
            <a:custGeom>
              <a:avLst/>
              <a:gdLst/>
              <a:ahLst/>
              <a:cxnLst/>
              <a:rect l="l" t="t" r="r" b="b"/>
              <a:pathLst>
                <a:path w="226028" h="193774" extrusionOk="0">
                  <a:moveTo>
                    <a:pt x="101235" y="1"/>
                  </a:moveTo>
                  <a:cubicBezTo>
                    <a:pt x="98613" y="1"/>
                    <a:pt x="95991" y="70"/>
                    <a:pt x="93369" y="231"/>
                  </a:cubicBezTo>
                  <a:cubicBezTo>
                    <a:pt x="90253" y="442"/>
                    <a:pt x="87137" y="812"/>
                    <a:pt x="84021" y="1287"/>
                  </a:cubicBezTo>
                  <a:cubicBezTo>
                    <a:pt x="78951" y="2132"/>
                    <a:pt x="73935" y="3347"/>
                    <a:pt x="69023" y="4878"/>
                  </a:cubicBezTo>
                  <a:cubicBezTo>
                    <a:pt x="59940" y="7519"/>
                    <a:pt x="51173" y="11215"/>
                    <a:pt x="42935" y="15915"/>
                  </a:cubicBezTo>
                  <a:cubicBezTo>
                    <a:pt x="35859" y="20035"/>
                    <a:pt x="29152" y="24735"/>
                    <a:pt x="23290" y="30597"/>
                  </a:cubicBezTo>
                  <a:cubicBezTo>
                    <a:pt x="18273" y="35614"/>
                    <a:pt x="14101" y="41370"/>
                    <a:pt x="10932" y="47707"/>
                  </a:cubicBezTo>
                  <a:cubicBezTo>
                    <a:pt x="8186" y="53252"/>
                    <a:pt x="5968" y="59008"/>
                    <a:pt x="4225" y="64976"/>
                  </a:cubicBezTo>
                  <a:cubicBezTo>
                    <a:pt x="1691" y="73373"/>
                    <a:pt x="317" y="82139"/>
                    <a:pt x="159" y="90906"/>
                  </a:cubicBezTo>
                  <a:cubicBezTo>
                    <a:pt x="1" y="97982"/>
                    <a:pt x="634" y="105059"/>
                    <a:pt x="2060" y="111977"/>
                  </a:cubicBezTo>
                  <a:cubicBezTo>
                    <a:pt x="3011" y="117047"/>
                    <a:pt x="4437" y="122011"/>
                    <a:pt x="6232" y="126869"/>
                  </a:cubicBezTo>
                  <a:cubicBezTo>
                    <a:pt x="7077" y="129193"/>
                    <a:pt x="8186" y="131358"/>
                    <a:pt x="9137" y="133682"/>
                  </a:cubicBezTo>
                  <a:cubicBezTo>
                    <a:pt x="13045" y="143346"/>
                    <a:pt x="18537" y="152218"/>
                    <a:pt x="25455" y="159981"/>
                  </a:cubicBezTo>
                  <a:cubicBezTo>
                    <a:pt x="27515" y="162358"/>
                    <a:pt x="29838" y="164470"/>
                    <a:pt x="31581" y="167110"/>
                  </a:cubicBezTo>
                  <a:cubicBezTo>
                    <a:pt x="33060" y="169223"/>
                    <a:pt x="34855" y="171124"/>
                    <a:pt x="36862" y="172867"/>
                  </a:cubicBezTo>
                  <a:cubicBezTo>
                    <a:pt x="41456" y="177144"/>
                    <a:pt x="46632" y="180788"/>
                    <a:pt x="52230" y="183640"/>
                  </a:cubicBezTo>
                  <a:cubicBezTo>
                    <a:pt x="56507" y="185805"/>
                    <a:pt x="60890" y="187654"/>
                    <a:pt x="65432" y="189291"/>
                  </a:cubicBezTo>
                  <a:cubicBezTo>
                    <a:pt x="72878" y="192037"/>
                    <a:pt x="80747" y="193568"/>
                    <a:pt x="88668" y="193727"/>
                  </a:cubicBezTo>
                  <a:cubicBezTo>
                    <a:pt x="90038" y="193750"/>
                    <a:pt x="91398" y="193774"/>
                    <a:pt x="92751" y="193774"/>
                  </a:cubicBezTo>
                  <a:cubicBezTo>
                    <a:pt x="94424" y="193774"/>
                    <a:pt x="96088" y="193738"/>
                    <a:pt x="97752" y="193621"/>
                  </a:cubicBezTo>
                  <a:cubicBezTo>
                    <a:pt x="99547" y="193463"/>
                    <a:pt x="101343" y="193304"/>
                    <a:pt x="103138" y="193040"/>
                  </a:cubicBezTo>
                  <a:cubicBezTo>
                    <a:pt x="107046" y="192406"/>
                    <a:pt x="110901" y="191456"/>
                    <a:pt x="114651" y="190294"/>
                  </a:cubicBezTo>
                  <a:cubicBezTo>
                    <a:pt x="124262" y="187389"/>
                    <a:pt x="133398" y="182953"/>
                    <a:pt x="141584" y="177092"/>
                  </a:cubicBezTo>
                  <a:cubicBezTo>
                    <a:pt x="145492" y="174293"/>
                    <a:pt x="149189" y="171177"/>
                    <a:pt x="152674" y="167850"/>
                  </a:cubicBezTo>
                  <a:cubicBezTo>
                    <a:pt x="156476" y="164259"/>
                    <a:pt x="160226" y="160562"/>
                    <a:pt x="163711" y="156601"/>
                  </a:cubicBezTo>
                  <a:cubicBezTo>
                    <a:pt x="166722" y="153116"/>
                    <a:pt x="170049" y="149947"/>
                    <a:pt x="173692" y="147095"/>
                  </a:cubicBezTo>
                  <a:cubicBezTo>
                    <a:pt x="178076" y="143557"/>
                    <a:pt x="183409" y="141286"/>
                    <a:pt x="189007" y="140653"/>
                  </a:cubicBezTo>
                  <a:cubicBezTo>
                    <a:pt x="189438" y="140596"/>
                    <a:pt x="189869" y="140568"/>
                    <a:pt x="190299" y="140568"/>
                  </a:cubicBezTo>
                  <a:cubicBezTo>
                    <a:pt x="192665" y="140568"/>
                    <a:pt x="194983" y="141420"/>
                    <a:pt x="196770" y="143029"/>
                  </a:cubicBezTo>
                  <a:cubicBezTo>
                    <a:pt x="198936" y="144983"/>
                    <a:pt x="200520" y="147518"/>
                    <a:pt x="201259" y="150370"/>
                  </a:cubicBezTo>
                  <a:cubicBezTo>
                    <a:pt x="201946" y="152693"/>
                    <a:pt x="202315" y="155123"/>
                    <a:pt x="202368" y="157552"/>
                  </a:cubicBezTo>
                  <a:cubicBezTo>
                    <a:pt x="202474" y="160245"/>
                    <a:pt x="202368" y="162938"/>
                    <a:pt x="202051" y="165632"/>
                  </a:cubicBezTo>
                  <a:cubicBezTo>
                    <a:pt x="201787" y="168167"/>
                    <a:pt x="201206" y="170649"/>
                    <a:pt x="200414" y="173025"/>
                  </a:cubicBezTo>
                  <a:cubicBezTo>
                    <a:pt x="199305" y="176141"/>
                    <a:pt x="198196" y="179204"/>
                    <a:pt x="196823" y="182214"/>
                  </a:cubicBezTo>
                  <a:cubicBezTo>
                    <a:pt x="196612" y="182584"/>
                    <a:pt x="196506" y="182953"/>
                    <a:pt x="196454" y="183376"/>
                  </a:cubicBezTo>
                  <a:cubicBezTo>
                    <a:pt x="196348" y="183798"/>
                    <a:pt x="196506" y="184221"/>
                    <a:pt x="196823" y="184432"/>
                  </a:cubicBezTo>
                  <a:cubicBezTo>
                    <a:pt x="196990" y="184551"/>
                    <a:pt x="197178" y="184606"/>
                    <a:pt x="197368" y="184606"/>
                  </a:cubicBezTo>
                  <a:cubicBezTo>
                    <a:pt x="197600" y="184606"/>
                    <a:pt x="197835" y="184524"/>
                    <a:pt x="198038" y="184379"/>
                  </a:cubicBezTo>
                  <a:cubicBezTo>
                    <a:pt x="198196" y="184221"/>
                    <a:pt x="198407" y="184115"/>
                    <a:pt x="198566" y="183957"/>
                  </a:cubicBezTo>
                  <a:cubicBezTo>
                    <a:pt x="201259" y="181528"/>
                    <a:pt x="203636" y="178834"/>
                    <a:pt x="205695" y="175824"/>
                  </a:cubicBezTo>
                  <a:cubicBezTo>
                    <a:pt x="208653" y="171546"/>
                    <a:pt x="211452" y="167163"/>
                    <a:pt x="214039" y="162622"/>
                  </a:cubicBezTo>
                  <a:cubicBezTo>
                    <a:pt x="217472" y="156812"/>
                    <a:pt x="220165" y="150528"/>
                    <a:pt x="222119" y="144032"/>
                  </a:cubicBezTo>
                  <a:cubicBezTo>
                    <a:pt x="224760" y="134844"/>
                    <a:pt x="226027" y="125285"/>
                    <a:pt x="225921" y="115726"/>
                  </a:cubicBezTo>
                  <a:cubicBezTo>
                    <a:pt x="225816" y="112558"/>
                    <a:pt x="225710" y="109548"/>
                    <a:pt x="225499" y="106537"/>
                  </a:cubicBezTo>
                  <a:cubicBezTo>
                    <a:pt x="225129" y="102893"/>
                    <a:pt x="224707" y="99302"/>
                    <a:pt x="224126" y="95659"/>
                  </a:cubicBezTo>
                  <a:cubicBezTo>
                    <a:pt x="223281" y="91170"/>
                    <a:pt x="222278" y="86734"/>
                    <a:pt x="221010" y="82298"/>
                  </a:cubicBezTo>
                  <a:cubicBezTo>
                    <a:pt x="219162" y="75221"/>
                    <a:pt x="216521" y="68303"/>
                    <a:pt x="213141" y="61807"/>
                  </a:cubicBezTo>
                  <a:cubicBezTo>
                    <a:pt x="207491" y="51087"/>
                    <a:pt x="199886" y="41528"/>
                    <a:pt x="190803" y="33554"/>
                  </a:cubicBezTo>
                  <a:cubicBezTo>
                    <a:pt x="182934" y="26636"/>
                    <a:pt x="174326" y="20563"/>
                    <a:pt x="165084" y="15493"/>
                  </a:cubicBezTo>
                  <a:cubicBezTo>
                    <a:pt x="158061" y="11532"/>
                    <a:pt x="150562" y="8416"/>
                    <a:pt x="142746" y="6146"/>
                  </a:cubicBezTo>
                  <a:cubicBezTo>
                    <a:pt x="134032" y="3664"/>
                    <a:pt x="125107" y="1921"/>
                    <a:pt x="116130" y="865"/>
                  </a:cubicBezTo>
                  <a:cubicBezTo>
                    <a:pt x="111958" y="442"/>
                    <a:pt x="107838" y="72"/>
                    <a:pt x="103666" y="20"/>
                  </a:cubicBezTo>
                  <a:cubicBezTo>
                    <a:pt x="102856" y="7"/>
                    <a:pt x="102046" y="1"/>
                    <a:pt x="101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Vani" panose="02040502050405020303" pitchFamily="18" charset="0"/>
                <a:cs typeface="Vani" panose="02040502050405020303" pitchFamily="18" charset="0"/>
              </a:endParaRPr>
            </a:p>
          </p:txBody>
        </p:sp>
        <p:sp>
          <p:nvSpPr>
            <p:cNvPr id="1633" name="Google Shape;1633;p32"/>
            <p:cNvSpPr/>
            <p:nvPr/>
          </p:nvSpPr>
          <p:spPr>
            <a:xfrm>
              <a:off x="2254937" y="-533409"/>
              <a:ext cx="946252" cy="661922"/>
            </a:xfrm>
            <a:custGeom>
              <a:avLst/>
              <a:gdLst/>
              <a:ahLst/>
              <a:cxnLst/>
              <a:rect l="l" t="t" r="r" b="b"/>
              <a:pathLst>
                <a:path w="42725" h="29887" extrusionOk="0">
                  <a:moveTo>
                    <a:pt x="40828" y="1"/>
                  </a:moveTo>
                  <a:cubicBezTo>
                    <a:pt x="40595" y="1"/>
                    <a:pt x="40359" y="50"/>
                    <a:pt x="40137" y="154"/>
                  </a:cubicBezTo>
                  <a:cubicBezTo>
                    <a:pt x="39767" y="260"/>
                    <a:pt x="39397" y="418"/>
                    <a:pt x="39028" y="577"/>
                  </a:cubicBezTo>
                  <a:cubicBezTo>
                    <a:pt x="35648" y="1792"/>
                    <a:pt x="32321" y="3323"/>
                    <a:pt x="29205" y="5119"/>
                  </a:cubicBezTo>
                  <a:cubicBezTo>
                    <a:pt x="24294" y="8023"/>
                    <a:pt x="19593" y="11192"/>
                    <a:pt x="15052" y="14624"/>
                  </a:cubicBezTo>
                  <a:cubicBezTo>
                    <a:pt x="10352" y="18215"/>
                    <a:pt x="5863" y="22071"/>
                    <a:pt x="1585" y="26137"/>
                  </a:cubicBezTo>
                  <a:cubicBezTo>
                    <a:pt x="1163" y="26507"/>
                    <a:pt x="793" y="26929"/>
                    <a:pt x="529" y="27404"/>
                  </a:cubicBezTo>
                  <a:cubicBezTo>
                    <a:pt x="1" y="28566"/>
                    <a:pt x="793" y="29886"/>
                    <a:pt x="2061" y="29886"/>
                  </a:cubicBezTo>
                  <a:cubicBezTo>
                    <a:pt x="2589" y="29834"/>
                    <a:pt x="3011" y="29622"/>
                    <a:pt x="3381" y="29253"/>
                  </a:cubicBezTo>
                  <a:cubicBezTo>
                    <a:pt x="3539" y="28989"/>
                    <a:pt x="3750" y="28725"/>
                    <a:pt x="4015" y="28513"/>
                  </a:cubicBezTo>
                  <a:cubicBezTo>
                    <a:pt x="10827" y="22018"/>
                    <a:pt x="18220" y="16156"/>
                    <a:pt x="26142" y="10980"/>
                  </a:cubicBezTo>
                  <a:cubicBezTo>
                    <a:pt x="30684" y="7917"/>
                    <a:pt x="35595" y="5435"/>
                    <a:pt x="40770" y="3534"/>
                  </a:cubicBezTo>
                  <a:cubicBezTo>
                    <a:pt x="41087" y="3429"/>
                    <a:pt x="41351" y="3323"/>
                    <a:pt x="41615" y="3165"/>
                  </a:cubicBezTo>
                  <a:cubicBezTo>
                    <a:pt x="42407" y="2689"/>
                    <a:pt x="42724" y="1686"/>
                    <a:pt x="42302" y="894"/>
                  </a:cubicBezTo>
                  <a:cubicBezTo>
                    <a:pt x="41998" y="325"/>
                    <a:pt x="41422" y="1"/>
                    <a:pt x="408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Vani" panose="02040502050405020303" pitchFamily="18" charset="0"/>
                <a:cs typeface="Vani" panose="02040502050405020303" pitchFamily="18" charset="0"/>
              </a:endParaRPr>
            </a:p>
          </p:txBody>
        </p:sp>
        <p:sp>
          <p:nvSpPr>
            <p:cNvPr id="1634" name="Google Shape;1634;p32"/>
            <p:cNvSpPr/>
            <p:nvPr/>
          </p:nvSpPr>
          <p:spPr>
            <a:xfrm>
              <a:off x="5580141" y="-326596"/>
              <a:ext cx="706461" cy="510854"/>
            </a:xfrm>
            <a:custGeom>
              <a:avLst/>
              <a:gdLst/>
              <a:ahLst/>
              <a:cxnLst/>
              <a:rect l="l" t="t" r="r" b="b"/>
              <a:pathLst>
                <a:path w="31898" h="23066" extrusionOk="0">
                  <a:moveTo>
                    <a:pt x="1824" y="0"/>
                  </a:moveTo>
                  <a:cubicBezTo>
                    <a:pt x="1182" y="0"/>
                    <a:pt x="565" y="359"/>
                    <a:pt x="317" y="903"/>
                  </a:cubicBezTo>
                  <a:cubicBezTo>
                    <a:pt x="1" y="1537"/>
                    <a:pt x="106" y="2276"/>
                    <a:pt x="581" y="2751"/>
                  </a:cubicBezTo>
                  <a:cubicBezTo>
                    <a:pt x="951" y="3174"/>
                    <a:pt x="1426" y="3491"/>
                    <a:pt x="1955" y="3702"/>
                  </a:cubicBezTo>
                  <a:cubicBezTo>
                    <a:pt x="3380" y="4336"/>
                    <a:pt x="4753" y="5075"/>
                    <a:pt x="6074" y="5867"/>
                  </a:cubicBezTo>
                  <a:cubicBezTo>
                    <a:pt x="10774" y="8719"/>
                    <a:pt x="15368" y="11782"/>
                    <a:pt x="19804" y="15109"/>
                  </a:cubicBezTo>
                  <a:cubicBezTo>
                    <a:pt x="22973" y="17380"/>
                    <a:pt x="25983" y="19915"/>
                    <a:pt x="28888" y="22555"/>
                  </a:cubicBezTo>
                  <a:cubicBezTo>
                    <a:pt x="29197" y="22893"/>
                    <a:pt x="29611" y="23065"/>
                    <a:pt x="30035" y="23065"/>
                  </a:cubicBezTo>
                  <a:cubicBezTo>
                    <a:pt x="30406" y="23065"/>
                    <a:pt x="30785" y="22932"/>
                    <a:pt x="31106" y="22661"/>
                  </a:cubicBezTo>
                  <a:cubicBezTo>
                    <a:pt x="31739" y="22133"/>
                    <a:pt x="31898" y="21182"/>
                    <a:pt x="31422" y="20496"/>
                  </a:cubicBezTo>
                  <a:cubicBezTo>
                    <a:pt x="31264" y="20126"/>
                    <a:pt x="31000" y="19862"/>
                    <a:pt x="30736" y="19651"/>
                  </a:cubicBezTo>
                  <a:cubicBezTo>
                    <a:pt x="30155" y="19123"/>
                    <a:pt x="29574" y="18594"/>
                    <a:pt x="28940" y="18066"/>
                  </a:cubicBezTo>
                  <a:cubicBezTo>
                    <a:pt x="20808" y="11307"/>
                    <a:pt x="12200" y="5128"/>
                    <a:pt x="2747" y="269"/>
                  </a:cubicBezTo>
                  <a:cubicBezTo>
                    <a:pt x="2483" y="111"/>
                    <a:pt x="2219" y="5"/>
                    <a:pt x="1955" y="5"/>
                  </a:cubicBezTo>
                  <a:cubicBezTo>
                    <a:pt x="1911" y="2"/>
                    <a:pt x="1867" y="0"/>
                    <a:pt x="1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Vani" panose="02040502050405020303" pitchFamily="18" charset="0"/>
                <a:cs typeface="Vani" panose="02040502050405020303" pitchFamily="18" charset="0"/>
              </a:endParaRPr>
            </a:p>
          </p:txBody>
        </p:sp>
        <p:sp>
          <p:nvSpPr>
            <p:cNvPr id="1635" name="Google Shape;1635;p32"/>
            <p:cNvSpPr/>
            <p:nvPr/>
          </p:nvSpPr>
          <p:spPr>
            <a:xfrm>
              <a:off x="6790679" y="826691"/>
              <a:ext cx="292635" cy="724888"/>
            </a:xfrm>
            <a:custGeom>
              <a:avLst/>
              <a:gdLst/>
              <a:ahLst/>
              <a:cxnLst/>
              <a:rect l="l" t="t" r="r" b="b"/>
              <a:pathLst>
                <a:path w="13213" h="32730" extrusionOk="0">
                  <a:moveTo>
                    <a:pt x="1701" y="0"/>
                  </a:moveTo>
                  <a:cubicBezTo>
                    <a:pt x="793" y="0"/>
                    <a:pt x="52" y="722"/>
                    <a:pt x="1" y="1640"/>
                  </a:cubicBezTo>
                  <a:cubicBezTo>
                    <a:pt x="1" y="2010"/>
                    <a:pt x="106" y="2432"/>
                    <a:pt x="265" y="2749"/>
                  </a:cubicBezTo>
                  <a:cubicBezTo>
                    <a:pt x="1268" y="5020"/>
                    <a:pt x="2272" y="7238"/>
                    <a:pt x="3275" y="9456"/>
                  </a:cubicBezTo>
                  <a:cubicBezTo>
                    <a:pt x="4965" y="13100"/>
                    <a:pt x="6338" y="16902"/>
                    <a:pt x="7289" y="20810"/>
                  </a:cubicBezTo>
                  <a:cubicBezTo>
                    <a:pt x="8081" y="24084"/>
                    <a:pt x="8873" y="27359"/>
                    <a:pt x="9665" y="30633"/>
                  </a:cubicBezTo>
                  <a:cubicBezTo>
                    <a:pt x="9718" y="31002"/>
                    <a:pt x="9823" y="31319"/>
                    <a:pt x="9929" y="31689"/>
                  </a:cubicBezTo>
                  <a:cubicBezTo>
                    <a:pt x="10212" y="32406"/>
                    <a:pt x="10825" y="32730"/>
                    <a:pt x="11442" y="32730"/>
                  </a:cubicBezTo>
                  <a:cubicBezTo>
                    <a:pt x="12324" y="32730"/>
                    <a:pt x="13213" y="32068"/>
                    <a:pt x="13150" y="30950"/>
                  </a:cubicBezTo>
                  <a:cubicBezTo>
                    <a:pt x="13098" y="30686"/>
                    <a:pt x="13098" y="30422"/>
                    <a:pt x="12992" y="30105"/>
                  </a:cubicBezTo>
                  <a:cubicBezTo>
                    <a:pt x="12622" y="28415"/>
                    <a:pt x="12253" y="26725"/>
                    <a:pt x="11830" y="25088"/>
                  </a:cubicBezTo>
                  <a:cubicBezTo>
                    <a:pt x="11038" y="21761"/>
                    <a:pt x="10299" y="18487"/>
                    <a:pt x="9243" y="15212"/>
                  </a:cubicBezTo>
                  <a:cubicBezTo>
                    <a:pt x="7975" y="11463"/>
                    <a:pt x="6285" y="7872"/>
                    <a:pt x="4648" y="4228"/>
                  </a:cubicBezTo>
                  <a:cubicBezTo>
                    <a:pt x="4226" y="3224"/>
                    <a:pt x="3750" y="2168"/>
                    <a:pt x="3275" y="1165"/>
                  </a:cubicBezTo>
                  <a:cubicBezTo>
                    <a:pt x="3064" y="531"/>
                    <a:pt x="2483" y="56"/>
                    <a:pt x="1796" y="3"/>
                  </a:cubicBezTo>
                  <a:cubicBezTo>
                    <a:pt x="1764" y="1"/>
                    <a:pt x="1732"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Vani" panose="02040502050405020303" pitchFamily="18" charset="0"/>
                <a:cs typeface="Vani" panose="02040502050405020303" pitchFamily="18" charset="0"/>
              </a:endParaRPr>
            </a:p>
          </p:txBody>
        </p:sp>
        <p:sp>
          <p:nvSpPr>
            <p:cNvPr id="1636" name="Google Shape;1636;p32"/>
            <p:cNvSpPr/>
            <p:nvPr/>
          </p:nvSpPr>
          <p:spPr>
            <a:xfrm>
              <a:off x="6433949" y="314463"/>
              <a:ext cx="279568" cy="340363"/>
            </a:xfrm>
            <a:custGeom>
              <a:avLst/>
              <a:gdLst/>
              <a:ahLst/>
              <a:cxnLst/>
              <a:rect l="l" t="t" r="r" b="b"/>
              <a:pathLst>
                <a:path w="12623" h="15368" extrusionOk="0">
                  <a:moveTo>
                    <a:pt x="1955" y="0"/>
                  </a:moveTo>
                  <a:cubicBezTo>
                    <a:pt x="1268" y="0"/>
                    <a:pt x="635" y="317"/>
                    <a:pt x="318" y="951"/>
                  </a:cubicBezTo>
                  <a:cubicBezTo>
                    <a:pt x="1" y="1585"/>
                    <a:pt x="159" y="2377"/>
                    <a:pt x="687" y="2905"/>
                  </a:cubicBezTo>
                  <a:cubicBezTo>
                    <a:pt x="2958" y="5334"/>
                    <a:pt x="5018" y="8027"/>
                    <a:pt x="6708" y="10879"/>
                  </a:cubicBezTo>
                  <a:cubicBezTo>
                    <a:pt x="7394" y="11882"/>
                    <a:pt x="8081" y="12939"/>
                    <a:pt x="8767" y="13942"/>
                  </a:cubicBezTo>
                  <a:cubicBezTo>
                    <a:pt x="9031" y="14365"/>
                    <a:pt x="9401" y="14734"/>
                    <a:pt x="9771" y="15051"/>
                  </a:cubicBezTo>
                  <a:cubicBezTo>
                    <a:pt x="10073" y="15260"/>
                    <a:pt x="10426" y="15367"/>
                    <a:pt x="10781" y="15367"/>
                  </a:cubicBezTo>
                  <a:cubicBezTo>
                    <a:pt x="11233" y="15367"/>
                    <a:pt x="11687" y="15195"/>
                    <a:pt x="12041" y="14840"/>
                  </a:cubicBezTo>
                  <a:cubicBezTo>
                    <a:pt x="12622" y="14206"/>
                    <a:pt x="12622" y="13256"/>
                    <a:pt x="12041" y="12622"/>
                  </a:cubicBezTo>
                  <a:cubicBezTo>
                    <a:pt x="11249" y="11618"/>
                    <a:pt x="10510" y="10562"/>
                    <a:pt x="9876" y="9453"/>
                  </a:cubicBezTo>
                  <a:cubicBezTo>
                    <a:pt x="8609" y="7499"/>
                    <a:pt x="7289" y="5598"/>
                    <a:pt x="5915" y="3750"/>
                  </a:cubicBezTo>
                  <a:cubicBezTo>
                    <a:pt x="5071" y="2694"/>
                    <a:pt x="4173" y="1690"/>
                    <a:pt x="3275" y="740"/>
                  </a:cubicBezTo>
                  <a:cubicBezTo>
                    <a:pt x="2905" y="317"/>
                    <a:pt x="2430" y="53"/>
                    <a:pt x="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Vani" panose="02040502050405020303" pitchFamily="18" charset="0"/>
                <a:cs typeface="Vani" panose="02040502050405020303" pitchFamily="18" charset="0"/>
              </a:endParaRPr>
            </a:p>
          </p:txBody>
        </p:sp>
        <p:sp>
          <p:nvSpPr>
            <p:cNvPr id="1637" name="Google Shape;1637;p32"/>
            <p:cNvSpPr/>
            <p:nvPr/>
          </p:nvSpPr>
          <p:spPr>
            <a:xfrm>
              <a:off x="1736818" y="1837038"/>
              <a:ext cx="142763" cy="394358"/>
            </a:xfrm>
            <a:custGeom>
              <a:avLst/>
              <a:gdLst/>
              <a:ahLst/>
              <a:cxnLst/>
              <a:rect l="l" t="t" r="r" b="b"/>
              <a:pathLst>
                <a:path w="6446" h="17806" extrusionOk="0">
                  <a:moveTo>
                    <a:pt x="1728" y="0"/>
                  </a:moveTo>
                  <a:cubicBezTo>
                    <a:pt x="1663" y="0"/>
                    <a:pt x="1597" y="4"/>
                    <a:pt x="1532" y="12"/>
                  </a:cubicBezTo>
                  <a:cubicBezTo>
                    <a:pt x="634" y="117"/>
                    <a:pt x="0" y="962"/>
                    <a:pt x="53" y="1860"/>
                  </a:cubicBezTo>
                  <a:cubicBezTo>
                    <a:pt x="53" y="1913"/>
                    <a:pt x="106" y="2071"/>
                    <a:pt x="106" y="2230"/>
                  </a:cubicBezTo>
                  <a:cubicBezTo>
                    <a:pt x="528" y="6243"/>
                    <a:pt x="1215" y="10204"/>
                    <a:pt x="2165" y="14112"/>
                  </a:cubicBezTo>
                  <a:cubicBezTo>
                    <a:pt x="2377" y="14957"/>
                    <a:pt x="2535" y="15749"/>
                    <a:pt x="2852" y="16541"/>
                  </a:cubicBezTo>
                  <a:cubicBezTo>
                    <a:pt x="3010" y="17122"/>
                    <a:pt x="3433" y="17545"/>
                    <a:pt x="4014" y="17756"/>
                  </a:cubicBezTo>
                  <a:cubicBezTo>
                    <a:pt x="4153" y="17789"/>
                    <a:pt x="4290" y="17805"/>
                    <a:pt x="4424" y="17805"/>
                  </a:cubicBezTo>
                  <a:cubicBezTo>
                    <a:pt x="5561" y="17805"/>
                    <a:pt x="6446" y="16666"/>
                    <a:pt x="6021" y="15485"/>
                  </a:cubicBezTo>
                  <a:cubicBezTo>
                    <a:pt x="4964" y="11736"/>
                    <a:pt x="4172" y="7881"/>
                    <a:pt x="3750" y="4025"/>
                  </a:cubicBezTo>
                  <a:cubicBezTo>
                    <a:pt x="3644" y="3128"/>
                    <a:pt x="3538" y="2283"/>
                    <a:pt x="3380" y="1438"/>
                  </a:cubicBezTo>
                  <a:cubicBezTo>
                    <a:pt x="3282" y="606"/>
                    <a:pt x="2549" y="0"/>
                    <a:pt x="1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Vani" panose="02040502050405020303" pitchFamily="18" charset="0"/>
                <a:cs typeface="Vani" panose="02040502050405020303" pitchFamily="18" charset="0"/>
              </a:endParaRPr>
            </a:p>
          </p:txBody>
        </p:sp>
      </p:grpSp>
      <p:pic>
        <p:nvPicPr>
          <p:cNvPr id="1026" name="Picture 2" descr="Cute Baby Bears Cute Bears Clipart Rh Cute Cartoon - Teddy Bear Cartoon -  Free Transparent PNG Clipart Images Download">
            <a:extLst>
              <a:ext uri="{FF2B5EF4-FFF2-40B4-BE49-F238E27FC236}">
                <a16:creationId xmlns:a16="http://schemas.microsoft.com/office/drawing/2014/main" id="{94AC5841-58DD-4ED6-91B9-EDC9C4E49F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4" b="92719" l="10000" r="90000">
                        <a14:foregroundMark x1="39643" y1="6984" x2="43333" y2="12630"/>
                        <a14:foregroundMark x1="49524" y1="24368" x2="49524" y2="30758"/>
                        <a14:foregroundMark x1="38929" y1="23180" x2="37738" y2="29421"/>
                        <a14:foregroundMark x1="45714" y1="92719" x2="48810" y2="91976"/>
                      </a14:backgroundRemoval>
                    </a14:imgEffect>
                  </a14:imgLayer>
                </a14:imgProps>
              </a:ext>
              <a:ext uri="{28A0092B-C50C-407E-A947-70E740481C1C}">
                <a14:useLocalDpi xmlns:a14="http://schemas.microsoft.com/office/drawing/2010/main" val="0"/>
              </a:ext>
            </a:extLst>
          </a:blip>
          <a:srcRect/>
          <a:stretch>
            <a:fillRect/>
          </a:stretch>
        </p:blipFill>
        <p:spPr bwMode="auto">
          <a:xfrm>
            <a:off x="4524559" y="1573675"/>
            <a:ext cx="4455670" cy="35698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0AD256-1906-4868-96DC-46DF3C2FABDA}"/>
              </a:ext>
            </a:extLst>
          </p:cNvPr>
          <p:cNvPicPr>
            <a:picLocks noChangeAspect="1"/>
          </p:cNvPicPr>
          <p:nvPr/>
        </p:nvPicPr>
        <p:blipFill>
          <a:blip r:embed="rId5"/>
          <a:stretch>
            <a:fillRect/>
          </a:stretch>
        </p:blipFill>
        <p:spPr>
          <a:xfrm>
            <a:off x="1453726" y="687826"/>
            <a:ext cx="4986960" cy="3084843"/>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15"/>
        <p:cNvGrpSpPr/>
        <p:nvPr/>
      </p:nvGrpSpPr>
      <p:grpSpPr>
        <a:xfrm>
          <a:off x="0" y="0"/>
          <a:ext cx="0" cy="0"/>
          <a:chOff x="0" y="0"/>
          <a:chExt cx="0" cy="0"/>
        </a:xfrm>
      </p:grpSpPr>
      <p:sp>
        <p:nvSpPr>
          <p:cNvPr id="2916" name="Google Shape;2916;p48"/>
          <p:cNvSpPr txBox="1">
            <a:spLocks noGrp="1"/>
          </p:cNvSpPr>
          <p:nvPr>
            <p:ph type="title"/>
          </p:nvPr>
        </p:nvSpPr>
        <p:spPr>
          <a:xfrm>
            <a:off x="324867" y="189164"/>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latin typeface="Cambria" panose="02040503050406030204" pitchFamily="18" charset="0"/>
                <a:ea typeface="Cambria" panose="02040503050406030204" pitchFamily="18" charset="0"/>
              </a:rPr>
              <a:t>Cùng</a:t>
            </a:r>
            <a:r>
              <a:rPr lang="en-US" b="1" dirty="0">
                <a:latin typeface="Cambria" panose="02040503050406030204" pitchFamily="18" charset="0"/>
                <a:ea typeface="Cambria" panose="02040503050406030204" pitchFamily="18" charset="0"/>
              </a:rPr>
              <a:t> chia </a:t>
            </a:r>
            <a:r>
              <a:rPr lang="en-US" b="1" dirty="0" err="1">
                <a:latin typeface="Cambria" panose="02040503050406030204" pitchFamily="18" charset="0"/>
                <a:ea typeface="Cambria" panose="02040503050406030204" pitchFamily="18" charset="0"/>
              </a:rPr>
              <a:t>sẻ</a:t>
            </a:r>
            <a:endParaRPr b="1" dirty="0">
              <a:latin typeface="Cambria" panose="02040503050406030204" pitchFamily="18" charset="0"/>
              <a:ea typeface="Cambria" panose="02040503050406030204" pitchFamily="18" charset="0"/>
            </a:endParaRPr>
          </a:p>
        </p:txBody>
      </p:sp>
      <p:grpSp>
        <p:nvGrpSpPr>
          <p:cNvPr id="2917" name="Google Shape;2917;p48"/>
          <p:cNvGrpSpPr/>
          <p:nvPr/>
        </p:nvGrpSpPr>
        <p:grpSpPr>
          <a:xfrm>
            <a:off x="5786887" y="573303"/>
            <a:ext cx="2405025" cy="4128614"/>
            <a:chOff x="1694743" y="681850"/>
            <a:chExt cx="2326393" cy="3993628"/>
          </a:xfrm>
        </p:grpSpPr>
        <p:sp>
          <p:nvSpPr>
            <p:cNvPr id="2918" name="Google Shape;2918;p48"/>
            <p:cNvSpPr/>
            <p:nvPr/>
          </p:nvSpPr>
          <p:spPr>
            <a:xfrm>
              <a:off x="2159397" y="681850"/>
              <a:ext cx="1263055" cy="1194764"/>
            </a:xfrm>
            <a:custGeom>
              <a:avLst/>
              <a:gdLst/>
              <a:ahLst/>
              <a:cxnLst/>
              <a:rect l="l" t="t" r="r" b="b"/>
              <a:pathLst>
                <a:path w="35677" h="33748" extrusionOk="0">
                  <a:moveTo>
                    <a:pt x="18723" y="1"/>
                  </a:moveTo>
                  <a:cubicBezTo>
                    <a:pt x="16009" y="1"/>
                    <a:pt x="13290" y="581"/>
                    <a:pt x="11136" y="2231"/>
                  </a:cubicBezTo>
                  <a:cubicBezTo>
                    <a:pt x="11067" y="2265"/>
                    <a:pt x="11033" y="2265"/>
                    <a:pt x="10999" y="2300"/>
                  </a:cubicBezTo>
                  <a:lnTo>
                    <a:pt x="10861" y="2300"/>
                  </a:lnTo>
                  <a:cubicBezTo>
                    <a:pt x="10414" y="2167"/>
                    <a:pt x="9959" y="2102"/>
                    <a:pt x="9505" y="2102"/>
                  </a:cubicBezTo>
                  <a:cubicBezTo>
                    <a:pt x="8668" y="2102"/>
                    <a:pt x="7838" y="2323"/>
                    <a:pt x="7080" y="2747"/>
                  </a:cubicBezTo>
                  <a:cubicBezTo>
                    <a:pt x="5431" y="3640"/>
                    <a:pt x="4228" y="5462"/>
                    <a:pt x="3747" y="7215"/>
                  </a:cubicBezTo>
                  <a:cubicBezTo>
                    <a:pt x="3265" y="9105"/>
                    <a:pt x="3403" y="10823"/>
                    <a:pt x="3231" y="12714"/>
                  </a:cubicBezTo>
                  <a:cubicBezTo>
                    <a:pt x="2990" y="15017"/>
                    <a:pt x="2647" y="17354"/>
                    <a:pt x="2131" y="19622"/>
                  </a:cubicBezTo>
                  <a:cubicBezTo>
                    <a:pt x="1650" y="21959"/>
                    <a:pt x="585" y="24124"/>
                    <a:pt x="275" y="26462"/>
                  </a:cubicBezTo>
                  <a:cubicBezTo>
                    <a:pt x="0" y="28799"/>
                    <a:pt x="585" y="31376"/>
                    <a:pt x="1581" y="33507"/>
                  </a:cubicBezTo>
                  <a:lnTo>
                    <a:pt x="6599" y="33748"/>
                  </a:lnTo>
                  <a:lnTo>
                    <a:pt x="7321" y="28352"/>
                  </a:lnTo>
                  <a:lnTo>
                    <a:pt x="7871" y="33542"/>
                  </a:lnTo>
                  <a:cubicBezTo>
                    <a:pt x="9521" y="33542"/>
                    <a:pt x="11170" y="33542"/>
                    <a:pt x="12820" y="33576"/>
                  </a:cubicBezTo>
                  <a:cubicBezTo>
                    <a:pt x="12992" y="32408"/>
                    <a:pt x="13095" y="31239"/>
                    <a:pt x="13095" y="30070"/>
                  </a:cubicBezTo>
                  <a:lnTo>
                    <a:pt x="13783" y="33507"/>
                  </a:lnTo>
                  <a:cubicBezTo>
                    <a:pt x="16356" y="33612"/>
                    <a:pt x="18929" y="33657"/>
                    <a:pt x="21502" y="33657"/>
                  </a:cubicBezTo>
                  <a:cubicBezTo>
                    <a:pt x="22297" y="33657"/>
                    <a:pt x="23092" y="33653"/>
                    <a:pt x="23887" y="33645"/>
                  </a:cubicBezTo>
                  <a:cubicBezTo>
                    <a:pt x="24265" y="32304"/>
                    <a:pt x="24540" y="30964"/>
                    <a:pt x="24747" y="29589"/>
                  </a:cubicBezTo>
                  <a:lnTo>
                    <a:pt x="25468" y="33404"/>
                  </a:lnTo>
                  <a:lnTo>
                    <a:pt x="32033" y="33404"/>
                  </a:lnTo>
                  <a:cubicBezTo>
                    <a:pt x="32136" y="31720"/>
                    <a:pt x="32205" y="30036"/>
                    <a:pt x="32205" y="28352"/>
                  </a:cubicBezTo>
                  <a:cubicBezTo>
                    <a:pt x="32755" y="29830"/>
                    <a:pt x="33133" y="31411"/>
                    <a:pt x="33236" y="32992"/>
                  </a:cubicBezTo>
                  <a:lnTo>
                    <a:pt x="34267" y="33232"/>
                  </a:lnTo>
                  <a:cubicBezTo>
                    <a:pt x="34336" y="33232"/>
                    <a:pt x="35264" y="30552"/>
                    <a:pt x="35367" y="30277"/>
                  </a:cubicBezTo>
                  <a:cubicBezTo>
                    <a:pt x="35607" y="29142"/>
                    <a:pt x="35676" y="27974"/>
                    <a:pt x="35504" y="26840"/>
                  </a:cubicBezTo>
                  <a:cubicBezTo>
                    <a:pt x="35195" y="24606"/>
                    <a:pt x="34404" y="22406"/>
                    <a:pt x="33786" y="20241"/>
                  </a:cubicBezTo>
                  <a:cubicBezTo>
                    <a:pt x="33098" y="17938"/>
                    <a:pt x="32583" y="15566"/>
                    <a:pt x="32239" y="13195"/>
                  </a:cubicBezTo>
                  <a:cubicBezTo>
                    <a:pt x="31895" y="10961"/>
                    <a:pt x="31380" y="8830"/>
                    <a:pt x="30899" y="6665"/>
                  </a:cubicBezTo>
                  <a:cubicBezTo>
                    <a:pt x="30521" y="5015"/>
                    <a:pt x="29318" y="3365"/>
                    <a:pt x="28115" y="2231"/>
                  </a:cubicBezTo>
                  <a:cubicBezTo>
                    <a:pt x="26740" y="959"/>
                    <a:pt x="24540" y="684"/>
                    <a:pt x="22719" y="375"/>
                  </a:cubicBezTo>
                  <a:cubicBezTo>
                    <a:pt x="21436" y="146"/>
                    <a:pt x="20080" y="1"/>
                    <a:pt x="18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9" name="Google Shape;2919;p48"/>
            <p:cNvSpPr/>
            <p:nvPr/>
          </p:nvSpPr>
          <p:spPr>
            <a:xfrm>
              <a:off x="2255517" y="1306117"/>
              <a:ext cx="255571" cy="239356"/>
            </a:xfrm>
            <a:custGeom>
              <a:avLst/>
              <a:gdLst/>
              <a:ahLst/>
              <a:cxnLst/>
              <a:rect l="l" t="t" r="r" b="b"/>
              <a:pathLst>
                <a:path w="7219" h="6761" extrusionOk="0">
                  <a:moveTo>
                    <a:pt x="2464" y="1"/>
                  </a:moveTo>
                  <a:cubicBezTo>
                    <a:pt x="1945" y="1"/>
                    <a:pt x="1470" y="153"/>
                    <a:pt x="1100" y="477"/>
                  </a:cubicBezTo>
                  <a:cubicBezTo>
                    <a:pt x="1" y="1405"/>
                    <a:pt x="241" y="3467"/>
                    <a:pt x="1616" y="5082"/>
                  </a:cubicBezTo>
                  <a:cubicBezTo>
                    <a:pt x="2530" y="6157"/>
                    <a:pt x="3734" y="6760"/>
                    <a:pt x="4761" y="6760"/>
                  </a:cubicBezTo>
                  <a:cubicBezTo>
                    <a:pt x="5278" y="6760"/>
                    <a:pt x="5750" y="6607"/>
                    <a:pt x="6118" y="6285"/>
                  </a:cubicBezTo>
                  <a:cubicBezTo>
                    <a:pt x="7218" y="5323"/>
                    <a:pt x="6978" y="3261"/>
                    <a:pt x="5603" y="1645"/>
                  </a:cubicBezTo>
                  <a:cubicBezTo>
                    <a:pt x="4690" y="596"/>
                    <a:pt x="3490" y="1"/>
                    <a:pt x="2464" y="1"/>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0" name="Google Shape;2920;p48"/>
            <p:cNvSpPr/>
            <p:nvPr/>
          </p:nvSpPr>
          <p:spPr>
            <a:xfrm>
              <a:off x="2313932" y="1354619"/>
              <a:ext cx="113182" cy="157010"/>
            </a:xfrm>
            <a:custGeom>
              <a:avLst/>
              <a:gdLst/>
              <a:ahLst/>
              <a:cxnLst/>
              <a:rect l="l" t="t" r="r" b="b"/>
              <a:pathLst>
                <a:path w="3197" h="4435" extrusionOk="0">
                  <a:moveTo>
                    <a:pt x="0" y="0"/>
                  </a:moveTo>
                  <a:lnTo>
                    <a:pt x="0" y="0"/>
                  </a:lnTo>
                  <a:cubicBezTo>
                    <a:pt x="206" y="172"/>
                    <a:pt x="413" y="344"/>
                    <a:pt x="653" y="516"/>
                  </a:cubicBezTo>
                  <a:cubicBezTo>
                    <a:pt x="1134" y="928"/>
                    <a:pt x="1581" y="1410"/>
                    <a:pt x="1925" y="1959"/>
                  </a:cubicBezTo>
                  <a:cubicBezTo>
                    <a:pt x="2303" y="2509"/>
                    <a:pt x="2612" y="3094"/>
                    <a:pt x="2853" y="3678"/>
                  </a:cubicBezTo>
                  <a:cubicBezTo>
                    <a:pt x="2922" y="3953"/>
                    <a:pt x="3059" y="4193"/>
                    <a:pt x="3197" y="4434"/>
                  </a:cubicBezTo>
                  <a:cubicBezTo>
                    <a:pt x="3197" y="4159"/>
                    <a:pt x="3128" y="3884"/>
                    <a:pt x="2990" y="3644"/>
                  </a:cubicBezTo>
                  <a:cubicBezTo>
                    <a:pt x="2784" y="2991"/>
                    <a:pt x="2509" y="2406"/>
                    <a:pt x="2131" y="1822"/>
                  </a:cubicBezTo>
                  <a:cubicBezTo>
                    <a:pt x="1787" y="1272"/>
                    <a:pt x="1306" y="757"/>
                    <a:pt x="756" y="378"/>
                  </a:cubicBezTo>
                  <a:cubicBezTo>
                    <a:pt x="550" y="172"/>
                    <a:pt x="275"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1" name="Google Shape;2921;p48"/>
            <p:cNvSpPr/>
            <p:nvPr/>
          </p:nvSpPr>
          <p:spPr>
            <a:xfrm>
              <a:off x="2326075" y="1434347"/>
              <a:ext cx="68185" cy="14196"/>
            </a:xfrm>
            <a:custGeom>
              <a:avLst/>
              <a:gdLst/>
              <a:ahLst/>
              <a:cxnLst/>
              <a:rect l="l" t="t" r="r" b="b"/>
              <a:pathLst>
                <a:path w="1926" h="401" extrusionOk="0">
                  <a:moveTo>
                    <a:pt x="1198" y="1"/>
                  </a:moveTo>
                  <a:cubicBezTo>
                    <a:pt x="1113" y="1"/>
                    <a:pt x="1023" y="6"/>
                    <a:pt x="929" y="17"/>
                  </a:cubicBezTo>
                  <a:cubicBezTo>
                    <a:pt x="379" y="51"/>
                    <a:pt x="1" y="326"/>
                    <a:pt x="35" y="395"/>
                  </a:cubicBezTo>
                  <a:cubicBezTo>
                    <a:pt x="39" y="399"/>
                    <a:pt x="47" y="400"/>
                    <a:pt x="60" y="400"/>
                  </a:cubicBezTo>
                  <a:cubicBezTo>
                    <a:pt x="161" y="400"/>
                    <a:pt x="535" y="288"/>
                    <a:pt x="963" y="257"/>
                  </a:cubicBezTo>
                  <a:cubicBezTo>
                    <a:pt x="1221" y="223"/>
                    <a:pt x="1453" y="223"/>
                    <a:pt x="1625" y="223"/>
                  </a:cubicBezTo>
                  <a:cubicBezTo>
                    <a:pt x="1797" y="223"/>
                    <a:pt x="1908" y="223"/>
                    <a:pt x="1926" y="189"/>
                  </a:cubicBezTo>
                  <a:cubicBezTo>
                    <a:pt x="1926" y="131"/>
                    <a:pt x="1636" y="1"/>
                    <a:pt x="1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2" name="Google Shape;2922;p48"/>
            <p:cNvSpPr/>
            <p:nvPr/>
          </p:nvSpPr>
          <p:spPr>
            <a:xfrm>
              <a:off x="3063489" y="1306152"/>
              <a:ext cx="255535" cy="239321"/>
            </a:xfrm>
            <a:custGeom>
              <a:avLst/>
              <a:gdLst/>
              <a:ahLst/>
              <a:cxnLst/>
              <a:rect l="l" t="t" r="r" b="b"/>
              <a:pathLst>
                <a:path w="7218" h="6760" extrusionOk="0">
                  <a:moveTo>
                    <a:pt x="4761" y="1"/>
                  </a:moveTo>
                  <a:cubicBezTo>
                    <a:pt x="3734" y="1"/>
                    <a:pt x="2530" y="604"/>
                    <a:pt x="1615" y="1679"/>
                  </a:cubicBezTo>
                  <a:cubicBezTo>
                    <a:pt x="206" y="3260"/>
                    <a:pt x="0" y="5356"/>
                    <a:pt x="1100" y="6284"/>
                  </a:cubicBezTo>
                  <a:cubicBezTo>
                    <a:pt x="1468" y="6606"/>
                    <a:pt x="1936" y="6759"/>
                    <a:pt x="2449" y="6759"/>
                  </a:cubicBezTo>
                  <a:cubicBezTo>
                    <a:pt x="3469" y="6759"/>
                    <a:pt x="4665" y="6156"/>
                    <a:pt x="5602" y="5081"/>
                  </a:cubicBezTo>
                  <a:cubicBezTo>
                    <a:pt x="6977" y="3466"/>
                    <a:pt x="7218" y="1404"/>
                    <a:pt x="6118" y="476"/>
                  </a:cubicBezTo>
                  <a:cubicBezTo>
                    <a:pt x="5750" y="154"/>
                    <a:pt x="5278" y="1"/>
                    <a:pt x="4761" y="1"/>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3" name="Google Shape;2923;p48"/>
            <p:cNvSpPr/>
            <p:nvPr/>
          </p:nvSpPr>
          <p:spPr>
            <a:xfrm>
              <a:off x="3147430" y="1355823"/>
              <a:ext cx="113182" cy="155806"/>
            </a:xfrm>
            <a:custGeom>
              <a:avLst/>
              <a:gdLst/>
              <a:ahLst/>
              <a:cxnLst/>
              <a:rect l="l" t="t" r="r" b="b"/>
              <a:pathLst>
                <a:path w="3197" h="4401" extrusionOk="0">
                  <a:moveTo>
                    <a:pt x="3197" y="1"/>
                  </a:moveTo>
                  <a:lnTo>
                    <a:pt x="3197" y="1"/>
                  </a:lnTo>
                  <a:cubicBezTo>
                    <a:pt x="2922" y="35"/>
                    <a:pt x="2681" y="173"/>
                    <a:pt x="2441" y="344"/>
                  </a:cubicBezTo>
                  <a:cubicBezTo>
                    <a:pt x="1891" y="757"/>
                    <a:pt x="1410" y="1238"/>
                    <a:pt x="1066" y="1822"/>
                  </a:cubicBezTo>
                  <a:cubicBezTo>
                    <a:pt x="688" y="2372"/>
                    <a:pt x="413" y="2991"/>
                    <a:pt x="207" y="3644"/>
                  </a:cubicBezTo>
                  <a:cubicBezTo>
                    <a:pt x="69" y="3885"/>
                    <a:pt x="1" y="4125"/>
                    <a:pt x="1" y="4400"/>
                  </a:cubicBezTo>
                  <a:cubicBezTo>
                    <a:pt x="138" y="4194"/>
                    <a:pt x="275" y="3919"/>
                    <a:pt x="344" y="3678"/>
                  </a:cubicBezTo>
                  <a:cubicBezTo>
                    <a:pt x="619" y="3060"/>
                    <a:pt x="929" y="2510"/>
                    <a:pt x="1272" y="1960"/>
                  </a:cubicBezTo>
                  <a:cubicBezTo>
                    <a:pt x="1616" y="1410"/>
                    <a:pt x="2063" y="894"/>
                    <a:pt x="2544" y="482"/>
                  </a:cubicBezTo>
                  <a:cubicBezTo>
                    <a:pt x="2784" y="344"/>
                    <a:pt x="2991" y="173"/>
                    <a:pt x="3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4" name="Google Shape;2924;p48"/>
            <p:cNvSpPr/>
            <p:nvPr/>
          </p:nvSpPr>
          <p:spPr>
            <a:xfrm>
              <a:off x="3180496" y="1434347"/>
              <a:ext cx="67973" cy="14657"/>
            </a:xfrm>
            <a:custGeom>
              <a:avLst/>
              <a:gdLst/>
              <a:ahLst/>
              <a:cxnLst/>
              <a:rect l="l" t="t" r="r" b="b"/>
              <a:pathLst>
                <a:path w="1920" h="414" extrusionOk="0">
                  <a:moveTo>
                    <a:pt x="703" y="1"/>
                  </a:moveTo>
                  <a:cubicBezTo>
                    <a:pt x="285" y="1"/>
                    <a:pt x="0" y="131"/>
                    <a:pt x="29" y="189"/>
                  </a:cubicBezTo>
                  <a:cubicBezTo>
                    <a:pt x="29" y="223"/>
                    <a:pt x="132" y="223"/>
                    <a:pt x="300" y="223"/>
                  </a:cubicBezTo>
                  <a:cubicBezTo>
                    <a:pt x="467" y="223"/>
                    <a:pt x="699" y="223"/>
                    <a:pt x="957" y="257"/>
                  </a:cubicBezTo>
                  <a:cubicBezTo>
                    <a:pt x="1346" y="313"/>
                    <a:pt x="1690" y="414"/>
                    <a:pt x="1826" y="414"/>
                  </a:cubicBezTo>
                  <a:cubicBezTo>
                    <a:pt x="1858" y="414"/>
                    <a:pt x="1878" y="408"/>
                    <a:pt x="1885" y="395"/>
                  </a:cubicBezTo>
                  <a:cubicBezTo>
                    <a:pt x="1919" y="326"/>
                    <a:pt x="1541" y="51"/>
                    <a:pt x="957" y="17"/>
                  </a:cubicBezTo>
                  <a:cubicBezTo>
                    <a:pt x="868" y="6"/>
                    <a:pt x="783"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5" name="Google Shape;2925;p48"/>
            <p:cNvSpPr/>
            <p:nvPr/>
          </p:nvSpPr>
          <p:spPr>
            <a:xfrm>
              <a:off x="2043027" y="1703837"/>
              <a:ext cx="1509138" cy="733929"/>
            </a:xfrm>
            <a:custGeom>
              <a:avLst/>
              <a:gdLst/>
              <a:ahLst/>
              <a:cxnLst/>
              <a:rect l="l" t="t" r="r" b="b"/>
              <a:pathLst>
                <a:path w="42628" h="20731" extrusionOk="0">
                  <a:moveTo>
                    <a:pt x="18376" y="0"/>
                  </a:moveTo>
                  <a:lnTo>
                    <a:pt x="18376" y="6187"/>
                  </a:lnTo>
                  <a:cubicBezTo>
                    <a:pt x="18376" y="6187"/>
                    <a:pt x="2497" y="7356"/>
                    <a:pt x="881" y="15364"/>
                  </a:cubicBezTo>
                  <a:cubicBezTo>
                    <a:pt x="1" y="19741"/>
                    <a:pt x="6966" y="20730"/>
                    <a:pt x="13526" y="20730"/>
                  </a:cubicBezTo>
                  <a:cubicBezTo>
                    <a:pt x="15927" y="20730"/>
                    <a:pt x="18275" y="20598"/>
                    <a:pt x="20163" y="20450"/>
                  </a:cubicBezTo>
                  <a:cubicBezTo>
                    <a:pt x="22263" y="20598"/>
                    <a:pt x="24874" y="20730"/>
                    <a:pt x="27548" y="20730"/>
                  </a:cubicBezTo>
                  <a:cubicBezTo>
                    <a:pt x="34852" y="20730"/>
                    <a:pt x="42628" y="19741"/>
                    <a:pt x="41747" y="15364"/>
                  </a:cubicBezTo>
                  <a:cubicBezTo>
                    <a:pt x="40166" y="7321"/>
                    <a:pt x="24253" y="6187"/>
                    <a:pt x="24253" y="6187"/>
                  </a:cubicBezTo>
                  <a:lnTo>
                    <a:pt x="24253" y="0"/>
                  </a:ln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6" name="Google Shape;2926;p48"/>
            <p:cNvSpPr/>
            <p:nvPr/>
          </p:nvSpPr>
          <p:spPr>
            <a:xfrm>
              <a:off x="2042779" y="1935021"/>
              <a:ext cx="1508465" cy="502751"/>
            </a:xfrm>
            <a:custGeom>
              <a:avLst/>
              <a:gdLst/>
              <a:ahLst/>
              <a:cxnLst/>
              <a:rect l="l" t="t" r="r" b="b"/>
              <a:pathLst>
                <a:path w="42609" h="14201" extrusionOk="0">
                  <a:moveTo>
                    <a:pt x="15633" y="1"/>
                  </a:moveTo>
                  <a:cubicBezTo>
                    <a:pt x="11027" y="757"/>
                    <a:pt x="2091" y="2922"/>
                    <a:pt x="888" y="8834"/>
                  </a:cubicBezTo>
                  <a:cubicBezTo>
                    <a:pt x="1" y="13196"/>
                    <a:pt x="7087" y="14190"/>
                    <a:pt x="13693" y="14190"/>
                  </a:cubicBezTo>
                  <a:cubicBezTo>
                    <a:pt x="16039" y="14190"/>
                    <a:pt x="18324" y="14064"/>
                    <a:pt x="20170" y="13920"/>
                  </a:cubicBezTo>
                  <a:cubicBezTo>
                    <a:pt x="22275" y="14068"/>
                    <a:pt x="24892" y="14201"/>
                    <a:pt x="27570" y="14201"/>
                  </a:cubicBezTo>
                  <a:cubicBezTo>
                    <a:pt x="34860" y="14201"/>
                    <a:pt x="42609" y="13216"/>
                    <a:pt x="41754" y="8868"/>
                  </a:cubicBezTo>
                  <a:cubicBezTo>
                    <a:pt x="40585" y="2991"/>
                    <a:pt x="31787" y="791"/>
                    <a:pt x="27147" y="35"/>
                  </a:cubicBezTo>
                  <a:cubicBezTo>
                    <a:pt x="25519" y="1543"/>
                    <a:pt x="23455" y="2299"/>
                    <a:pt x="21395" y="2299"/>
                  </a:cubicBezTo>
                  <a:cubicBezTo>
                    <a:pt x="19322" y="2299"/>
                    <a:pt x="17253" y="1534"/>
                    <a:pt x="15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7" name="Google Shape;2927;p48"/>
            <p:cNvSpPr/>
            <p:nvPr/>
          </p:nvSpPr>
          <p:spPr>
            <a:xfrm>
              <a:off x="2384491" y="1958139"/>
              <a:ext cx="220274" cy="479456"/>
            </a:xfrm>
            <a:custGeom>
              <a:avLst/>
              <a:gdLst/>
              <a:ahLst/>
              <a:cxnLst/>
              <a:rect l="l" t="t" r="r" b="b"/>
              <a:pathLst>
                <a:path w="6222" h="13543" extrusionOk="0">
                  <a:moveTo>
                    <a:pt x="2853" y="1"/>
                  </a:moveTo>
                  <a:cubicBezTo>
                    <a:pt x="1925" y="207"/>
                    <a:pt x="963" y="482"/>
                    <a:pt x="1" y="791"/>
                  </a:cubicBezTo>
                  <a:lnTo>
                    <a:pt x="1" y="929"/>
                  </a:lnTo>
                  <a:cubicBezTo>
                    <a:pt x="276" y="5122"/>
                    <a:pt x="551" y="9315"/>
                    <a:pt x="1204" y="13474"/>
                  </a:cubicBezTo>
                  <a:cubicBezTo>
                    <a:pt x="2029" y="13525"/>
                    <a:pt x="2871" y="13542"/>
                    <a:pt x="3713" y="13542"/>
                  </a:cubicBezTo>
                  <a:cubicBezTo>
                    <a:pt x="4555" y="13542"/>
                    <a:pt x="5397" y="13525"/>
                    <a:pt x="6222" y="13508"/>
                  </a:cubicBezTo>
                  <a:cubicBezTo>
                    <a:pt x="4675" y="9109"/>
                    <a:pt x="3541" y="4572"/>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8" name="Google Shape;2928;p48"/>
            <p:cNvSpPr/>
            <p:nvPr/>
          </p:nvSpPr>
          <p:spPr>
            <a:xfrm>
              <a:off x="2997780" y="1958139"/>
              <a:ext cx="220239" cy="479456"/>
            </a:xfrm>
            <a:custGeom>
              <a:avLst/>
              <a:gdLst/>
              <a:ahLst/>
              <a:cxnLst/>
              <a:rect l="l" t="t" r="r" b="b"/>
              <a:pathLst>
                <a:path w="6221" h="13543" extrusionOk="0">
                  <a:moveTo>
                    <a:pt x="3368" y="1"/>
                  </a:moveTo>
                  <a:cubicBezTo>
                    <a:pt x="2647" y="4572"/>
                    <a:pt x="1547" y="9109"/>
                    <a:pt x="0" y="13508"/>
                  </a:cubicBezTo>
                  <a:cubicBezTo>
                    <a:pt x="808" y="13525"/>
                    <a:pt x="1641" y="13542"/>
                    <a:pt x="2483" y="13542"/>
                  </a:cubicBezTo>
                  <a:cubicBezTo>
                    <a:pt x="3325" y="13542"/>
                    <a:pt x="4176" y="13525"/>
                    <a:pt x="5018" y="13474"/>
                  </a:cubicBezTo>
                  <a:cubicBezTo>
                    <a:pt x="5671" y="9315"/>
                    <a:pt x="5946" y="5122"/>
                    <a:pt x="6221" y="929"/>
                  </a:cubicBezTo>
                  <a:lnTo>
                    <a:pt x="6221" y="791"/>
                  </a:lnTo>
                  <a:cubicBezTo>
                    <a:pt x="5259" y="482"/>
                    <a:pt x="4296" y="207"/>
                    <a:pt x="3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9" name="Google Shape;2929;p48"/>
            <p:cNvSpPr/>
            <p:nvPr/>
          </p:nvSpPr>
          <p:spPr>
            <a:xfrm>
              <a:off x="2693561" y="1703837"/>
              <a:ext cx="208096" cy="164940"/>
            </a:xfrm>
            <a:custGeom>
              <a:avLst/>
              <a:gdLst/>
              <a:ahLst/>
              <a:cxnLst/>
              <a:rect l="l" t="t" r="r" b="b"/>
              <a:pathLst>
                <a:path w="5878" h="4659" extrusionOk="0">
                  <a:moveTo>
                    <a:pt x="1" y="0"/>
                  </a:moveTo>
                  <a:lnTo>
                    <a:pt x="1" y="4572"/>
                  </a:lnTo>
                  <a:cubicBezTo>
                    <a:pt x="556" y="4630"/>
                    <a:pt x="1115" y="4658"/>
                    <a:pt x="1674" y="4658"/>
                  </a:cubicBezTo>
                  <a:cubicBezTo>
                    <a:pt x="3085" y="4658"/>
                    <a:pt x="4499" y="4479"/>
                    <a:pt x="5878" y="4159"/>
                  </a:cubicBezTo>
                  <a:lnTo>
                    <a:pt x="5878" y="0"/>
                  </a:lnTo>
                  <a:close/>
                </a:path>
              </a:pathLst>
            </a:custGeom>
            <a:solidFill>
              <a:srgbClr val="E08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0" name="Google Shape;2930;p48"/>
            <p:cNvSpPr/>
            <p:nvPr/>
          </p:nvSpPr>
          <p:spPr>
            <a:xfrm>
              <a:off x="2379676" y="766889"/>
              <a:ext cx="815213" cy="995377"/>
            </a:xfrm>
            <a:custGeom>
              <a:avLst/>
              <a:gdLst/>
              <a:ahLst/>
              <a:cxnLst/>
              <a:rect l="l" t="t" r="r" b="b"/>
              <a:pathLst>
                <a:path w="23027" h="28116" extrusionOk="0">
                  <a:moveTo>
                    <a:pt x="11388" y="0"/>
                  </a:moveTo>
                  <a:cubicBezTo>
                    <a:pt x="5087" y="0"/>
                    <a:pt x="0" y="5164"/>
                    <a:pt x="137" y="11480"/>
                  </a:cubicBezTo>
                  <a:lnTo>
                    <a:pt x="343" y="17289"/>
                  </a:lnTo>
                  <a:cubicBezTo>
                    <a:pt x="515" y="23338"/>
                    <a:pt x="5464" y="28115"/>
                    <a:pt x="11513" y="28115"/>
                  </a:cubicBezTo>
                  <a:cubicBezTo>
                    <a:pt x="17528" y="28115"/>
                    <a:pt x="22477" y="23338"/>
                    <a:pt x="22683" y="17289"/>
                  </a:cubicBezTo>
                  <a:lnTo>
                    <a:pt x="22821" y="11480"/>
                  </a:lnTo>
                  <a:cubicBezTo>
                    <a:pt x="23027" y="5191"/>
                    <a:pt x="17906" y="1"/>
                    <a:pt x="11513" y="1"/>
                  </a:cubicBezTo>
                  <a:cubicBezTo>
                    <a:pt x="11471" y="0"/>
                    <a:pt x="11430" y="0"/>
                    <a:pt x="11388" y="0"/>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1" name="Google Shape;2931;p48"/>
            <p:cNvSpPr/>
            <p:nvPr/>
          </p:nvSpPr>
          <p:spPr>
            <a:xfrm>
              <a:off x="2697207" y="1395970"/>
              <a:ext cx="178924" cy="105145"/>
            </a:xfrm>
            <a:custGeom>
              <a:avLst/>
              <a:gdLst/>
              <a:ahLst/>
              <a:cxnLst/>
              <a:rect l="l" t="t" r="r" b="b"/>
              <a:pathLst>
                <a:path w="5054" h="2970" extrusionOk="0">
                  <a:moveTo>
                    <a:pt x="5053" y="1"/>
                  </a:moveTo>
                  <a:lnTo>
                    <a:pt x="5053" y="1"/>
                  </a:lnTo>
                  <a:cubicBezTo>
                    <a:pt x="4469" y="413"/>
                    <a:pt x="3781" y="654"/>
                    <a:pt x="3094" y="791"/>
                  </a:cubicBezTo>
                  <a:cubicBezTo>
                    <a:pt x="2798" y="841"/>
                    <a:pt x="2499" y="865"/>
                    <a:pt x="2200" y="865"/>
                  </a:cubicBezTo>
                  <a:cubicBezTo>
                    <a:pt x="1457" y="865"/>
                    <a:pt x="711" y="717"/>
                    <a:pt x="1" y="448"/>
                  </a:cubicBezTo>
                  <a:lnTo>
                    <a:pt x="1" y="448"/>
                  </a:lnTo>
                  <a:cubicBezTo>
                    <a:pt x="104" y="1066"/>
                    <a:pt x="413" y="1651"/>
                    <a:pt x="826" y="2166"/>
                  </a:cubicBezTo>
                  <a:cubicBezTo>
                    <a:pt x="1302" y="2671"/>
                    <a:pt x="1961" y="2969"/>
                    <a:pt x="2654" y="2969"/>
                  </a:cubicBezTo>
                  <a:cubicBezTo>
                    <a:pt x="2811" y="2969"/>
                    <a:pt x="2970" y="2954"/>
                    <a:pt x="3128" y="2922"/>
                  </a:cubicBezTo>
                  <a:cubicBezTo>
                    <a:pt x="3885" y="2716"/>
                    <a:pt x="4469" y="2166"/>
                    <a:pt x="4778" y="1444"/>
                  </a:cubicBezTo>
                  <a:cubicBezTo>
                    <a:pt x="4950" y="998"/>
                    <a:pt x="5053" y="482"/>
                    <a:pt x="5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2" name="Google Shape;2932;p48"/>
            <p:cNvSpPr/>
            <p:nvPr/>
          </p:nvSpPr>
          <p:spPr>
            <a:xfrm>
              <a:off x="2731300" y="1454209"/>
              <a:ext cx="121714" cy="47793"/>
            </a:xfrm>
            <a:custGeom>
              <a:avLst/>
              <a:gdLst/>
              <a:ahLst/>
              <a:cxnLst/>
              <a:rect l="l" t="t" r="r" b="b"/>
              <a:pathLst>
                <a:path w="3438" h="1350" extrusionOk="0">
                  <a:moveTo>
                    <a:pt x="1870" y="1"/>
                  </a:moveTo>
                  <a:cubicBezTo>
                    <a:pt x="1808" y="1"/>
                    <a:pt x="1746" y="2"/>
                    <a:pt x="1684" y="6"/>
                  </a:cubicBezTo>
                  <a:cubicBezTo>
                    <a:pt x="1066" y="40"/>
                    <a:pt x="481" y="281"/>
                    <a:pt x="0" y="624"/>
                  </a:cubicBezTo>
                  <a:cubicBezTo>
                    <a:pt x="449" y="1101"/>
                    <a:pt x="1082" y="1349"/>
                    <a:pt x="1729" y="1349"/>
                  </a:cubicBezTo>
                  <a:cubicBezTo>
                    <a:pt x="1874" y="1349"/>
                    <a:pt x="2020" y="1337"/>
                    <a:pt x="2165" y="1312"/>
                  </a:cubicBezTo>
                  <a:cubicBezTo>
                    <a:pt x="2681" y="1140"/>
                    <a:pt x="3128" y="831"/>
                    <a:pt x="3437" y="418"/>
                  </a:cubicBezTo>
                  <a:cubicBezTo>
                    <a:pt x="2973" y="140"/>
                    <a:pt x="2426" y="1"/>
                    <a:pt x="1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3" name="Google Shape;2933;p48"/>
            <p:cNvSpPr/>
            <p:nvPr/>
          </p:nvSpPr>
          <p:spPr>
            <a:xfrm>
              <a:off x="2340697" y="786361"/>
              <a:ext cx="259217" cy="498927"/>
            </a:xfrm>
            <a:custGeom>
              <a:avLst/>
              <a:gdLst/>
              <a:ahLst/>
              <a:cxnLst/>
              <a:rect l="l" t="t" r="r" b="b"/>
              <a:pathLst>
                <a:path w="7322" h="14093" extrusionOk="0">
                  <a:moveTo>
                    <a:pt x="6118" y="1"/>
                  </a:moveTo>
                  <a:lnTo>
                    <a:pt x="6118" y="1"/>
                  </a:lnTo>
                  <a:cubicBezTo>
                    <a:pt x="3850" y="860"/>
                    <a:pt x="2166" y="2888"/>
                    <a:pt x="1306" y="5156"/>
                  </a:cubicBezTo>
                  <a:cubicBezTo>
                    <a:pt x="413" y="7390"/>
                    <a:pt x="207" y="9865"/>
                    <a:pt x="104" y="12271"/>
                  </a:cubicBezTo>
                  <a:cubicBezTo>
                    <a:pt x="104" y="12580"/>
                    <a:pt x="104" y="12992"/>
                    <a:pt x="413" y="13164"/>
                  </a:cubicBezTo>
                  <a:lnTo>
                    <a:pt x="0" y="13886"/>
                  </a:lnTo>
                  <a:cubicBezTo>
                    <a:pt x="104" y="13955"/>
                    <a:pt x="172" y="14024"/>
                    <a:pt x="241" y="14092"/>
                  </a:cubicBezTo>
                  <a:cubicBezTo>
                    <a:pt x="997" y="13405"/>
                    <a:pt x="1856" y="12821"/>
                    <a:pt x="2612" y="12133"/>
                  </a:cubicBezTo>
                  <a:cubicBezTo>
                    <a:pt x="5981" y="9074"/>
                    <a:pt x="7321" y="4366"/>
                    <a:pt x="6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4" name="Google Shape;2934;p48"/>
            <p:cNvSpPr/>
            <p:nvPr/>
          </p:nvSpPr>
          <p:spPr>
            <a:xfrm>
              <a:off x="2551204" y="755206"/>
              <a:ext cx="671692" cy="442460"/>
            </a:xfrm>
            <a:custGeom>
              <a:avLst/>
              <a:gdLst/>
              <a:ahLst/>
              <a:cxnLst/>
              <a:rect l="l" t="t" r="r" b="b"/>
              <a:pathLst>
                <a:path w="18973" h="12498" extrusionOk="0">
                  <a:moveTo>
                    <a:pt x="6010" y="1"/>
                  </a:moveTo>
                  <a:cubicBezTo>
                    <a:pt x="3919" y="1"/>
                    <a:pt x="1819" y="202"/>
                    <a:pt x="0" y="1224"/>
                  </a:cubicBezTo>
                  <a:lnTo>
                    <a:pt x="35" y="1259"/>
                  </a:lnTo>
                  <a:cubicBezTo>
                    <a:pt x="275" y="3905"/>
                    <a:pt x="2475" y="5933"/>
                    <a:pt x="4709" y="7308"/>
                  </a:cubicBezTo>
                  <a:cubicBezTo>
                    <a:pt x="6359" y="8339"/>
                    <a:pt x="8180" y="9095"/>
                    <a:pt x="10071" y="9542"/>
                  </a:cubicBezTo>
                  <a:cubicBezTo>
                    <a:pt x="11549" y="9886"/>
                    <a:pt x="13095" y="9954"/>
                    <a:pt x="14607" y="10298"/>
                  </a:cubicBezTo>
                  <a:cubicBezTo>
                    <a:pt x="16085" y="10607"/>
                    <a:pt x="17598" y="11260"/>
                    <a:pt x="18526" y="12498"/>
                  </a:cubicBezTo>
                  <a:cubicBezTo>
                    <a:pt x="18972" y="10367"/>
                    <a:pt x="18629" y="8202"/>
                    <a:pt x="17632" y="6277"/>
                  </a:cubicBezTo>
                  <a:cubicBezTo>
                    <a:pt x="16635" y="4386"/>
                    <a:pt x="15157" y="2771"/>
                    <a:pt x="13336" y="1637"/>
                  </a:cubicBezTo>
                  <a:cubicBezTo>
                    <a:pt x="12545" y="1087"/>
                    <a:pt x="11686" y="675"/>
                    <a:pt x="10792" y="400"/>
                  </a:cubicBezTo>
                  <a:cubicBezTo>
                    <a:pt x="9773" y="152"/>
                    <a:pt x="8725" y="16"/>
                    <a:pt x="7675" y="16"/>
                  </a:cubicBezTo>
                  <a:cubicBezTo>
                    <a:pt x="7557" y="16"/>
                    <a:pt x="7439" y="18"/>
                    <a:pt x="7321" y="22"/>
                  </a:cubicBezTo>
                  <a:cubicBezTo>
                    <a:pt x="6886" y="10"/>
                    <a:pt x="6449" y="1"/>
                    <a:pt x="60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5" name="Google Shape;2935;p48"/>
            <p:cNvSpPr/>
            <p:nvPr/>
          </p:nvSpPr>
          <p:spPr>
            <a:xfrm>
              <a:off x="2637588" y="1292557"/>
              <a:ext cx="19507" cy="81567"/>
            </a:xfrm>
            <a:custGeom>
              <a:avLst/>
              <a:gdLst/>
              <a:ahLst/>
              <a:cxnLst/>
              <a:rect l="l" t="t" r="r" b="b"/>
              <a:pathLst>
                <a:path w="551" h="2304" extrusionOk="0">
                  <a:moveTo>
                    <a:pt x="224" y="1"/>
                  </a:moveTo>
                  <a:cubicBezTo>
                    <a:pt x="112" y="1"/>
                    <a:pt x="1" y="69"/>
                    <a:pt x="1" y="207"/>
                  </a:cubicBezTo>
                  <a:lnTo>
                    <a:pt x="138" y="2097"/>
                  </a:lnTo>
                  <a:cubicBezTo>
                    <a:pt x="138" y="2235"/>
                    <a:pt x="241" y="2303"/>
                    <a:pt x="344" y="2303"/>
                  </a:cubicBezTo>
                  <a:cubicBezTo>
                    <a:pt x="447" y="2303"/>
                    <a:pt x="551" y="2235"/>
                    <a:pt x="551" y="2097"/>
                  </a:cubicBezTo>
                  <a:lnTo>
                    <a:pt x="447" y="207"/>
                  </a:lnTo>
                  <a:cubicBezTo>
                    <a:pt x="447" y="69"/>
                    <a:pt x="336"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6" name="Google Shape;2936;p48"/>
            <p:cNvSpPr/>
            <p:nvPr/>
          </p:nvSpPr>
          <p:spPr>
            <a:xfrm>
              <a:off x="2919893" y="1292557"/>
              <a:ext cx="19507" cy="81567"/>
            </a:xfrm>
            <a:custGeom>
              <a:avLst/>
              <a:gdLst/>
              <a:ahLst/>
              <a:cxnLst/>
              <a:rect l="l" t="t" r="r" b="b"/>
              <a:pathLst>
                <a:path w="551" h="2304" extrusionOk="0">
                  <a:moveTo>
                    <a:pt x="344" y="1"/>
                  </a:moveTo>
                  <a:cubicBezTo>
                    <a:pt x="241" y="1"/>
                    <a:pt x="138" y="69"/>
                    <a:pt x="138" y="207"/>
                  </a:cubicBezTo>
                  <a:lnTo>
                    <a:pt x="0" y="2097"/>
                  </a:lnTo>
                  <a:cubicBezTo>
                    <a:pt x="0" y="2235"/>
                    <a:pt x="112" y="2303"/>
                    <a:pt x="224" y="2303"/>
                  </a:cubicBezTo>
                  <a:cubicBezTo>
                    <a:pt x="335" y="2303"/>
                    <a:pt x="447" y="2235"/>
                    <a:pt x="447" y="2097"/>
                  </a:cubicBezTo>
                  <a:lnTo>
                    <a:pt x="550" y="207"/>
                  </a:lnTo>
                  <a:cubicBezTo>
                    <a:pt x="550" y="69"/>
                    <a:pt x="447" y="1"/>
                    <a:pt x="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7" name="Google Shape;2937;p48"/>
            <p:cNvSpPr/>
            <p:nvPr/>
          </p:nvSpPr>
          <p:spPr>
            <a:xfrm>
              <a:off x="2545611" y="1134977"/>
              <a:ext cx="173755" cy="59016"/>
            </a:xfrm>
            <a:custGeom>
              <a:avLst/>
              <a:gdLst/>
              <a:ahLst/>
              <a:cxnLst/>
              <a:rect l="l" t="t" r="r" b="b"/>
              <a:pathLst>
                <a:path w="4908" h="1667" extrusionOk="0">
                  <a:moveTo>
                    <a:pt x="3121" y="1"/>
                  </a:moveTo>
                  <a:cubicBezTo>
                    <a:pt x="2011" y="1"/>
                    <a:pt x="933" y="445"/>
                    <a:pt x="158" y="1290"/>
                  </a:cubicBezTo>
                  <a:cubicBezTo>
                    <a:pt x="0" y="1448"/>
                    <a:pt x="146" y="1667"/>
                    <a:pt x="299" y="1667"/>
                  </a:cubicBezTo>
                  <a:cubicBezTo>
                    <a:pt x="346" y="1667"/>
                    <a:pt x="393" y="1647"/>
                    <a:pt x="433" y="1599"/>
                  </a:cubicBezTo>
                  <a:lnTo>
                    <a:pt x="433" y="1633"/>
                  </a:lnTo>
                  <a:cubicBezTo>
                    <a:pt x="1155" y="865"/>
                    <a:pt x="2129" y="459"/>
                    <a:pt x="3132" y="459"/>
                  </a:cubicBezTo>
                  <a:cubicBezTo>
                    <a:pt x="3609" y="459"/>
                    <a:pt x="4092" y="551"/>
                    <a:pt x="4558" y="740"/>
                  </a:cubicBezTo>
                  <a:cubicBezTo>
                    <a:pt x="4582" y="750"/>
                    <a:pt x="4606" y="755"/>
                    <a:pt x="4628" y="755"/>
                  </a:cubicBezTo>
                  <a:cubicBezTo>
                    <a:pt x="4822" y="755"/>
                    <a:pt x="4908" y="385"/>
                    <a:pt x="4661" y="293"/>
                  </a:cubicBezTo>
                  <a:cubicBezTo>
                    <a:pt x="4159" y="97"/>
                    <a:pt x="3637" y="1"/>
                    <a:pt x="3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8" name="Google Shape;2938;p48"/>
            <p:cNvSpPr/>
            <p:nvPr/>
          </p:nvSpPr>
          <p:spPr>
            <a:xfrm>
              <a:off x="2855070" y="1135650"/>
              <a:ext cx="172941" cy="59582"/>
            </a:xfrm>
            <a:custGeom>
              <a:avLst/>
              <a:gdLst/>
              <a:ahLst/>
              <a:cxnLst/>
              <a:rect l="l" t="t" r="r" b="b"/>
              <a:pathLst>
                <a:path w="4885" h="1683" extrusionOk="0">
                  <a:moveTo>
                    <a:pt x="1760" y="1"/>
                  </a:moveTo>
                  <a:cubicBezTo>
                    <a:pt x="1242" y="1"/>
                    <a:pt x="719" y="101"/>
                    <a:pt x="216" y="308"/>
                  </a:cubicBezTo>
                  <a:cubicBezTo>
                    <a:pt x="0" y="370"/>
                    <a:pt x="61" y="736"/>
                    <a:pt x="250" y="736"/>
                  </a:cubicBezTo>
                  <a:cubicBezTo>
                    <a:pt x="271" y="736"/>
                    <a:pt x="294" y="731"/>
                    <a:pt x="319" y="721"/>
                  </a:cubicBezTo>
                  <a:cubicBezTo>
                    <a:pt x="785" y="532"/>
                    <a:pt x="1268" y="440"/>
                    <a:pt x="1745" y="440"/>
                  </a:cubicBezTo>
                  <a:cubicBezTo>
                    <a:pt x="2747" y="440"/>
                    <a:pt x="3722" y="846"/>
                    <a:pt x="4443" y="1614"/>
                  </a:cubicBezTo>
                  <a:cubicBezTo>
                    <a:pt x="4483" y="1662"/>
                    <a:pt x="4531" y="1682"/>
                    <a:pt x="4578" y="1682"/>
                  </a:cubicBezTo>
                  <a:cubicBezTo>
                    <a:pt x="4733" y="1682"/>
                    <a:pt x="4885" y="1463"/>
                    <a:pt x="4753" y="1305"/>
                  </a:cubicBezTo>
                  <a:cubicBezTo>
                    <a:pt x="3956" y="461"/>
                    <a:pt x="2871" y="1"/>
                    <a:pt x="17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9" name="Google Shape;2939;p48"/>
            <p:cNvSpPr/>
            <p:nvPr/>
          </p:nvSpPr>
          <p:spPr>
            <a:xfrm>
              <a:off x="2713032" y="1153635"/>
              <a:ext cx="96153" cy="248950"/>
            </a:xfrm>
            <a:custGeom>
              <a:avLst/>
              <a:gdLst/>
              <a:ahLst/>
              <a:cxnLst/>
              <a:rect l="l" t="t" r="r" b="b"/>
              <a:pathLst>
                <a:path w="2716" h="7032" extrusionOk="0">
                  <a:moveTo>
                    <a:pt x="2109" y="0"/>
                  </a:moveTo>
                  <a:cubicBezTo>
                    <a:pt x="2043" y="0"/>
                    <a:pt x="1973" y="59"/>
                    <a:pt x="1994" y="144"/>
                  </a:cubicBezTo>
                  <a:cubicBezTo>
                    <a:pt x="2131" y="900"/>
                    <a:pt x="2269" y="1656"/>
                    <a:pt x="2338" y="2412"/>
                  </a:cubicBezTo>
                  <a:cubicBezTo>
                    <a:pt x="2371" y="2612"/>
                    <a:pt x="2630" y="4135"/>
                    <a:pt x="2271" y="4135"/>
                  </a:cubicBezTo>
                  <a:cubicBezTo>
                    <a:pt x="2259" y="4135"/>
                    <a:pt x="2247" y="4134"/>
                    <a:pt x="2235" y="4131"/>
                  </a:cubicBezTo>
                  <a:cubicBezTo>
                    <a:pt x="2064" y="4067"/>
                    <a:pt x="1887" y="4036"/>
                    <a:pt x="1712" y="4036"/>
                  </a:cubicBezTo>
                  <a:cubicBezTo>
                    <a:pt x="1321" y="4036"/>
                    <a:pt x="938" y="4190"/>
                    <a:pt x="654" y="4474"/>
                  </a:cubicBezTo>
                  <a:cubicBezTo>
                    <a:pt x="1" y="5265"/>
                    <a:pt x="1032" y="6605"/>
                    <a:pt x="1650" y="7018"/>
                  </a:cubicBezTo>
                  <a:cubicBezTo>
                    <a:pt x="1669" y="7027"/>
                    <a:pt x="1688" y="7032"/>
                    <a:pt x="1705" y="7032"/>
                  </a:cubicBezTo>
                  <a:cubicBezTo>
                    <a:pt x="1812" y="7032"/>
                    <a:pt x="1872" y="6871"/>
                    <a:pt x="1753" y="6812"/>
                  </a:cubicBezTo>
                  <a:cubicBezTo>
                    <a:pt x="1341" y="6537"/>
                    <a:pt x="997" y="6124"/>
                    <a:pt x="825" y="5643"/>
                  </a:cubicBezTo>
                  <a:cubicBezTo>
                    <a:pt x="409" y="4680"/>
                    <a:pt x="1096" y="4348"/>
                    <a:pt x="1858" y="4348"/>
                  </a:cubicBezTo>
                  <a:cubicBezTo>
                    <a:pt x="2102" y="4348"/>
                    <a:pt x="2353" y="4382"/>
                    <a:pt x="2578" y="4440"/>
                  </a:cubicBezTo>
                  <a:cubicBezTo>
                    <a:pt x="2591" y="4446"/>
                    <a:pt x="2603" y="4449"/>
                    <a:pt x="2616" y="4449"/>
                  </a:cubicBezTo>
                  <a:cubicBezTo>
                    <a:pt x="2670" y="4449"/>
                    <a:pt x="2716" y="4393"/>
                    <a:pt x="2716" y="4337"/>
                  </a:cubicBezTo>
                  <a:cubicBezTo>
                    <a:pt x="2647" y="2928"/>
                    <a:pt x="2475" y="1484"/>
                    <a:pt x="2200" y="75"/>
                  </a:cubicBezTo>
                  <a:cubicBezTo>
                    <a:pt x="2187" y="23"/>
                    <a:pt x="2149" y="0"/>
                    <a:pt x="2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0" name="Google Shape;2940;p48"/>
            <p:cNvSpPr/>
            <p:nvPr/>
          </p:nvSpPr>
          <p:spPr>
            <a:xfrm>
              <a:off x="2799168" y="1374728"/>
              <a:ext cx="25277" cy="19861"/>
            </a:xfrm>
            <a:custGeom>
              <a:avLst/>
              <a:gdLst/>
              <a:ahLst/>
              <a:cxnLst/>
              <a:rect l="l" t="t" r="r" b="b"/>
              <a:pathLst>
                <a:path w="714" h="561" extrusionOk="0">
                  <a:moveTo>
                    <a:pt x="572" y="1"/>
                  </a:moveTo>
                  <a:cubicBezTo>
                    <a:pt x="556" y="1"/>
                    <a:pt x="540" y="6"/>
                    <a:pt x="523" y="17"/>
                  </a:cubicBezTo>
                  <a:lnTo>
                    <a:pt x="111" y="360"/>
                  </a:lnTo>
                  <a:cubicBezTo>
                    <a:pt x="0" y="416"/>
                    <a:pt x="68" y="561"/>
                    <a:pt x="152" y="561"/>
                  </a:cubicBezTo>
                  <a:cubicBezTo>
                    <a:pt x="173" y="561"/>
                    <a:pt x="194" y="552"/>
                    <a:pt x="214" y="532"/>
                  </a:cubicBezTo>
                  <a:lnTo>
                    <a:pt x="626" y="223"/>
                  </a:lnTo>
                  <a:cubicBezTo>
                    <a:pt x="713" y="136"/>
                    <a:pt x="654" y="1"/>
                    <a:pt x="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1" name="Google Shape;2941;p48"/>
            <p:cNvSpPr/>
            <p:nvPr/>
          </p:nvSpPr>
          <p:spPr>
            <a:xfrm>
              <a:off x="1795594" y="2263360"/>
              <a:ext cx="2081950" cy="2412118"/>
            </a:xfrm>
            <a:custGeom>
              <a:avLst/>
              <a:gdLst/>
              <a:ahLst/>
              <a:cxnLst/>
              <a:rect l="l" t="t" r="r" b="b"/>
              <a:pathLst>
                <a:path w="57261" h="40385" extrusionOk="0">
                  <a:moveTo>
                    <a:pt x="0" y="0"/>
                  </a:moveTo>
                  <a:lnTo>
                    <a:pt x="0" y="40385"/>
                  </a:lnTo>
                  <a:lnTo>
                    <a:pt x="57260" y="40385"/>
                  </a:lnTo>
                  <a:lnTo>
                    <a:pt x="572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err="1">
                  <a:latin typeface="Cambria" panose="02040503050406030204" pitchFamily="18" charset="0"/>
                  <a:ea typeface="Cambria" panose="02040503050406030204" pitchFamily="18" charset="0"/>
                </a:rPr>
                <a:t>Em</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hãy</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viết</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lại</a:t>
              </a:r>
              <a:r>
                <a:rPr lang="en-US" sz="1600" dirty="0">
                  <a:latin typeface="Cambria" panose="02040503050406030204" pitchFamily="18" charset="0"/>
                  <a:ea typeface="Cambria" panose="02040503050406030204" pitchFamily="18" charset="0"/>
                </a:rPr>
                <a:t> </a:t>
              </a:r>
              <a:r>
                <a:rPr lang="en-US" sz="1600" b="1" dirty="0">
                  <a:latin typeface="Cambria" panose="02040503050406030204" pitchFamily="18" charset="0"/>
                  <a:ea typeface="Cambria" panose="02040503050406030204" pitchFamily="18" charset="0"/>
                </a:rPr>
                <a:t>3 </a:t>
              </a:r>
              <a:r>
                <a:rPr lang="en-US" sz="1600" b="1" dirty="0" err="1">
                  <a:latin typeface="Cambria" panose="02040503050406030204" pitchFamily="18" charset="0"/>
                  <a:ea typeface="Cambria" panose="02040503050406030204" pitchFamily="18" charset="0"/>
                </a:rPr>
                <a:t>điều</a:t>
              </a:r>
              <a:r>
                <a:rPr lang="en-US" sz="1600" b="1" dirty="0">
                  <a:latin typeface="Cambria" panose="02040503050406030204" pitchFamily="18" charset="0"/>
                  <a:ea typeface="Cambria" panose="02040503050406030204" pitchFamily="18" charset="0"/>
                </a:rPr>
                <a:t> </a:t>
              </a:r>
              <a:r>
                <a:rPr lang="en-US" sz="1600" b="1" dirty="0" err="1">
                  <a:latin typeface="Cambria" panose="02040503050406030204" pitchFamily="18" charset="0"/>
                  <a:ea typeface="Cambria" panose="02040503050406030204" pitchFamily="18" charset="0"/>
                </a:rPr>
                <a:t>mà</a:t>
              </a:r>
              <a:r>
                <a:rPr lang="en-US" sz="1600" b="1" dirty="0">
                  <a:latin typeface="Cambria" panose="02040503050406030204" pitchFamily="18" charset="0"/>
                  <a:ea typeface="Cambria" panose="02040503050406030204" pitchFamily="18" charset="0"/>
                </a:rPr>
                <a:t> </a:t>
              </a:r>
              <a:r>
                <a:rPr lang="en-US" sz="1600" b="1" dirty="0" err="1">
                  <a:latin typeface="Cambria" panose="02040503050406030204" pitchFamily="18" charset="0"/>
                  <a:ea typeface="Cambria" panose="02040503050406030204" pitchFamily="18" charset="0"/>
                </a:rPr>
                <a:t>em</a:t>
              </a:r>
              <a:r>
                <a:rPr lang="en-US" sz="1600" b="1" dirty="0">
                  <a:latin typeface="Cambria" panose="02040503050406030204" pitchFamily="18" charset="0"/>
                  <a:ea typeface="Cambria" panose="02040503050406030204" pitchFamily="18" charset="0"/>
                </a:rPr>
                <a:t> </a:t>
              </a:r>
              <a:r>
                <a:rPr lang="en-US" sz="1600" b="1" dirty="0" err="1">
                  <a:latin typeface="Cambria" panose="02040503050406030204" pitchFamily="18" charset="0"/>
                  <a:ea typeface="Cambria" panose="02040503050406030204" pitchFamily="18" charset="0"/>
                </a:rPr>
                <a:t>học</a:t>
              </a:r>
              <a:r>
                <a:rPr lang="en-US" sz="1600" b="1" dirty="0">
                  <a:latin typeface="Cambria" panose="02040503050406030204" pitchFamily="18" charset="0"/>
                  <a:ea typeface="Cambria" panose="02040503050406030204" pitchFamily="18" charset="0"/>
                </a:rPr>
                <a:t> </a:t>
              </a:r>
              <a:r>
                <a:rPr lang="en-US" sz="1600" b="1" dirty="0" err="1">
                  <a:latin typeface="Cambria" panose="02040503050406030204" pitchFamily="18" charset="0"/>
                  <a:ea typeface="Cambria" panose="02040503050406030204" pitchFamily="18" charset="0"/>
                </a:rPr>
                <a:t>được</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từ</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bài</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thơ</a:t>
              </a:r>
              <a:r>
                <a:rPr lang="en-US" sz="1600" dirty="0">
                  <a:latin typeface="Cambria" panose="02040503050406030204" pitchFamily="18" charset="0"/>
                  <a:ea typeface="Cambria" panose="02040503050406030204" pitchFamily="18" charset="0"/>
                </a:rPr>
                <a:t> </a:t>
              </a:r>
              <a:r>
                <a:rPr lang="en-US" sz="1600" i="1" dirty="0" err="1">
                  <a:latin typeface="Cambria" panose="02040503050406030204" pitchFamily="18" charset="0"/>
                  <a:ea typeface="Cambria" panose="02040503050406030204" pitchFamily="18" charset="0"/>
                </a:rPr>
                <a:t>Gấu</a:t>
              </a:r>
              <a:r>
                <a:rPr lang="en-US" sz="1600" i="1" dirty="0">
                  <a:latin typeface="Cambria" panose="02040503050406030204" pitchFamily="18" charset="0"/>
                  <a:ea typeface="Cambria" panose="02040503050406030204" pitchFamily="18" charset="0"/>
                </a:rPr>
                <a:t> con </a:t>
              </a:r>
              <a:r>
                <a:rPr lang="en-US" sz="1600" i="1" dirty="0" err="1">
                  <a:latin typeface="Cambria" panose="02040503050406030204" pitchFamily="18" charset="0"/>
                  <a:ea typeface="Cambria" panose="02040503050406030204" pitchFamily="18" charset="0"/>
                </a:rPr>
                <a:t>chân</a:t>
              </a:r>
              <a:r>
                <a:rPr lang="en-US" sz="1600" i="1" dirty="0">
                  <a:latin typeface="Cambria" panose="02040503050406030204" pitchFamily="18" charset="0"/>
                  <a:ea typeface="Cambria" panose="02040503050406030204" pitchFamily="18" charset="0"/>
                </a:rPr>
                <a:t> </a:t>
              </a:r>
              <a:r>
                <a:rPr lang="en-US" sz="1600" i="1" dirty="0" err="1">
                  <a:latin typeface="Cambria" panose="02040503050406030204" pitchFamily="18" charset="0"/>
                  <a:ea typeface="Cambria" panose="02040503050406030204" pitchFamily="18" charset="0"/>
                </a:rPr>
                <a:t>vòng</a:t>
              </a:r>
              <a:r>
                <a:rPr lang="en-US" sz="1600" i="1" dirty="0">
                  <a:latin typeface="Cambria" panose="02040503050406030204" pitchFamily="18" charset="0"/>
                  <a:ea typeface="Cambria" panose="02040503050406030204" pitchFamily="18" charset="0"/>
                </a:rPr>
                <a:t> </a:t>
              </a:r>
              <a:r>
                <a:rPr lang="en-US" sz="1600" i="1" dirty="0" err="1">
                  <a:latin typeface="Cambria" panose="02040503050406030204" pitchFamily="18" charset="0"/>
                  <a:ea typeface="Cambria" panose="02040503050406030204" pitchFamily="18" charset="0"/>
                </a:rPr>
                <a:t>kiềng</a:t>
              </a:r>
              <a:r>
                <a:rPr lang="en-US" sz="1600" i="1" dirty="0">
                  <a:latin typeface="Cambria" panose="02040503050406030204" pitchFamily="18" charset="0"/>
                  <a:ea typeface="Cambria" panose="02040503050406030204" pitchFamily="18" charset="0"/>
                </a:rPr>
                <a:t>.</a:t>
              </a:r>
            </a:p>
            <a:p>
              <a:pPr marL="0" lvl="0" indent="0" algn="l" rtl="0">
                <a:spcBef>
                  <a:spcPts val="0"/>
                </a:spcBef>
                <a:spcAft>
                  <a:spcPts val="0"/>
                </a:spcAft>
                <a:buNone/>
              </a:pPr>
              <a:r>
                <a:rPr lang="en-US" sz="1600" dirty="0" err="1">
                  <a:latin typeface="Cambria" panose="02040503050406030204" pitchFamily="18" charset="0"/>
                  <a:ea typeface="Cambria" panose="02040503050406030204" pitchFamily="18" charset="0"/>
                </a:rPr>
                <a:t>Bài</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thơ</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này</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gợi</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em</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nghĩ</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tới</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hiện</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tượng</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nào</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trong</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cuộc</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sống</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hàng</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ngày</a:t>
              </a:r>
              <a:r>
                <a:rPr lang="en-US" dirty="0">
                  <a:latin typeface="Cambria" panose="02040503050406030204" pitchFamily="18" charset="0"/>
                  <a:ea typeface="Cambria" panose="02040503050406030204" pitchFamily="18" charset="0"/>
                </a:rPr>
                <a:t>?</a:t>
              </a:r>
              <a:endParaRPr dirty="0">
                <a:latin typeface="Cambria" panose="02040503050406030204" pitchFamily="18" charset="0"/>
                <a:ea typeface="Cambria" panose="02040503050406030204" pitchFamily="18" charset="0"/>
              </a:endParaRPr>
            </a:p>
          </p:txBody>
        </p:sp>
        <p:sp>
          <p:nvSpPr>
            <p:cNvPr id="2942" name="Google Shape;2942;p48"/>
            <p:cNvSpPr/>
            <p:nvPr/>
          </p:nvSpPr>
          <p:spPr>
            <a:xfrm>
              <a:off x="1694743" y="2328764"/>
              <a:ext cx="287220" cy="286194"/>
            </a:xfrm>
            <a:custGeom>
              <a:avLst/>
              <a:gdLst/>
              <a:ahLst/>
              <a:cxnLst/>
              <a:rect l="l" t="t" r="r" b="b"/>
              <a:pathLst>
                <a:path w="8113" h="8084" extrusionOk="0">
                  <a:moveTo>
                    <a:pt x="1773" y="1"/>
                  </a:moveTo>
                  <a:cubicBezTo>
                    <a:pt x="902" y="1"/>
                    <a:pt x="557" y="938"/>
                    <a:pt x="1066" y="1669"/>
                  </a:cubicBezTo>
                  <a:cubicBezTo>
                    <a:pt x="619" y="1910"/>
                    <a:pt x="310" y="2047"/>
                    <a:pt x="310" y="2597"/>
                  </a:cubicBezTo>
                  <a:cubicBezTo>
                    <a:pt x="276" y="2975"/>
                    <a:pt x="413" y="3353"/>
                    <a:pt x="688" y="3628"/>
                  </a:cubicBezTo>
                  <a:cubicBezTo>
                    <a:pt x="344" y="3800"/>
                    <a:pt x="138" y="4178"/>
                    <a:pt x="207" y="4556"/>
                  </a:cubicBezTo>
                  <a:cubicBezTo>
                    <a:pt x="241" y="4934"/>
                    <a:pt x="413" y="5244"/>
                    <a:pt x="654" y="5484"/>
                  </a:cubicBezTo>
                  <a:cubicBezTo>
                    <a:pt x="70" y="5897"/>
                    <a:pt x="1" y="6756"/>
                    <a:pt x="551" y="7272"/>
                  </a:cubicBezTo>
                  <a:cubicBezTo>
                    <a:pt x="894" y="7546"/>
                    <a:pt x="1341" y="7753"/>
                    <a:pt x="1788" y="7856"/>
                  </a:cubicBezTo>
                  <a:cubicBezTo>
                    <a:pt x="2491" y="7991"/>
                    <a:pt x="3215" y="8084"/>
                    <a:pt x="3926" y="8084"/>
                  </a:cubicBezTo>
                  <a:cubicBezTo>
                    <a:pt x="4120" y="8084"/>
                    <a:pt x="4312" y="8077"/>
                    <a:pt x="4503" y="8062"/>
                  </a:cubicBezTo>
                  <a:cubicBezTo>
                    <a:pt x="5019" y="8062"/>
                    <a:pt x="6187" y="7684"/>
                    <a:pt x="5534" y="7100"/>
                  </a:cubicBezTo>
                  <a:cubicBezTo>
                    <a:pt x="5259" y="6825"/>
                    <a:pt x="4881" y="6893"/>
                    <a:pt x="4538" y="6790"/>
                  </a:cubicBezTo>
                  <a:cubicBezTo>
                    <a:pt x="4228" y="6722"/>
                    <a:pt x="3781" y="6653"/>
                    <a:pt x="3403" y="6584"/>
                  </a:cubicBezTo>
                  <a:lnTo>
                    <a:pt x="3266" y="6550"/>
                  </a:lnTo>
                  <a:cubicBezTo>
                    <a:pt x="3128" y="6515"/>
                    <a:pt x="3025" y="6481"/>
                    <a:pt x="2922" y="6447"/>
                  </a:cubicBezTo>
                  <a:cubicBezTo>
                    <a:pt x="2819" y="6378"/>
                    <a:pt x="2750" y="6309"/>
                    <a:pt x="2647" y="6240"/>
                  </a:cubicBezTo>
                  <a:lnTo>
                    <a:pt x="2647" y="6240"/>
                  </a:lnTo>
                  <a:cubicBezTo>
                    <a:pt x="3008" y="6275"/>
                    <a:pt x="3369" y="6292"/>
                    <a:pt x="3730" y="6292"/>
                  </a:cubicBezTo>
                  <a:cubicBezTo>
                    <a:pt x="4091" y="6292"/>
                    <a:pt x="4452" y="6275"/>
                    <a:pt x="4813" y="6240"/>
                  </a:cubicBezTo>
                  <a:cubicBezTo>
                    <a:pt x="5294" y="6206"/>
                    <a:pt x="5809" y="6137"/>
                    <a:pt x="6290" y="6034"/>
                  </a:cubicBezTo>
                  <a:cubicBezTo>
                    <a:pt x="6875" y="5931"/>
                    <a:pt x="7425" y="5519"/>
                    <a:pt x="7047" y="4934"/>
                  </a:cubicBezTo>
                  <a:cubicBezTo>
                    <a:pt x="6909" y="4728"/>
                    <a:pt x="6737" y="4728"/>
                    <a:pt x="6497" y="4728"/>
                  </a:cubicBezTo>
                  <a:cubicBezTo>
                    <a:pt x="5259" y="4694"/>
                    <a:pt x="3988" y="4728"/>
                    <a:pt x="2785" y="4350"/>
                  </a:cubicBezTo>
                  <a:lnTo>
                    <a:pt x="2785" y="4350"/>
                  </a:lnTo>
                  <a:cubicBezTo>
                    <a:pt x="3163" y="4367"/>
                    <a:pt x="3532" y="4376"/>
                    <a:pt x="3902" y="4376"/>
                  </a:cubicBezTo>
                  <a:cubicBezTo>
                    <a:pt x="4271" y="4376"/>
                    <a:pt x="4641" y="4367"/>
                    <a:pt x="5019" y="4350"/>
                  </a:cubicBezTo>
                  <a:cubicBezTo>
                    <a:pt x="5603" y="4316"/>
                    <a:pt x="6222" y="4247"/>
                    <a:pt x="6806" y="4110"/>
                  </a:cubicBezTo>
                  <a:cubicBezTo>
                    <a:pt x="7287" y="4006"/>
                    <a:pt x="8112" y="3938"/>
                    <a:pt x="8112" y="3353"/>
                  </a:cubicBezTo>
                  <a:cubicBezTo>
                    <a:pt x="8112" y="3044"/>
                    <a:pt x="7906" y="2803"/>
                    <a:pt x="7665" y="2735"/>
                  </a:cubicBezTo>
                  <a:cubicBezTo>
                    <a:pt x="7469" y="2669"/>
                    <a:pt x="7287" y="2645"/>
                    <a:pt x="7110" y="2645"/>
                  </a:cubicBezTo>
                  <a:cubicBezTo>
                    <a:pt x="7007" y="2645"/>
                    <a:pt x="6907" y="2653"/>
                    <a:pt x="6806" y="2666"/>
                  </a:cubicBezTo>
                  <a:cubicBezTo>
                    <a:pt x="6587" y="2674"/>
                    <a:pt x="6370" y="2678"/>
                    <a:pt x="6154" y="2678"/>
                  </a:cubicBezTo>
                  <a:cubicBezTo>
                    <a:pt x="5456" y="2678"/>
                    <a:pt x="4773" y="2634"/>
                    <a:pt x="4091" y="2529"/>
                  </a:cubicBezTo>
                  <a:cubicBezTo>
                    <a:pt x="3747" y="2460"/>
                    <a:pt x="3403" y="2357"/>
                    <a:pt x="3060" y="2254"/>
                  </a:cubicBezTo>
                  <a:cubicBezTo>
                    <a:pt x="2888" y="2219"/>
                    <a:pt x="2750" y="2116"/>
                    <a:pt x="2613" y="2082"/>
                  </a:cubicBezTo>
                  <a:lnTo>
                    <a:pt x="2613" y="2082"/>
                  </a:lnTo>
                  <a:cubicBezTo>
                    <a:pt x="3250" y="2209"/>
                    <a:pt x="3887" y="2280"/>
                    <a:pt x="4539" y="2280"/>
                  </a:cubicBezTo>
                  <a:cubicBezTo>
                    <a:pt x="4766" y="2280"/>
                    <a:pt x="4994" y="2271"/>
                    <a:pt x="5225" y="2254"/>
                  </a:cubicBezTo>
                  <a:cubicBezTo>
                    <a:pt x="5775" y="2254"/>
                    <a:pt x="7184" y="2219"/>
                    <a:pt x="7390" y="1635"/>
                  </a:cubicBezTo>
                  <a:cubicBezTo>
                    <a:pt x="7425" y="1360"/>
                    <a:pt x="7322" y="1119"/>
                    <a:pt x="7115" y="982"/>
                  </a:cubicBezTo>
                  <a:cubicBezTo>
                    <a:pt x="6875" y="879"/>
                    <a:pt x="6634" y="776"/>
                    <a:pt x="6359" y="741"/>
                  </a:cubicBezTo>
                  <a:cubicBezTo>
                    <a:pt x="4916" y="501"/>
                    <a:pt x="3472" y="226"/>
                    <a:pt x="1994" y="20"/>
                  </a:cubicBezTo>
                  <a:cubicBezTo>
                    <a:pt x="1917" y="7"/>
                    <a:pt x="1843" y="1"/>
                    <a:pt x="1773" y="1"/>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3" name="Google Shape;2943;p48"/>
            <p:cNvSpPr/>
            <p:nvPr/>
          </p:nvSpPr>
          <p:spPr>
            <a:xfrm>
              <a:off x="3733951" y="2398692"/>
              <a:ext cx="287185" cy="286194"/>
            </a:xfrm>
            <a:custGeom>
              <a:avLst/>
              <a:gdLst/>
              <a:ahLst/>
              <a:cxnLst/>
              <a:rect l="l" t="t" r="r" b="b"/>
              <a:pathLst>
                <a:path w="8112" h="8084" extrusionOk="0">
                  <a:moveTo>
                    <a:pt x="6346" y="1"/>
                  </a:moveTo>
                  <a:cubicBezTo>
                    <a:pt x="6274" y="1"/>
                    <a:pt x="6198" y="7"/>
                    <a:pt x="6118" y="20"/>
                  </a:cubicBezTo>
                  <a:cubicBezTo>
                    <a:pt x="4640" y="226"/>
                    <a:pt x="3196" y="501"/>
                    <a:pt x="1753" y="741"/>
                  </a:cubicBezTo>
                  <a:cubicBezTo>
                    <a:pt x="1478" y="776"/>
                    <a:pt x="1237" y="879"/>
                    <a:pt x="1031" y="982"/>
                  </a:cubicBezTo>
                  <a:cubicBezTo>
                    <a:pt x="791" y="1119"/>
                    <a:pt x="688" y="1360"/>
                    <a:pt x="756" y="1635"/>
                  </a:cubicBezTo>
                  <a:cubicBezTo>
                    <a:pt x="962" y="2219"/>
                    <a:pt x="2372" y="2254"/>
                    <a:pt x="2887" y="2254"/>
                  </a:cubicBezTo>
                  <a:cubicBezTo>
                    <a:pt x="3118" y="2271"/>
                    <a:pt x="3349" y="2280"/>
                    <a:pt x="3579" y="2280"/>
                  </a:cubicBezTo>
                  <a:cubicBezTo>
                    <a:pt x="4240" y="2280"/>
                    <a:pt x="4896" y="2209"/>
                    <a:pt x="5534" y="2082"/>
                  </a:cubicBezTo>
                  <a:lnTo>
                    <a:pt x="5534" y="2082"/>
                  </a:lnTo>
                  <a:cubicBezTo>
                    <a:pt x="5362" y="2116"/>
                    <a:pt x="5224" y="2219"/>
                    <a:pt x="5052" y="2254"/>
                  </a:cubicBezTo>
                  <a:cubicBezTo>
                    <a:pt x="4709" y="2357"/>
                    <a:pt x="4365" y="2460"/>
                    <a:pt x="4021" y="2529"/>
                  </a:cubicBezTo>
                  <a:cubicBezTo>
                    <a:pt x="3339" y="2634"/>
                    <a:pt x="2656" y="2678"/>
                    <a:pt x="1973" y="2678"/>
                  </a:cubicBezTo>
                  <a:cubicBezTo>
                    <a:pt x="1762" y="2678"/>
                    <a:pt x="1551" y="2674"/>
                    <a:pt x="1341" y="2666"/>
                  </a:cubicBezTo>
                  <a:cubicBezTo>
                    <a:pt x="1227" y="2653"/>
                    <a:pt x="1119" y="2645"/>
                    <a:pt x="1013" y="2645"/>
                  </a:cubicBezTo>
                  <a:cubicBezTo>
                    <a:pt x="830" y="2645"/>
                    <a:pt x="656" y="2669"/>
                    <a:pt x="481" y="2735"/>
                  </a:cubicBezTo>
                  <a:cubicBezTo>
                    <a:pt x="206" y="2803"/>
                    <a:pt x="0" y="3044"/>
                    <a:pt x="0" y="3353"/>
                  </a:cubicBezTo>
                  <a:cubicBezTo>
                    <a:pt x="34" y="3938"/>
                    <a:pt x="825" y="4006"/>
                    <a:pt x="1306" y="4110"/>
                  </a:cubicBezTo>
                  <a:cubicBezTo>
                    <a:pt x="1890" y="4247"/>
                    <a:pt x="2509" y="4316"/>
                    <a:pt x="3093" y="4350"/>
                  </a:cubicBezTo>
                  <a:cubicBezTo>
                    <a:pt x="3471" y="4367"/>
                    <a:pt x="3841" y="4376"/>
                    <a:pt x="4210" y="4376"/>
                  </a:cubicBezTo>
                  <a:cubicBezTo>
                    <a:pt x="4580" y="4376"/>
                    <a:pt x="4949" y="4367"/>
                    <a:pt x="5327" y="4350"/>
                  </a:cubicBezTo>
                  <a:lnTo>
                    <a:pt x="5327" y="4350"/>
                  </a:lnTo>
                  <a:cubicBezTo>
                    <a:pt x="4124" y="4728"/>
                    <a:pt x="2853" y="4694"/>
                    <a:pt x="1615" y="4728"/>
                  </a:cubicBezTo>
                  <a:cubicBezTo>
                    <a:pt x="1375" y="4728"/>
                    <a:pt x="1203" y="4728"/>
                    <a:pt x="1100" y="4934"/>
                  </a:cubicBezTo>
                  <a:cubicBezTo>
                    <a:pt x="688" y="5519"/>
                    <a:pt x="1272" y="5931"/>
                    <a:pt x="1822" y="6034"/>
                  </a:cubicBezTo>
                  <a:cubicBezTo>
                    <a:pt x="2303" y="6137"/>
                    <a:pt x="2818" y="6206"/>
                    <a:pt x="3300" y="6240"/>
                  </a:cubicBezTo>
                  <a:cubicBezTo>
                    <a:pt x="3660" y="6275"/>
                    <a:pt x="4021" y="6292"/>
                    <a:pt x="4382" y="6292"/>
                  </a:cubicBezTo>
                  <a:cubicBezTo>
                    <a:pt x="4743" y="6292"/>
                    <a:pt x="5104" y="6275"/>
                    <a:pt x="5465" y="6240"/>
                  </a:cubicBezTo>
                  <a:lnTo>
                    <a:pt x="5465" y="6240"/>
                  </a:lnTo>
                  <a:cubicBezTo>
                    <a:pt x="5465" y="6240"/>
                    <a:pt x="5259" y="6412"/>
                    <a:pt x="5190" y="6447"/>
                  </a:cubicBezTo>
                  <a:cubicBezTo>
                    <a:pt x="5087" y="6481"/>
                    <a:pt x="4984" y="6515"/>
                    <a:pt x="4881" y="6550"/>
                  </a:cubicBezTo>
                  <a:lnTo>
                    <a:pt x="4743" y="6584"/>
                  </a:lnTo>
                  <a:cubicBezTo>
                    <a:pt x="4365" y="6653"/>
                    <a:pt x="3918" y="6722"/>
                    <a:pt x="3575" y="6790"/>
                  </a:cubicBezTo>
                  <a:cubicBezTo>
                    <a:pt x="3231" y="6893"/>
                    <a:pt x="2853" y="6825"/>
                    <a:pt x="2612" y="7100"/>
                  </a:cubicBezTo>
                  <a:cubicBezTo>
                    <a:pt x="1959" y="7684"/>
                    <a:pt x="3128" y="8062"/>
                    <a:pt x="3609" y="8062"/>
                  </a:cubicBezTo>
                  <a:cubicBezTo>
                    <a:pt x="3800" y="8077"/>
                    <a:pt x="3992" y="8084"/>
                    <a:pt x="4186" y="8084"/>
                  </a:cubicBezTo>
                  <a:cubicBezTo>
                    <a:pt x="4898" y="8084"/>
                    <a:pt x="5621" y="7991"/>
                    <a:pt x="6324" y="7856"/>
                  </a:cubicBezTo>
                  <a:cubicBezTo>
                    <a:pt x="6805" y="7753"/>
                    <a:pt x="7218" y="7546"/>
                    <a:pt x="7596" y="7272"/>
                  </a:cubicBezTo>
                  <a:cubicBezTo>
                    <a:pt x="8111" y="6756"/>
                    <a:pt x="8043" y="5897"/>
                    <a:pt x="7458" y="5484"/>
                  </a:cubicBezTo>
                  <a:cubicBezTo>
                    <a:pt x="7733" y="5244"/>
                    <a:pt x="7905" y="4934"/>
                    <a:pt x="7905" y="4556"/>
                  </a:cubicBezTo>
                  <a:cubicBezTo>
                    <a:pt x="7974" y="4178"/>
                    <a:pt x="7802" y="3800"/>
                    <a:pt x="7424" y="3628"/>
                  </a:cubicBezTo>
                  <a:cubicBezTo>
                    <a:pt x="7699" y="3353"/>
                    <a:pt x="7836" y="2975"/>
                    <a:pt x="7802" y="2597"/>
                  </a:cubicBezTo>
                  <a:cubicBezTo>
                    <a:pt x="7802" y="2047"/>
                    <a:pt x="7493" y="1910"/>
                    <a:pt x="7080" y="1669"/>
                  </a:cubicBezTo>
                  <a:cubicBezTo>
                    <a:pt x="7589" y="938"/>
                    <a:pt x="7245" y="1"/>
                    <a:pt x="6346" y="1"/>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944" name="Google Shape;2944;p48"/>
          <p:cNvGrpSpPr/>
          <p:nvPr/>
        </p:nvGrpSpPr>
        <p:grpSpPr>
          <a:xfrm>
            <a:off x="1367220" y="653268"/>
            <a:ext cx="2075223" cy="4053370"/>
            <a:chOff x="4011900" y="650700"/>
            <a:chExt cx="1453543" cy="2839091"/>
          </a:xfrm>
        </p:grpSpPr>
        <p:sp>
          <p:nvSpPr>
            <p:cNvPr id="2945" name="Google Shape;2945;p48"/>
            <p:cNvSpPr/>
            <p:nvPr/>
          </p:nvSpPr>
          <p:spPr>
            <a:xfrm>
              <a:off x="4159700" y="650700"/>
              <a:ext cx="1153125" cy="931650"/>
            </a:xfrm>
            <a:custGeom>
              <a:avLst/>
              <a:gdLst/>
              <a:ahLst/>
              <a:cxnLst/>
              <a:rect l="l" t="t" r="r" b="b"/>
              <a:pathLst>
                <a:path w="46125" h="37266" extrusionOk="0">
                  <a:moveTo>
                    <a:pt x="24583" y="1"/>
                  </a:moveTo>
                  <a:cubicBezTo>
                    <a:pt x="24228" y="1"/>
                    <a:pt x="23868" y="38"/>
                    <a:pt x="23509" y="114"/>
                  </a:cubicBezTo>
                  <a:cubicBezTo>
                    <a:pt x="22410" y="320"/>
                    <a:pt x="21344" y="767"/>
                    <a:pt x="20244" y="1007"/>
                  </a:cubicBezTo>
                  <a:cubicBezTo>
                    <a:pt x="19067" y="1259"/>
                    <a:pt x="17858" y="1296"/>
                    <a:pt x="16645" y="1296"/>
                  </a:cubicBezTo>
                  <a:cubicBezTo>
                    <a:pt x="16130" y="1296"/>
                    <a:pt x="15615" y="1289"/>
                    <a:pt x="15100" y="1289"/>
                  </a:cubicBezTo>
                  <a:cubicBezTo>
                    <a:pt x="13677" y="1289"/>
                    <a:pt x="12262" y="1341"/>
                    <a:pt x="10896" y="1729"/>
                  </a:cubicBezTo>
                  <a:cubicBezTo>
                    <a:pt x="8868" y="2279"/>
                    <a:pt x="7115" y="3585"/>
                    <a:pt x="6015" y="5372"/>
                  </a:cubicBezTo>
                  <a:cubicBezTo>
                    <a:pt x="4915" y="7194"/>
                    <a:pt x="4744" y="9393"/>
                    <a:pt x="5500" y="11387"/>
                  </a:cubicBezTo>
                  <a:cubicBezTo>
                    <a:pt x="5809" y="12212"/>
                    <a:pt x="6359" y="13105"/>
                    <a:pt x="6050" y="13965"/>
                  </a:cubicBezTo>
                  <a:cubicBezTo>
                    <a:pt x="5843" y="14377"/>
                    <a:pt x="5534" y="14721"/>
                    <a:pt x="5156" y="14996"/>
                  </a:cubicBezTo>
                  <a:cubicBezTo>
                    <a:pt x="3953" y="15958"/>
                    <a:pt x="2613" y="16852"/>
                    <a:pt x="1822" y="18192"/>
                  </a:cubicBezTo>
                  <a:cubicBezTo>
                    <a:pt x="0" y="21251"/>
                    <a:pt x="2200" y="25375"/>
                    <a:pt x="5328" y="26509"/>
                  </a:cubicBezTo>
                  <a:cubicBezTo>
                    <a:pt x="5327" y="26509"/>
                    <a:pt x="5326" y="26509"/>
                    <a:pt x="5325" y="26509"/>
                  </a:cubicBezTo>
                  <a:cubicBezTo>
                    <a:pt x="5183" y="26509"/>
                    <a:pt x="4537" y="29364"/>
                    <a:pt x="4503" y="29671"/>
                  </a:cubicBezTo>
                  <a:cubicBezTo>
                    <a:pt x="4434" y="30977"/>
                    <a:pt x="4812" y="31837"/>
                    <a:pt x="5671" y="32765"/>
                  </a:cubicBezTo>
                  <a:cubicBezTo>
                    <a:pt x="6807" y="34029"/>
                    <a:pt x="8581" y="34886"/>
                    <a:pt x="10341" y="34886"/>
                  </a:cubicBezTo>
                  <a:cubicBezTo>
                    <a:pt x="10925" y="34886"/>
                    <a:pt x="11507" y="34792"/>
                    <a:pt x="12064" y="34586"/>
                  </a:cubicBezTo>
                  <a:cubicBezTo>
                    <a:pt x="12545" y="34414"/>
                    <a:pt x="12958" y="34105"/>
                    <a:pt x="13267" y="33693"/>
                  </a:cubicBezTo>
                  <a:cubicBezTo>
                    <a:pt x="14161" y="35411"/>
                    <a:pt x="15776" y="36855"/>
                    <a:pt x="17667" y="37198"/>
                  </a:cubicBezTo>
                  <a:cubicBezTo>
                    <a:pt x="17920" y="37244"/>
                    <a:pt x="18177" y="37266"/>
                    <a:pt x="18435" y="37266"/>
                  </a:cubicBezTo>
                  <a:cubicBezTo>
                    <a:pt x="20135" y="37266"/>
                    <a:pt x="21847" y="36306"/>
                    <a:pt x="22444" y="34724"/>
                  </a:cubicBezTo>
                  <a:cubicBezTo>
                    <a:pt x="23471" y="36133"/>
                    <a:pt x="25229" y="36746"/>
                    <a:pt x="27014" y="36746"/>
                  </a:cubicBezTo>
                  <a:cubicBezTo>
                    <a:pt x="27797" y="36746"/>
                    <a:pt x="28584" y="36628"/>
                    <a:pt x="29318" y="36408"/>
                  </a:cubicBezTo>
                  <a:cubicBezTo>
                    <a:pt x="30693" y="35961"/>
                    <a:pt x="32171" y="35033"/>
                    <a:pt x="32205" y="33590"/>
                  </a:cubicBezTo>
                  <a:cubicBezTo>
                    <a:pt x="32205" y="33968"/>
                    <a:pt x="34233" y="34036"/>
                    <a:pt x="34473" y="34036"/>
                  </a:cubicBezTo>
                  <a:cubicBezTo>
                    <a:pt x="35367" y="33899"/>
                    <a:pt x="36226" y="33555"/>
                    <a:pt x="36982" y="33074"/>
                  </a:cubicBezTo>
                  <a:cubicBezTo>
                    <a:pt x="38391" y="32318"/>
                    <a:pt x="39182" y="31252"/>
                    <a:pt x="38976" y="29500"/>
                  </a:cubicBezTo>
                  <a:cubicBezTo>
                    <a:pt x="43856" y="29396"/>
                    <a:pt x="46125" y="23416"/>
                    <a:pt x="42550" y="20117"/>
                  </a:cubicBezTo>
                  <a:cubicBezTo>
                    <a:pt x="42413" y="19979"/>
                    <a:pt x="42275" y="19842"/>
                    <a:pt x="42172" y="19670"/>
                  </a:cubicBezTo>
                  <a:cubicBezTo>
                    <a:pt x="41932" y="19154"/>
                    <a:pt x="42344" y="18604"/>
                    <a:pt x="42653" y="18123"/>
                  </a:cubicBezTo>
                  <a:cubicBezTo>
                    <a:pt x="44062" y="15924"/>
                    <a:pt x="43031" y="12555"/>
                    <a:pt x="40626" y="11524"/>
                  </a:cubicBezTo>
                  <a:cubicBezTo>
                    <a:pt x="39045" y="10871"/>
                    <a:pt x="36845" y="10940"/>
                    <a:pt x="36089" y="9393"/>
                  </a:cubicBezTo>
                  <a:cubicBezTo>
                    <a:pt x="35573" y="8328"/>
                    <a:pt x="35917" y="7022"/>
                    <a:pt x="35504" y="5922"/>
                  </a:cubicBezTo>
                  <a:cubicBezTo>
                    <a:pt x="35126" y="4925"/>
                    <a:pt x="34336" y="4135"/>
                    <a:pt x="33374" y="3722"/>
                  </a:cubicBezTo>
                  <a:cubicBezTo>
                    <a:pt x="32544" y="3358"/>
                    <a:pt x="31667" y="3173"/>
                    <a:pt x="30792" y="3173"/>
                  </a:cubicBezTo>
                  <a:cubicBezTo>
                    <a:pt x="30180" y="3173"/>
                    <a:pt x="29568" y="3264"/>
                    <a:pt x="28974" y="3447"/>
                  </a:cubicBezTo>
                  <a:cubicBezTo>
                    <a:pt x="28505" y="1249"/>
                    <a:pt x="26636" y="1"/>
                    <a:pt x="245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ambria" panose="02040503050406030204" pitchFamily="18" charset="0"/>
                  <a:ea typeface="Cambria" panose="02040503050406030204" pitchFamily="18" charset="0"/>
                </a:rPr>
                <a:t> </a:t>
              </a:r>
              <a:endParaRPr>
                <a:latin typeface="Cambria" panose="02040503050406030204" pitchFamily="18" charset="0"/>
                <a:ea typeface="Cambria" panose="02040503050406030204" pitchFamily="18" charset="0"/>
              </a:endParaRPr>
            </a:p>
          </p:txBody>
        </p:sp>
        <p:sp>
          <p:nvSpPr>
            <p:cNvPr id="2946" name="Google Shape;2946;p48"/>
            <p:cNvSpPr/>
            <p:nvPr/>
          </p:nvSpPr>
          <p:spPr>
            <a:xfrm>
              <a:off x="4213100" y="1425125"/>
              <a:ext cx="1065275" cy="518275"/>
            </a:xfrm>
            <a:custGeom>
              <a:avLst/>
              <a:gdLst/>
              <a:ahLst/>
              <a:cxnLst/>
              <a:rect l="l" t="t" r="r" b="b"/>
              <a:pathLst>
                <a:path w="42611" h="20731" extrusionOk="0">
                  <a:moveTo>
                    <a:pt x="18383" y="0"/>
                  </a:moveTo>
                  <a:lnTo>
                    <a:pt x="18383" y="6187"/>
                  </a:lnTo>
                  <a:cubicBezTo>
                    <a:pt x="18383" y="6187"/>
                    <a:pt x="2470" y="7356"/>
                    <a:pt x="855" y="15398"/>
                  </a:cubicBezTo>
                  <a:cubicBezTo>
                    <a:pt x="0" y="19746"/>
                    <a:pt x="6940" y="20731"/>
                    <a:pt x="13486" y="20731"/>
                  </a:cubicBezTo>
                  <a:cubicBezTo>
                    <a:pt x="15891" y="20731"/>
                    <a:pt x="18243" y="20598"/>
                    <a:pt x="20136" y="20450"/>
                  </a:cubicBezTo>
                  <a:cubicBezTo>
                    <a:pt x="22245" y="20598"/>
                    <a:pt x="24861" y="20730"/>
                    <a:pt x="27537" y="20730"/>
                  </a:cubicBezTo>
                  <a:cubicBezTo>
                    <a:pt x="34847" y="20730"/>
                    <a:pt x="42610" y="19741"/>
                    <a:pt x="41755" y="15364"/>
                  </a:cubicBezTo>
                  <a:cubicBezTo>
                    <a:pt x="40139" y="7356"/>
                    <a:pt x="24226" y="6187"/>
                    <a:pt x="24226" y="6187"/>
                  </a:cubicBezTo>
                  <a:lnTo>
                    <a:pt x="24226" y="0"/>
                  </a:ln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7" name="Google Shape;2947;p48"/>
            <p:cNvSpPr/>
            <p:nvPr/>
          </p:nvSpPr>
          <p:spPr>
            <a:xfrm>
              <a:off x="4213125" y="1586650"/>
              <a:ext cx="1065175" cy="356275"/>
            </a:xfrm>
            <a:custGeom>
              <a:avLst/>
              <a:gdLst/>
              <a:ahLst/>
              <a:cxnLst/>
              <a:rect l="l" t="t" r="r" b="b"/>
              <a:pathLst>
                <a:path w="42607" h="14251" extrusionOk="0">
                  <a:moveTo>
                    <a:pt x="16251" y="1"/>
                  </a:moveTo>
                  <a:cubicBezTo>
                    <a:pt x="11852" y="620"/>
                    <a:pt x="2125" y="2716"/>
                    <a:pt x="854" y="8903"/>
                  </a:cubicBezTo>
                  <a:cubicBezTo>
                    <a:pt x="1" y="13243"/>
                    <a:pt x="6914" y="14250"/>
                    <a:pt x="13451" y="14250"/>
                  </a:cubicBezTo>
                  <a:cubicBezTo>
                    <a:pt x="15868" y="14250"/>
                    <a:pt x="18233" y="14113"/>
                    <a:pt x="20135" y="13955"/>
                  </a:cubicBezTo>
                  <a:cubicBezTo>
                    <a:pt x="22260" y="14113"/>
                    <a:pt x="24898" y="14250"/>
                    <a:pt x="27595" y="14250"/>
                  </a:cubicBezTo>
                  <a:cubicBezTo>
                    <a:pt x="34887" y="14250"/>
                    <a:pt x="42607" y="13243"/>
                    <a:pt x="41754" y="8903"/>
                  </a:cubicBezTo>
                  <a:cubicBezTo>
                    <a:pt x="40516" y="2750"/>
                    <a:pt x="30893" y="654"/>
                    <a:pt x="26459" y="1"/>
                  </a:cubicBezTo>
                  <a:cubicBezTo>
                    <a:pt x="25840" y="3919"/>
                    <a:pt x="24191" y="7631"/>
                    <a:pt x="21647" y="10690"/>
                  </a:cubicBezTo>
                  <a:cubicBezTo>
                    <a:pt x="19860" y="8971"/>
                    <a:pt x="18417" y="6978"/>
                    <a:pt x="17317" y="4744"/>
                  </a:cubicBezTo>
                  <a:cubicBezTo>
                    <a:pt x="16629" y="3266"/>
                    <a:pt x="16286" y="1616"/>
                    <a:pt x="16251" y="1"/>
                  </a:cubicBezTo>
                  <a:close/>
                </a:path>
              </a:pathLst>
            </a:custGeom>
            <a:solidFill>
              <a:srgbClr val="DD59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8" name="Google Shape;2948;p48"/>
            <p:cNvSpPr/>
            <p:nvPr/>
          </p:nvSpPr>
          <p:spPr>
            <a:xfrm>
              <a:off x="4531750" y="1586650"/>
              <a:ext cx="426200" cy="353175"/>
            </a:xfrm>
            <a:custGeom>
              <a:avLst/>
              <a:gdLst/>
              <a:ahLst/>
              <a:cxnLst/>
              <a:rect l="l" t="t" r="r" b="b"/>
              <a:pathLst>
                <a:path w="17048" h="14127" extrusionOk="0">
                  <a:moveTo>
                    <a:pt x="3506" y="1"/>
                  </a:moveTo>
                  <a:cubicBezTo>
                    <a:pt x="3231" y="35"/>
                    <a:pt x="2956" y="70"/>
                    <a:pt x="2647" y="104"/>
                  </a:cubicBezTo>
                  <a:cubicBezTo>
                    <a:pt x="2510" y="207"/>
                    <a:pt x="2372" y="345"/>
                    <a:pt x="2269" y="448"/>
                  </a:cubicBezTo>
                  <a:cubicBezTo>
                    <a:pt x="1272" y="1444"/>
                    <a:pt x="722" y="2888"/>
                    <a:pt x="310" y="4194"/>
                  </a:cubicBezTo>
                  <a:cubicBezTo>
                    <a:pt x="104" y="4813"/>
                    <a:pt x="1" y="5500"/>
                    <a:pt x="1" y="6187"/>
                  </a:cubicBezTo>
                  <a:cubicBezTo>
                    <a:pt x="143" y="7778"/>
                    <a:pt x="1506" y="8923"/>
                    <a:pt x="3022" y="8923"/>
                  </a:cubicBezTo>
                  <a:cubicBezTo>
                    <a:pt x="3340" y="8923"/>
                    <a:pt x="3665" y="8872"/>
                    <a:pt x="3987" y="8765"/>
                  </a:cubicBezTo>
                  <a:lnTo>
                    <a:pt x="3987" y="8765"/>
                  </a:lnTo>
                  <a:cubicBezTo>
                    <a:pt x="3644" y="10106"/>
                    <a:pt x="3781" y="11515"/>
                    <a:pt x="4331" y="12786"/>
                  </a:cubicBezTo>
                  <a:cubicBezTo>
                    <a:pt x="4537" y="13233"/>
                    <a:pt x="4778" y="13680"/>
                    <a:pt x="5053" y="14127"/>
                  </a:cubicBezTo>
                  <a:cubicBezTo>
                    <a:pt x="5878" y="14058"/>
                    <a:pt x="6668" y="14024"/>
                    <a:pt x="7424" y="13955"/>
                  </a:cubicBezTo>
                  <a:lnTo>
                    <a:pt x="8284" y="14024"/>
                  </a:lnTo>
                  <a:lnTo>
                    <a:pt x="8284" y="14058"/>
                  </a:lnTo>
                  <a:lnTo>
                    <a:pt x="8731" y="14058"/>
                  </a:lnTo>
                  <a:lnTo>
                    <a:pt x="8731" y="14024"/>
                  </a:lnTo>
                  <a:lnTo>
                    <a:pt x="9624" y="13955"/>
                  </a:lnTo>
                  <a:cubicBezTo>
                    <a:pt x="10346" y="14024"/>
                    <a:pt x="11171" y="14092"/>
                    <a:pt x="11996" y="14127"/>
                  </a:cubicBezTo>
                  <a:cubicBezTo>
                    <a:pt x="12271" y="13714"/>
                    <a:pt x="12511" y="13268"/>
                    <a:pt x="12717" y="12786"/>
                  </a:cubicBezTo>
                  <a:cubicBezTo>
                    <a:pt x="13267" y="11515"/>
                    <a:pt x="13370" y="10106"/>
                    <a:pt x="13061" y="8765"/>
                  </a:cubicBezTo>
                  <a:lnTo>
                    <a:pt x="13061" y="8765"/>
                  </a:lnTo>
                  <a:cubicBezTo>
                    <a:pt x="13389" y="8883"/>
                    <a:pt x="13722" y="8938"/>
                    <a:pt x="14047" y="8938"/>
                  </a:cubicBezTo>
                  <a:cubicBezTo>
                    <a:pt x="15530" y="8938"/>
                    <a:pt x="16873" y="7794"/>
                    <a:pt x="17014" y="6187"/>
                  </a:cubicBezTo>
                  <a:cubicBezTo>
                    <a:pt x="17048" y="5500"/>
                    <a:pt x="16945" y="4813"/>
                    <a:pt x="16704" y="4194"/>
                  </a:cubicBezTo>
                  <a:cubicBezTo>
                    <a:pt x="16326" y="2888"/>
                    <a:pt x="15776" y="1444"/>
                    <a:pt x="14780" y="448"/>
                  </a:cubicBezTo>
                  <a:cubicBezTo>
                    <a:pt x="14642" y="345"/>
                    <a:pt x="14539" y="207"/>
                    <a:pt x="14402" y="104"/>
                  </a:cubicBezTo>
                  <a:cubicBezTo>
                    <a:pt x="14092" y="70"/>
                    <a:pt x="13783" y="35"/>
                    <a:pt x="13542" y="1"/>
                  </a:cubicBezTo>
                  <a:cubicBezTo>
                    <a:pt x="13508" y="1616"/>
                    <a:pt x="13130" y="3232"/>
                    <a:pt x="12442" y="4744"/>
                  </a:cubicBezTo>
                  <a:cubicBezTo>
                    <a:pt x="11446" y="6806"/>
                    <a:pt x="10140" y="8662"/>
                    <a:pt x="8524" y="10277"/>
                  </a:cubicBezTo>
                  <a:cubicBezTo>
                    <a:pt x="6909" y="8662"/>
                    <a:pt x="5568" y="6806"/>
                    <a:pt x="4606" y="4744"/>
                  </a:cubicBezTo>
                  <a:cubicBezTo>
                    <a:pt x="3919" y="3232"/>
                    <a:pt x="3541" y="1616"/>
                    <a:pt x="35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9" name="Google Shape;2949;p48"/>
            <p:cNvSpPr/>
            <p:nvPr/>
          </p:nvSpPr>
          <p:spPr>
            <a:xfrm>
              <a:off x="4672675" y="1425125"/>
              <a:ext cx="146100" cy="110000"/>
            </a:xfrm>
            <a:custGeom>
              <a:avLst/>
              <a:gdLst/>
              <a:ahLst/>
              <a:cxnLst/>
              <a:rect l="l" t="t" r="r" b="b"/>
              <a:pathLst>
                <a:path w="5844" h="4400" extrusionOk="0">
                  <a:moveTo>
                    <a:pt x="0" y="0"/>
                  </a:moveTo>
                  <a:lnTo>
                    <a:pt x="0" y="4400"/>
                  </a:lnTo>
                  <a:cubicBezTo>
                    <a:pt x="1994" y="4194"/>
                    <a:pt x="3953" y="3781"/>
                    <a:pt x="5843" y="3197"/>
                  </a:cubicBezTo>
                  <a:lnTo>
                    <a:pt x="5843" y="0"/>
                  </a:lnTo>
                  <a:close/>
                </a:path>
              </a:pathLst>
            </a:custGeom>
            <a:solidFill>
              <a:srgbClr val="E08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0" name="Google Shape;2950;p48"/>
            <p:cNvSpPr/>
            <p:nvPr/>
          </p:nvSpPr>
          <p:spPr>
            <a:xfrm>
              <a:off x="4362475" y="1143825"/>
              <a:ext cx="180475" cy="169075"/>
            </a:xfrm>
            <a:custGeom>
              <a:avLst/>
              <a:gdLst/>
              <a:ahLst/>
              <a:cxnLst/>
              <a:rect l="l" t="t" r="r" b="b"/>
              <a:pathLst>
                <a:path w="7219" h="6763" extrusionOk="0">
                  <a:moveTo>
                    <a:pt x="2458" y="1"/>
                  </a:moveTo>
                  <a:cubicBezTo>
                    <a:pt x="1941" y="1"/>
                    <a:pt x="1469" y="150"/>
                    <a:pt x="1101" y="460"/>
                  </a:cubicBezTo>
                  <a:cubicBezTo>
                    <a:pt x="1" y="1423"/>
                    <a:pt x="241" y="3485"/>
                    <a:pt x="1616" y="5100"/>
                  </a:cubicBezTo>
                  <a:cubicBezTo>
                    <a:pt x="2531" y="6175"/>
                    <a:pt x="3734" y="6763"/>
                    <a:pt x="4761" y="6763"/>
                  </a:cubicBezTo>
                  <a:cubicBezTo>
                    <a:pt x="5278" y="6763"/>
                    <a:pt x="5750" y="6614"/>
                    <a:pt x="6119" y="6303"/>
                  </a:cubicBezTo>
                  <a:cubicBezTo>
                    <a:pt x="7218" y="5341"/>
                    <a:pt x="6978" y="3279"/>
                    <a:pt x="5603" y="1663"/>
                  </a:cubicBezTo>
                  <a:cubicBezTo>
                    <a:pt x="4688" y="589"/>
                    <a:pt x="3485" y="1"/>
                    <a:pt x="2458" y="1"/>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1" name="Google Shape;2951;p48"/>
            <p:cNvSpPr/>
            <p:nvPr/>
          </p:nvSpPr>
          <p:spPr>
            <a:xfrm>
              <a:off x="4403725" y="1178525"/>
              <a:ext cx="79925" cy="110875"/>
            </a:xfrm>
            <a:custGeom>
              <a:avLst/>
              <a:gdLst/>
              <a:ahLst/>
              <a:cxnLst/>
              <a:rect l="l" t="t" r="r" b="b"/>
              <a:pathLst>
                <a:path w="3197" h="4435" extrusionOk="0">
                  <a:moveTo>
                    <a:pt x="0" y="0"/>
                  </a:moveTo>
                  <a:lnTo>
                    <a:pt x="0" y="0"/>
                  </a:lnTo>
                  <a:cubicBezTo>
                    <a:pt x="207" y="172"/>
                    <a:pt x="413" y="344"/>
                    <a:pt x="654" y="516"/>
                  </a:cubicBezTo>
                  <a:cubicBezTo>
                    <a:pt x="1135" y="928"/>
                    <a:pt x="1582" y="1410"/>
                    <a:pt x="1925" y="1959"/>
                  </a:cubicBezTo>
                  <a:cubicBezTo>
                    <a:pt x="2303" y="2509"/>
                    <a:pt x="2578" y="3094"/>
                    <a:pt x="2853" y="3678"/>
                  </a:cubicBezTo>
                  <a:cubicBezTo>
                    <a:pt x="2922" y="3953"/>
                    <a:pt x="3059" y="4193"/>
                    <a:pt x="3197" y="4434"/>
                  </a:cubicBezTo>
                  <a:cubicBezTo>
                    <a:pt x="3197" y="4159"/>
                    <a:pt x="3128" y="3884"/>
                    <a:pt x="2991" y="3644"/>
                  </a:cubicBezTo>
                  <a:cubicBezTo>
                    <a:pt x="2784" y="2991"/>
                    <a:pt x="2509" y="2406"/>
                    <a:pt x="2131" y="1822"/>
                  </a:cubicBezTo>
                  <a:cubicBezTo>
                    <a:pt x="1788" y="1272"/>
                    <a:pt x="1307" y="757"/>
                    <a:pt x="757" y="378"/>
                  </a:cubicBezTo>
                  <a:cubicBezTo>
                    <a:pt x="550" y="172"/>
                    <a:pt x="275" y="6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2" name="Google Shape;2952;p48"/>
            <p:cNvSpPr/>
            <p:nvPr/>
          </p:nvSpPr>
          <p:spPr>
            <a:xfrm>
              <a:off x="4412325" y="1234825"/>
              <a:ext cx="48125" cy="10025"/>
            </a:xfrm>
            <a:custGeom>
              <a:avLst/>
              <a:gdLst/>
              <a:ahLst/>
              <a:cxnLst/>
              <a:rect l="l" t="t" r="r" b="b"/>
              <a:pathLst>
                <a:path w="1925" h="401" extrusionOk="0">
                  <a:moveTo>
                    <a:pt x="1217" y="1"/>
                  </a:moveTo>
                  <a:cubicBezTo>
                    <a:pt x="1137" y="1"/>
                    <a:pt x="1051" y="6"/>
                    <a:pt x="963" y="17"/>
                  </a:cubicBezTo>
                  <a:cubicBezTo>
                    <a:pt x="378" y="51"/>
                    <a:pt x="0" y="326"/>
                    <a:pt x="35" y="395"/>
                  </a:cubicBezTo>
                  <a:cubicBezTo>
                    <a:pt x="38" y="399"/>
                    <a:pt x="47" y="400"/>
                    <a:pt x="59" y="400"/>
                  </a:cubicBezTo>
                  <a:cubicBezTo>
                    <a:pt x="160" y="400"/>
                    <a:pt x="534" y="288"/>
                    <a:pt x="963" y="257"/>
                  </a:cubicBezTo>
                  <a:cubicBezTo>
                    <a:pt x="1220" y="223"/>
                    <a:pt x="1452" y="223"/>
                    <a:pt x="1624" y="223"/>
                  </a:cubicBezTo>
                  <a:cubicBezTo>
                    <a:pt x="1796" y="223"/>
                    <a:pt x="1908" y="223"/>
                    <a:pt x="1925" y="189"/>
                  </a:cubicBezTo>
                  <a:cubicBezTo>
                    <a:pt x="1925" y="131"/>
                    <a:pt x="1635"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3" name="Google Shape;2953;p48"/>
            <p:cNvSpPr/>
            <p:nvPr/>
          </p:nvSpPr>
          <p:spPr>
            <a:xfrm>
              <a:off x="4933025" y="1144300"/>
              <a:ext cx="180450" cy="169000"/>
            </a:xfrm>
            <a:custGeom>
              <a:avLst/>
              <a:gdLst/>
              <a:ahLst/>
              <a:cxnLst/>
              <a:rect l="l" t="t" r="r" b="b"/>
              <a:pathLst>
                <a:path w="7218" h="6760" extrusionOk="0">
                  <a:moveTo>
                    <a:pt x="4761" y="1"/>
                  </a:moveTo>
                  <a:cubicBezTo>
                    <a:pt x="3734" y="1"/>
                    <a:pt x="2530" y="604"/>
                    <a:pt x="1616" y="1679"/>
                  </a:cubicBezTo>
                  <a:cubicBezTo>
                    <a:pt x="241" y="3260"/>
                    <a:pt x="0" y="5356"/>
                    <a:pt x="1100" y="6284"/>
                  </a:cubicBezTo>
                  <a:cubicBezTo>
                    <a:pt x="1468" y="6606"/>
                    <a:pt x="1940" y="6759"/>
                    <a:pt x="2457" y="6759"/>
                  </a:cubicBezTo>
                  <a:cubicBezTo>
                    <a:pt x="3484" y="6759"/>
                    <a:pt x="4688" y="6156"/>
                    <a:pt x="5603" y="5081"/>
                  </a:cubicBezTo>
                  <a:cubicBezTo>
                    <a:pt x="6977" y="3500"/>
                    <a:pt x="7218" y="1404"/>
                    <a:pt x="6118" y="476"/>
                  </a:cubicBezTo>
                  <a:cubicBezTo>
                    <a:pt x="5750" y="154"/>
                    <a:pt x="5278" y="1"/>
                    <a:pt x="4761" y="1"/>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4" name="Google Shape;2954;p48"/>
            <p:cNvSpPr/>
            <p:nvPr/>
          </p:nvSpPr>
          <p:spPr>
            <a:xfrm>
              <a:off x="4992300" y="1179375"/>
              <a:ext cx="79950" cy="110025"/>
            </a:xfrm>
            <a:custGeom>
              <a:avLst/>
              <a:gdLst/>
              <a:ahLst/>
              <a:cxnLst/>
              <a:rect l="l" t="t" r="r" b="b"/>
              <a:pathLst>
                <a:path w="3198" h="4401" extrusionOk="0">
                  <a:moveTo>
                    <a:pt x="3197" y="1"/>
                  </a:moveTo>
                  <a:lnTo>
                    <a:pt x="3197" y="1"/>
                  </a:lnTo>
                  <a:cubicBezTo>
                    <a:pt x="2922" y="35"/>
                    <a:pt x="2682" y="173"/>
                    <a:pt x="2441" y="344"/>
                  </a:cubicBezTo>
                  <a:cubicBezTo>
                    <a:pt x="1891" y="757"/>
                    <a:pt x="1444" y="1238"/>
                    <a:pt x="1066" y="1822"/>
                  </a:cubicBezTo>
                  <a:cubicBezTo>
                    <a:pt x="688" y="2372"/>
                    <a:pt x="413" y="2991"/>
                    <a:pt x="207" y="3644"/>
                  </a:cubicBezTo>
                  <a:cubicBezTo>
                    <a:pt x="104" y="3885"/>
                    <a:pt x="35" y="4125"/>
                    <a:pt x="1" y="4400"/>
                  </a:cubicBezTo>
                  <a:cubicBezTo>
                    <a:pt x="138" y="4194"/>
                    <a:pt x="276" y="3919"/>
                    <a:pt x="344" y="3678"/>
                  </a:cubicBezTo>
                  <a:cubicBezTo>
                    <a:pt x="619" y="3060"/>
                    <a:pt x="929" y="2510"/>
                    <a:pt x="1272" y="1960"/>
                  </a:cubicBezTo>
                  <a:cubicBezTo>
                    <a:pt x="1616" y="1410"/>
                    <a:pt x="2063" y="929"/>
                    <a:pt x="2544" y="482"/>
                  </a:cubicBezTo>
                  <a:cubicBezTo>
                    <a:pt x="2785" y="344"/>
                    <a:pt x="2991" y="173"/>
                    <a:pt x="3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5" name="Google Shape;2955;p48"/>
            <p:cNvSpPr/>
            <p:nvPr/>
          </p:nvSpPr>
          <p:spPr>
            <a:xfrm>
              <a:off x="5015650" y="1234825"/>
              <a:ext cx="47150" cy="10350"/>
            </a:xfrm>
            <a:custGeom>
              <a:avLst/>
              <a:gdLst/>
              <a:ahLst/>
              <a:cxnLst/>
              <a:rect l="l" t="t" r="r" b="b"/>
              <a:pathLst>
                <a:path w="1886" h="414" extrusionOk="0">
                  <a:moveTo>
                    <a:pt x="723" y="1"/>
                  </a:moveTo>
                  <a:cubicBezTo>
                    <a:pt x="286" y="1"/>
                    <a:pt x="0" y="131"/>
                    <a:pt x="29" y="189"/>
                  </a:cubicBezTo>
                  <a:cubicBezTo>
                    <a:pt x="29" y="223"/>
                    <a:pt x="132" y="223"/>
                    <a:pt x="300" y="223"/>
                  </a:cubicBezTo>
                  <a:cubicBezTo>
                    <a:pt x="467" y="223"/>
                    <a:pt x="699" y="223"/>
                    <a:pt x="957" y="257"/>
                  </a:cubicBezTo>
                  <a:cubicBezTo>
                    <a:pt x="1346" y="313"/>
                    <a:pt x="1691" y="414"/>
                    <a:pt x="1826" y="414"/>
                  </a:cubicBezTo>
                  <a:cubicBezTo>
                    <a:pt x="1858" y="414"/>
                    <a:pt x="1879" y="408"/>
                    <a:pt x="1885" y="395"/>
                  </a:cubicBezTo>
                  <a:cubicBezTo>
                    <a:pt x="1885" y="326"/>
                    <a:pt x="1541" y="51"/>
                    <a:pt x="991" y="17"/>
                  </a:cubicBezTo>
                  <a:cubicBezTo>
                    <a:pt x="897" y="6"/>
                    <a:pt x="80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6" name="Google Shape;2956;p48"/>
            <p:cNvSpPr/>
            <p:nvPr/>
          </p:nvSpPr>
          <p:spPr>
            <a:xfrm>
              <a:off x="4451000" y="763500"/>
              <a:ext cx="573975" cy="702900"/>
            </a:xfrm>
            <a:custGeom>
              <a:avLst/>
              <a:gdLst/>
              <a:ahLst/>
              <a:cxnLst/>
              <a:rect l="l" t="t" r="r" b="b"/>
              <a:pathLst>
                <a:path w="22959" h="28116" extrusionOk="0">
                  <a:moveTo>
                    <a:pt x="11389" y="0"/>
                  </a:moveTo>
                  <a:cubicBezTo>
                    <a:pt x="5088" y="0"/>
                    <a:pt x="1" y="5164"/>
                    <a:pt x="137" y="11480"/>
                  </a:cubicBezTo>
                  <a:lnTo>
                    <a:pt x="344" y="17289"/>
                  </a:lnTo>
                  <a:cubicBezTo>
                    <a:pt x="515" y="23338"/>
                    <a:pt x="5465" y="28115"/>
                    <a:pt x="11514" y="28115"/>
                  </a:cubicBezTo>
                  <a:cubicBezTo>
                    <a:pt x="17528" y="28115"/>
                    <a:pt x="22443" y="23338"/>
                    <a:pt x="22649" y="17289"/>
                  </a:cubicBezTo>
                  <a:lnTo>
                    <a:pt x="22821" y="11480"/>
                  </a:lnTo>
                  <a:cubicBezTo>
                    <a:pt x="22958" y="5177"/>
                    <a:pt x="17871" y="1"/>
                    <a:pt x="11576" y="1"/>
                  </a:cubicBezTo>
                  <a:cubicBezTo>
                    <a:pt x="11555" y="1"/>
                    <a:pt x="11535" y="1"/>
                    <a:pt x="11514" y="1"/>
                  </a:cubicBezTo>
                  <a:cubicBezTo>
                    <a:pt x="11472" y="0"/>
                    <a:pt x="11430" y="0"/>
                    <a:pt x="11389" y="0"/>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7" name="Google Shape;2957;p48"/>
            <p:cNvSpPr/>
            <p:nvPr/>
          </p:nvSpPr>
          <p:spPr>
            <a:xfrm>
              <a:off x="4609950" y="1134700"/>
              <a:ext cx="13775" cy="57600"/>
            </a:xfrm>
            <a:custGeom>
              <a:avLst/>
              <a:gdLst/>
              <a:ahLst/>
              <a:cxnLst/>
              <a:rect l="l" t="t" r="r" b="b"/>
              <a:pathLst>
                <a:path w="551" h="2304" extrusionOk="0">
                  <a:moveTo>
                    <a:pt x="206" y="1"/>
                  </a:moveTo>
                  <a:cubicBezTo>
                    <a:pt x="103" y="1"/>
                    <a:pt x="0" y="69"/>
                    <a:pt x="0" y="207"/>
                  </a:cubicBezTo>
                  <a:lnTo>
                    <a:pt x="103" y="2097"/>
                  </a:lnTo>
                  <a:cubicBezTo>
                    <a:pt x="103" y="2235"/>
                    <a:pt x="215" y="2303"/>
                    <a:pt x="327" y="2303"/>
                  </a:cubicBezTo>
                  <a:cubicBezTo>
                    <a:pt x="438" y="2303"/>
                    <a:pt x="550" y="2235"/>
                    <a:pt x="550" y="2097"/>
                  </a:cubicBezTo>
                  <a:lnTo>
                    <a:pt x="413" y="207"/>
                  </a:lnTo>
                  <a:cubicBezTo>
                    <a:pt x="413" y="69"/>
                    <a:pt x="310"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8" name="Google Shape;2958;p48"/>
            <p:cNvSpPr/>
            <p:nvPr/>
          </p:nvSpPr>
          <p:spPr>
            <a:xfrm>
              <a:off x="4820450" y="1134700"/>
              <a:ext cx="13775" cy="57600"/>
            </a:xfrm>
            <a:custGeom>
              <a:avLst/>
              <a:gdLst/>
              <a:ahLst/>
              <a:cxnLst/>
              <a:rect l="l" t="t" r="r" b="b"/>
              <a:pathLst>
                <a:path w="551" h="2304" extrusionOk="0">
                  <a:moveTo>
                    <a:pt x="327" y="1"/>
                  </a:moveTo>
                  <a:cubicBezTo>
                    <a:pt x="216" y="1"/>
                    <a:pt x="104" y="69"/>
                    <a:pt x="104" y="207"/>
                  </a:cubicBezTo>
                  <a:lnTo>
                    <a:pt x="1" y="2097"/>
                  </a:lnTo>
                  <a:cubicBezTo>
                    <a:pt x="1" y="2235"/>
                    <a:pt x="104" y="2303"/>
                    <a:pt x="207" y="2303"/>
                  </a:cubicBezTo>
                  <a:cubicBezTo>
                    <a:pt x="310" y="2303"/>
                    <a:pt x="413" y="2235"/>
                    <a:pt x="413" y="2097"/>
                  </a:cubicBezTo>
                  <a:lnTo>
                    <a:pt x="551" y="207"/>
                  </a:lnTo>
                  <a:cubicBezTo>
                    <a:pt x="551" y="69"/>
                    <a:pt x="43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9" name="Google Shape;2959;p48"/>
            <p:cNvSpPr/>
            <p:nvPr/>
          </p:nvSpPr>
          <p:spPr>
            <a:xfrm>
              <a:off x="4534825" y="1023450"/>
              <a:ext cx="132875" cy="54675"/>
            </a:xfrm>
            <a:custGeom>
              <a:avLst/>
              <a:gdLst/>
              <a:ahLst/>
              <a:cxnLst/>
              <a:rect l="l" t="t" r="r" b="b"/>
              <a:pathLst>
                <a:path w="5315" h="2187" extrusionOk="0">
                  <a:moveTo>
                    <a:pt x="3543" y="0"/>
                  </a:moveTo>
                  <a:cubicBezTo>
                    <a:pt x="2181" y="0"/>
                    <a:pt x="868" y="673"/>
                    <a:pt x="118" y="1873"/>
                  </a:cubicBezTo>
                  <a:cubicBezTo>
                    <a:pt x="0" y="2038"/>
                    <a:pt x="141" y="2186"/>
                    <a:pt x="285" y="2186"/>
                  </a:cubicBezTo>
                  <a:cubicBezTo>
                    <a:pt x="351" y="2186"/>
                    <a:pt x="419" y="2155"/>
                    <a:pt x="462" y="2079"/>
                  </a:cubicBezTo>
                  <a:lnTo>
                    <a:pt x="462" y="2113"/>
                  </a:lnTo>
                  <a:cubicBezTo>
                    <a:pt x="1177" y="1052"/>
                    <a:pt x="2336" y="452"/>
                    <a:pt x="3543" y="452"/>
                  </a:cubicBezTo>
                  <a:cubicBezTo>
                    <a:pt x="4017" y="452"/>
                    <a:pt x="4499" y="545"/>
                    <a:pt x="4964" y="739"/>
                  </a:cubicBezTo>
                  <a:cubicBezTo>
                    <a:pt x="4989" y="749"/>
                    <a:pt x="5012" y="754"/>
                    <a:pt x="5035" y="754"/>
                  </a:cubicBezTo>
                  <a:cubicBezTo>
                    <a:pt x="5229" y="754"/>
                    <a:pt x="5314" y="384"/>
                    <a:pt x="5067" y="292"/>
                  </a:cubicBezTo>
                  <a:cubicBezTo>
                    <a:pt x="4571" y="95"/>
                    <a:pt x="4053" y="0"/>
                    <a:pt x="3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0" name="Google Shape;2960;p48"/>
            <p:cNvSpPr/>
            <p:nvPr/>
          </p:nvSpPr>
          <p:spPr>
            <a:xfrm>
              <a:off x="4773900" y="1023925"/>
              <a:ext cx="132950" cy="54875"/>
            </a:xfrm>
            <a:custGeom>
              <a:avLst/>
              <a:gdLst/>
              <a:ahLst/>
              <a:cxnLst/>
              <a:rect l="l" t="t" r="r" b="b"/>
              <a:pathLst>
                <a:path w="5318" h="2195" extrusionOk="0">
                  <a:moveTo>
                    <a:pt x="1776" y="1"/>
                  </a:moveTo>
                  <a:cubicBezTo>
                    <a:pt x="1265" y="1"/>
                    <a:pt x="747" y="100"/>
                    <a:pt x="247" y="307"/>
                  </a:cubicBezTo>
                  <a:cubicBezTo>
                    <a:pt x="1" y="369"/>
                    <a:pt x="86" y="735"/>
                    <a:pt x="280" y="735"/>
                  </a:cubicBezTo>
                  <a:cubicBezTo>
                    <a:pt x="302" y="735"/>
                    <a:pt x="326" y="730"/>
                    <a:pt x="351" y="720"/>
                  </a:cubicBezTo>
                  <a:cubicBezTo>
                    <a:pt x="806" y="526"/>
                    <a:pt x="1284" y="433"/>
                    <a:pt x="1756" y="433"/>
                  </a:cubicBezTo>
                  <a:cubicBezTo>
                    <a:pt x="2959" y="433"/>
                    <a:pt x="4128" y="1033"/>
                    <a:pt x="4819" y="2094"/>
                  </a:cubicBezTo>
                  <a:cubicBezTo>
                    <a:pt x="4870" y="2166"/>
                    <a:pt x="4939" y="2195"/>
                    <a:pt x="5007" y="2195"/>
                  </a:cubicBezTo>
                  <a:cubicBezTo>
                    <a:pt x="5167" y="2195"/>
                    <a:pt x="5317" y="2033"/>
                    <a:pt x="5197" y="1888"/>
                  </a:cubicBezTo>
                  <a:cubicBezTo>
                    <a:pt x="4424" y="691"/>
                    <a:pt x="3126" y="1"/>
                    <a:pt x="17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1" name="Google Shape;2961;p48"/>
            <p:cNvSpPr/>
            <p:nvPr/>
          </p:nvSpPr>
          <p:spPr>
            <a:xfrm>
              <a:off x="4674875" y="1206725"/>
              <a:ext cx="93400" cy="37125"/>
            </a:xfrm>
            <a:custGeom>
              <a:avLst/>
              <a:gdLst/>
              <a:ahLst/>
              <a:cxnLst/>
              <a:rect l="l" t="t" r="r" b="b"/>
              <a:pathLst>
                <a:path w="3736" h="1485" extrusionOk="0">
                  <a:moveTo>
                    <a:pt x="3603" y="0"/>
                  </a:moveTo>
                  <a:cubicBezTo>
                    <a:pt x="3559" y="0"/>
                    <a:pt x="3513" y="23"/>
                    <a:pt x="3487" y="75"/>
                  </a:cubicBezTo>
                  <a:cubicBezTo>
                    <a:pt x="3199" y="861"/>
                    <a:pt x="2485" y="1283"/>
                    <a:pt x="1766" y="1283"/>
                  </a:cubicBezTo>
                  <a:cubicBezTo>
                    <a:pt x="1195" y="1283"/>
                    <a:pt x="621" y="1016"/>
                    <a:pt x="256" y="453"/>
                  </a:cubicBezTo>
                  <a:cubicBezTo>
                    <a:pt x="227" y="424"/>
                    <a:pt x="192" y="411"/>
                    <a:pt x="159" y="411"/>
                  </a:cubicBezTo>
                  <a:cubicBezTo>
                    <a:pt x="75" y="411"/>
                    <a:pt x="0" y="492"/>
                    <a:pt x="50" y="591"/>
                  </a:cubicBezTo>
                  <a:lnTo>
                    <a:pt x="50" y="556"/>
                  </a:lnTo>
                  <a:cubicBezTo>
                    <a:pt x="463" y="1185"/>
                    <a:pt x="1116" y="1485"/>
                    <a:pt x="1764" y="1485"/>
                  </a:cubicBezTo>
                  <a:cubicBezTo>
                    <a:pt x="2570" y="1485"/>
                    <a:pt x="3369" y="1020"/>
                    <a:pt x="3693" y="144"/>
                  </a:cubicBezTo>
                  <a:cubicBezTo>
                    <a:pt x="3735" y="59"/>
                    <a:pt x="3673"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2" name="Google Shape;2962;p48"/>
            <p:cNvSpPr/>
            <p:nvPr/>
          </p:nvSpPr>
          <p:spPr>
            <a:xfrm>
              <a:off x="4675250" y="1039325"/>
              <a:ext cx="51575" cy="154750"/>
            </a:xfrm>
            <a:custGeom>
              <a:avLst/>
              <a:gdLst/>
              <a:ahLst/>
              <a:cxnLst/>
              <a:rect l="l" t="t" r="r" b="b"/>
              <a:pathLst>
                <a:path w="2063" h="6190" extrusionOk="0">
                  <a:moveTo>
                    <a:pt x="1513" y="1"/>
                  </a:moveTo>
                  <a:cubicBezTo>
                    <a:pt x="1461" y="1"/>
                    <a:pt x="1409" y="35"/>
                    <a:pt x="1409" y="104"/>
                  </a:cubicBezTo>
                  <a:cubicBezTo>
                    <a:pt x="1478" y="791"/>
                    <a:pt x="1616" y="1478"/>
                    <a:pt x="1650" y="2166"/>
                  </a:cubicBezTo>
                  <a:cubicBezTo>
                    <a:pt x="1684" y="3231"/>
                    <a:pt x="997" y="3541"/>
                    <a:pt x="585" y="4331"/>
                  </a:cubicBezTo>
                  <a:cubicBezTo>
                    <a:pt x="138" y="5087"/>
                    <a:pt x="516" y="5603"/>
                    <a:pt x="1066" y="6153"/>
                  </a:cubicBezTo>
                  <a:cubicBezTo>
                    <a:pt x="1092" y="6178"/>
                    <a:pt x="1122" y="6189"/>
                    <a:pt x="1151" y="6189"/>
                  </a:cubicBezTo>
                  <a:cubicBezTo>
                    <a:pt x="1238" y="6189"/>
                    <a:pt x="1315" y="6093"/>
                    <a:pt x="1238" y="6015"/>
                  </a:cubicBezTo>
                  <a:cubicBezTo>
                    <a:pt x="0" y="4778"/>
                    <a:pt x="1444" y="3953"/>
                    <a:pt x="1788" y="2888"/>
                  </a:cubicBezTo>
                  <a:cubicBezTo>
                    <a:pt x="2063" y="2028"/>
                    <a:pt x="1684" y="963"/>
                    <a:pt x="1616" y="104"/>
                  </a:cubicBezTo>
                  <a:cubicBezTo>
                    <a:pt x="1616" y="35"/>
                    <a:pt x="1564"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3" name="Google Shape;2963;p48"/>
            <p:cNvSpPr/>
            <p:nvPr/>
          </p:nvSpPr>
          <p:spPr>
            <a:xfrm>
              <a:off x="4719625" y="1170850"/>
              <a:ext cx="19525" cy="17075"/>
            </a:xfrm>
            <a:custGeom>
              <a:avLst/>
              <a:gdLst/>
              <a:ahLst/>
              <a:cxnLst/>
              <a:rect l="l" t="t" r="r" b="b"/>
              <a:pathLst>
                <a:path w="781" h="683" extrusionOk="0">
                  <a:moveTo>
                    <a:pt x="601" y="1"/>
                  </a:moveTo>
                  <a:cubicBezTo>
                    <a:pt x="576" y="1"/>
                    <a:pt x="550" y="10"/>
                    <a:pt x="528" y="32"/>
                  </a:cubicBezTo>
                  <a:lnTo>
                    <a:pt x="81" y="479"/>
                  </a:lnTo>
                  <a:cubicBezTo>
                    <a:pt x="1" y="560"/>
                    <a:pt x="88" y="683"/>
                    <a:pt x="180" y="683"/>
                  </a:cubicBezTo>
                  <a:cubicBezTo>
                    <a:pt x="205" y="683"/>
                    <a:pt x="231" y="673"/>
                    <a:pt x="253" y="651"/>
                  </a:cubicBezTo>
                  <a:lnTo>
                    <a:pt x="700" y="204"/>
                  </a:lnTo>
                  <a:cubicBezTo>
                    <a:pt x="781" y="124"/>
                    <a:pt x="693"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4" name="Google Shape;2964;p48"/>
            <p:cNvSpPr/>
            <p:nvPr/>
          </p:nvSpPr>
          <p:spPr>
            <a:xfrm>
              <a:off x="4395125" y="729300"/>
              <a:ext cx="446850" cy="413150"/>
            </a:xfrm>
            <a:custGeom>
              <a:avLst/>
              <a:gdLst/>
              <a:ahLst/>
              <a:cxnLst/>
              <a:rect l="l" t="t" r="r" b="b"/>
              <a:pathLst>
                <a:path w="17874" h="16526" extrusionOk="0">
                  <a:moveTo>
                    <a:pt x="12749" y="0"/>
                  </a:moveTo>
                  <a:cubicBezTo>
                    <a:pt x="9977" y="0"/>
                    <a:pt x="7221" y="942"/>
                    <a:pt x="4984" y="2778"/>
                  </a:cubicBezTo>
                  <a:cubicBezTo>
                    <a:pt x="1444" y="5871"/>
                    <a:pt x="1" y="10752"/>
                    <a:pt x="1272" y="15289"/>
                  </a:cubicBezTo>
                  <a:lnTo>
                    <a:pt x="1582" y="16526"/>
                  </a:lnTo>
                  <a:cubicBezTo>
                    <a:pt x="1376" y="15117"/>
                    <a:pt x="1754" y="13708"/>
                    <a:pt x="2682" y="12642"/>
                  </a:cubicBezTo>
                  <a:cubicBezTo>
                    <a:pt x="3575" y="11577"/>
                    <a:pt x="4709" y="10717"/>
                    <a:pt x="5947" y="10099"/>
                  </a:cubicBezTo>
                  <a:cubicBezTo>
                    <a:pt x="8215" y="8896"/>
                    <a:pt x="10655" y="8037"/>
                    <a:pt x="12855" y="6731"/>
                  </a:cubicBezTo>
                  <a:cubicBezTo>
                    <a:pt x="15055" y="5424"/>
                    <a:pt x="17117" y="3603"/>
                    <a:pt x="17873" y="1128"/>
                  </a:cubicBezTo>
                  <a:cubicBezTo>
                    <a:pt x="16241" y="372"/>
                    <a:pt x="14492" y="0"/>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5" name="Google Shape;2965;p48"/>
            <p:cNvSpPr/>
            <p:nvPr/>
          </p:nvSpPr>
          <p:spPr>
            <a:xfrm>
              <a:off x="4792100" y="749750"/>
              <a:ext cx="260375" cy="366075"/>
            </a:xfrm>
            <a:custGeom>
              <a:avLst/>
              <a:gdLst/>
              <a:ahLst/>
              <a:cxnLst/>
              <a:rect l="l" t="t" r="r" b="b"/>
              <a:pathLst>
                <a:path w="10415" h="14643" extrusionOk="0">
                  <a:moveTo>
                    <a:pt x="722" y="1"/>
                  </a:moveTo>
                  <a:cubicBezTo>
                    <a:pt x="1" y="2407"/>
                    <a:pt x="1032" y="5019"/>
                    <a:pt x="2647" y="6978"/>
                  </a:cubicBezTo>
                  <a:cubicBezTo>
                    <a:pt x="4262" y="8903"/>
                    <a:pt x="6393" y="10312"/>
                    <a:pt x="8318" y="11893"/>
                  </a:cubicBezTo>
                  <a:cubicBezTo>
                    <a:pt x="9177" y="12615"/>
                    <a:pt x="10071" y="13543"/>
                    <a:pt x="9933" y="14642"/>
                  </a:cubicBezTo>
                  <a:cubicBezTo>
                    <a:pt x="10415" y="12133"/>
                    <a:pt x="9727" y="9590"/>
                    <a:pt x="8971" y="7184"/>
                  </a:cubicBezTo>
                  <a:cubicBezTo>
                    <a:pt x="8456" y="5569"/>
                    <a:pt x="7837" y="3885"/>
                    <a:pt x="6565" y="2751"/>
                  </a:cubicBezTo>
                  <a:cubicBezTo>
                    <a:pt x="5019" y="1341"/>
                    <a:pt x="2853" y="1032"/>
                    <a:pt x="791" y="723"/>
                  </a:cubicBezTo>
                  <a:lnTo>
                    <a:pt x="7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6" name="Google Shape;2966;p48"/>
            <p:cNvSpPr/>
            <p:nvPr/>
          </p:nvSpPr>
          <p:spPr>
            <a:xfrm>
              <a:off x="4011900" y="1768824"/>
              <a:ext cx="1431525" cy="1720967"/>
            </a:xfrm>
            <a:custGeom>
              <a:avLst/>
              <a:gdLst/>
              <a:ahLst/>
              <a:cxnLst/>
              <a:rect l="l" t="t" r="r" b="b"/>
              <a:pathLst>
                <a:path w="57261" h="40385" extrusionOk="0">
                  <a:moveTo>
                    <a:pt x="1" y="0"/>
                  </a:moveTo>
                  <a:lnTo>
                    <a:pt x="1" y="40385"/>
                  </a:lnTo>
                  <a:lnTo>
                    <a:pt x="57261" y="40385"/>
                  </a:lnTo>
                  <a:lnTo>
                    <a:pt x="572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err="1">
                  <a:latin typeface="Cambria" panose="02040503050406030204" pitchFamily="18" charset="0"/>
                  <a:ea typeface="Cambria" panose="02040503050406030204" pitchFamily="18" charset="0"/>
                </a:rPr>
                <a:t>Em</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hãy</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viết</a:t>
              </a:r>
              <a:r>
                <a:rPr lang="en-US" sz="1600" dirty="0">
                  <a:latin typeface="Cambria" panose="02040503050406030204" pitchFamily="18" charset="0"/>
                  <a:ea typeface="Cambria" panose="02040503050406030204" pitchFamily="18" charset="0"/>
                </a:rPr>
                <a:t> ra </a:t>
              </a:r>
              <a:r>
                <a:rPr lang="en-US" sz="1600" dirty="0" err="1">
                  <a:latin typeface="Cambria" panose="02040503050406030204" pitchFamily="18" charset="0"/>
                  <a:ea typeface="Cambria" panose="02040503050406030204" pitchFamily="18" charset="0"/>
                </a:rPr>
                <a:t>giấy</a:t>
              </a:r>
              <a:r>
                <a:rPr lang="en-US" sz="1600" dirty="0">
                  <a:latin typeface="Cambria" panose="02040503050406030204" pitchFamily="18" charset="0"/>
                  <a:ea typeface="Cambria" panose="02040503050406030204" pitchFamily="18" charset="0"/>
                </a:rPr>
                <a:t> </a:t>
              </a:r>
              <a:r>
                <a:rPr lang="en-US" sz="1600" b="1" dirty="0">
                  <a:latin typeface="Cambria" panose="02040503050406030204" pitchFamily="18" charset="0"/>
                  <a:ea typeface="Cambria" panose="02040503050406030204" pitchFamily="18" charset="0"/>
                </a:rPr>
                <a:t>3 </a:t>
              </a:r>
              <a:r>
                <a:rPr lang="en-US" sz="1600" b="1" dirty="0" err="1">
                  <a:latin typeface="Cambria" panose="02040503050406030204" pitchFamily="18" charset="0"/>
                  <a:ea typeface="Cambria" panose="02040503050406030204" pitchFamily="18" charset="0"/>
                </a:rPr>
                <a:t>điều</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em</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ấn</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tượng</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về</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nghệ</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thuật</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của</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bài</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thơ</a:t>
              </a:r>
              <a:r>
                <a:rPr lang="en-US" sz="1600" dirty="0">
                  <a:latin typeface="Cambria" panose="02040503050406030204" pitchFamily="18" charset="0"/>
                  <a:ea typeface="Cambria" panose="02040503050406030204" pitchFamily="18" charset="0"/>
                </a:rPr>
                <a:t> </a:t>
              </a:r>
              <a:r>
                <a:rPr lang="en-US" sz="1600" i="1" dirty="0" err="1">
                  <a:latin typeface="Cambria" panose="02040503050406030204" pitchFamily="18" charset="0"/>
                  <a:ea typeface="Cambria" panose="02040503050406030204" pitchFamily="18" charset="0"/>
                </a:rPr>
                <a:t>Gấu</a:t>
              </a:r>
              <a:r>
                <a:rPr lang="en-US" sz="1600" i="1" dirty="0">
                  <a:latin typeface="Cambria" panose="02040503050406030204" pitchFamily="18" charset="0"/>
                  <a:ea typeface="Cambria" panose="02040503050406030204" pitchFamily="18" charset="0"/>
                </a:rPr>
                <a:t> con </a:t>
              </a:r>
              <a:r>
                <a:rPr lang="en-US" sz="1600" i="1" dirty="0" err="1">
                  <a:latin typeface="Cambria" panose="02040503050406030204" pitchFamily="18" charset="0"/>
                  <a:ea typeface="Cambria" panose="02040503050406030204" pitchFamily="18" charset="0"/>
                </a:rPr>
                <a:t>chân</a:t>
              </a:r>
              <a:r>
                <a:rPr lang="en-US" sz="1600" i="1" dirty="0">
                  <a:latin typeface="Cambria" panose="02040503050406030204" pitchFamily="18" charset="0"/>
                  <a:ea typeface="Cambria" panose="02040503050406030204" pitchFamily="18" charset="0"/>
                </a:rPr>
                <a:t> </a:t>
              </a:r>
              <a:r>
                <a:rPr lang="en-US" sz="1600" i="1" dirty="0" err="1">
                  <a:latin typeface="Cambria" panose="02040503050406030204" pitchFamily="18" charset="0"/>
                  <a:ea typeface="Cambria" panose="02040503050406030204" pitchFamily="18" charset="0"/>
                </a:rPr>
                <a:t>vòng</a:t>
              </a:r>
              <a:r>
                <a:rPr lang="en-US" sz="1600" i="1" dirty="0">
                  <a:latin typeface="Cambria" panose="02040503050406030204" pitchFamily="18" charset="0"/>
                  <a:ea typeface="Cambria" panose="02040503050406030204" pitchFamily="18" charset="0"/>
                </a:rPr>
                <a:t> </a:t>
              </a:r>
              <a:r>
                <a:rPr lang="en-US" sz="1600" i="1" dirty="0" err="1">
                  <a:latin typeface="Cambria" panose="02040503050406030204" pitchFamily="18" charset="0"/>
                  <a:ea typeface="Cambria" panose="02040503050406030204" pitchFamily="18" charset="0"/>
                </a:rPr>
                <a:t>kiềng</a:t>
              </a:r>
              <a:r>
                <a:rPr lang="en-US" sz="1600" i="1" dirty="0">
                  <a:latin typeface="Cambria" panose="02040503050406030204" pitchFamily="18" charset="0"/>
                  <a:ea typeface="Cambria" panose="02040503050406030204" pitchFamily="18" charset="0"/>
                </a:rPr>
                <a:t>.</a:t>
              </a:r>
              <a:endParaRPr sz="1600" i="1" dirty="0">
                <a:latin typeface="Cambria" panose="02040503050406030204" pitchFamily="18" charset="0"/>
                <a:ea typeface="Cambria" panose="02040503050406030204" pitchFamily="18" charset="0"/>
              </a:endParaRPr>
            </a:p>
          </p:txBody>
        </p:sp>
        <p:sp>
          <p:nvSpPr>
            <p:cNvPr id="2967" name="Google Shape;2967;p48"/>
            <p:cNvSpPr/>
            <p:nvPr/>
          </p:nvSpPr>
          <p:spPr>
            <a:xfrm>
              <a:off x="4119325" y="1707525"/>
              <a:ext cx="197650" cy="196225"/>
            </a:xfrm>
            <a:custGeom>
              <a:avLst/>
              <a:gdLst/>
              <a:ahLst/>
              <a:cxnLst/>
              <a:rect l="l" t="t" r="r" b="b"/>
              <a:pathLst>
                <a:path w="7906" h="7849" extrusionOk="0">
                  <a:moveTo>
                    <a:pt x="5262" y="0"/>
                  </a:moveTo>
                  <a:cubicBezTo>
                    <a:pt x="5208" y="0"/>
                    <a:pt x="5150" y="4"/>
                    <a:pt x="5087" y="12"/>
                  </a:cubicBezTo>
                  <a:cubicBezTo>
                    <a:pt x="4709" y="46"/>
                    <a:pt x="4365" y="218"/>
                    <a:pt x="4124" y="493"/>
                  </a:cubicBezTo>
                  <a:cubicBezTo>
                    <a:pt x="3967" y="257"/>
                    <a:pt x="3690" y="102"/>
                    <a:pt x="3400" y="102"/>
                  </a:cubicBezTo>
                  <a:cubicBezTo>
                    <a:pt x="3310" y="102"/>
                    <a:pt x="3218" y="117"/>
                    <a:pt x="3128" y="150"/>
                  </a:cubicBezTo>
                  <a:cubicBezTo>
                    <a:pt x="2784" y="218"/>
                    <a:pt x="2475" y="424"/>
                    <a:pt x="2269" y="734"/>
                  </a:cubicBezTo>
                  <a:cubicBezTo>
                    <a:pt x="2046" y="480"/>
                    <a:pt x="1743" y="358"/>
                    <a:pt x="1440" y="358"/>
                  </a:cubicBezTo>
                  <a:cubicBezTo>
                    <a:pt x="1088" y="358"/>
                    <a:pt x="737" y="523"/>
                    <a:pt x="516" y="837"/>
                  </a:cubicBezTo>
                  <a:cubicBezTo>
                    <a:pt x="275" y="1249"/>
                    <a:pt x="138" y="1662"/>
                    <a:pt x="69" y="2143"/>
                  </a:cubicBezTo>
                  <a:cubicBezTo>
                    <a:pt x="0" y="3037"/>
                    <a:pt x="69" y="3965"/>
                    <a:pt x="241" y="4893"/>
                  </a:cubicBezTo>
                  <a:cubicBezTo>
                    <a:pt x="294" y="5236"/>
                    <a:pt x="611" y="5986"/>
                    <a:pt x="989" y="5986"/>
                  </a:cubicBezTo>
                  <a:cubicBezTo>
                    <a:pt x="1102" y="5986"/>
                    <a:pt x="1221" y="5918"/>
                    <a:pt x="1341" y="5752"/>
                  </a:cubicBezTo>
                  <a:cubicBezTo>
                    <a:pt x="1547" y="5442"/>
                    <a:pt x="1444" y="5064"/>
                    <a:pt x="1478" y="4721"/>
                  </a:cubicBezTo>
                  <a:cubicBezTo>
                    <a:pt x="1512" y="4377"/>
                    <a:pt x="1512" y="3930"/>
                    <a:pt x="1547" y="3552"/>
                  </a:cubicBezTo>
                  <a:cubicBezTo>
                    <a:pt x="1581" y="3518"/>
                    <a:pt x="1581" y="3483"/>
                    <a:pt x="1581" y="3415"/>
                  </a:cubicBezTo>
                  <a:cubicBezTo>
                    <a:pt x="1615" y="3312"/>
                    <a:pt x="1615" y="3174"/>
                    <a:pt x="1650" y="3071"/>
                  </a:cubicBezTo>
                  <a:cubicBezTo>
                    <a:pt x="1650" y="3002"/>
                    <a:pt x="1787" y="2796"/>
                    <a:pt x="1787" y="2796"/>
                  </a:cubicBezTo>
                  <a:cubicBezTo>
                    <a:pt x="1856" y="3518"/>
                    <a:pt x="1925" y="4239"/>
                    <a:pt x="2062" y="4927"/>
                  </a:cubicBezTo>
                  <a:cubicBezTo>
                    <a:pt x="2165" y="5442"/>
                    <a:pt x="2303" y="5924"/>
                    <a:pt x="2475" y="6370"/>
                  </a:cubicBezTo>
                  <a:cubicBezTo>
                    <a:pt x="2623" y="6767"/>
                    <a:pt x="2897" y="7146"/>
                    <a:pt x="3245" y="7146"/>
                  </a:cubicBezTo>
                  <a:cubicBezTo>
                    <a:pt x="3379" y="7146"/>
                    <a:pt x="3524" y="7089"/>
                    <a:pt x="3678" y="6955"/>
                  </a:cubicBezTo>
                  <a:cubicBezTo>
                    <a:pt x="3850" y="6817"/>
                    <a:pt x="3850" y="6645"/>
                    <a:pt x="3815" y="6405"/>
                  </a:cubicBezTo>
                  <a:cubicBezTo>
                    <a:pt x="3678" y="5167"/>
                    <a:pt x="3471" y="3896"/>
                    <a:pt x="3678" y="2693"/>
                  </a:cubicBezTo>
                  <a:lnTo>
                    <a:pt x="3678" y="2693"/>
                  </a:lnTo>
                  <a:cubicBezTo>
                    <a:pt x="3746" y="3415"/>
                    <a:pt x="3850" y="4171"/>
                    <a:pt x="3987" y="4893"/>
                  </a:cubicBezTo>
                  <a:cubicBezTo>
                    <a:pt x="4124" y="5477"/>
                    <a:pt x="4262" y="6061"/>
                    <a:pt x="4468" y="6645"/>
                  </a:cubicBezTo>
                  <a:cubicBezTo>
                    <a:pt x="4606" y="7092"/>
                    <a:pt x="4778" y="7848"/>
                    <a:pt x="5396" y="7848"/>
                  </a:cubicBezTo>
                  <a:cubicBezTo>
                    <a:pt x="5671" y="7780"/>
                    <a:pt x="5912" y="7573"/>
                    <a:pt x="5946" y="7264"/>
                  </a:cubicBezTo>
                  <a:cubicBezTo>
                    <a:pt x="5980" y="6989"/>
                    <a:pt x="5980" y="6714"/>
                    <a:pt x="5912" y="6405"/>
                  </a:cubicBezTo>
                  <a:cubicBezTo>
                    <a:pt x="5740" y="5511"/>
                    <a:pt x="5671" y="4618"/>
                    <a:pt x="5671" y="3724"/>
                  </a:cubicBezTo>
                  <a:cubicBezTo>
                    <a:pt x="5671" y="3380"/>
                    <a:pt x="5740" y="3002"/>
                    <a:pt x="5774" y="2658"/>
                  </a:cubicBezTo>
                  <a:cubicBezTo>
                    <a:pt x="5806" y="2498"/>
                    <a:pt x="5899" y="2367"/>
                    <a:pt x="5910" y="2210"/>
                  </a:cubicBezTo>
                  <a:lnTo>
                    <a:pt x="5910" y="2210"/>
                  </a:lnTo>
                  <a:cubicBezTo>
                    <a:pt x="5878" y="3093"/>
                    <a:pt x="5914" y="3975"/>
                    <a:pt x="6084" y="4824"/>
                  </a:cubicBezTo>
                  <a:cubicBezTo>
                    <a:pt x="6187" y="5339"/>
                    <a:pt x="6393" y="6748"/>
                    <a:pt x="7012" y="6852"/>
                  </a:cubicBezTo>
                  <a:cubicBezTo>
                    <a:pt x="7036" y="6855"/>
                    <a:pt x="7061" y="6857"/>
                    <a:pt x="7085" y="6857"/>
                  </a:cubicBezTo>
                  <a:cubicBezTo>
                    <a:pt x="7300" y="6857"/>
                    <a:pt x="7503" y="6724"/>
                    <a:pt x="7596" y="6508"/>
                  </a:cubicBezTo>
                  <a:cubicBezTo>
                    <a:pt x="7699" y="6267"/>
                    <a:pt x="7733" y="6027"/>
                    <a:pt x="7733" y="5752"/>
                  </a:cubicBezTo>
                  <a:cubicBezTo>
                    <a:pt x="7802" y="4274"/>
                    <a:pt x="7871" y="2796"/>
                    <a:pt x="7905" y="1318"/>
                  </a:cubicBezTo>
                  <a:cubicBezTo>
                    <a:pt x="7905" y="628"/>
                    <a:pt x="7444" y="255"/>
                    <a:pt x="6942" y="255"/>
                  </a:cubicBezTo>
                  <a:cubicBezTo>
                    <a:pt x="6668" y="255"/>
                    <a:pt x="6383" y="366"/>
                    <a:pt x="6152" y="596"/>
                  </a:cubicBezTo>
                  <a:cubicBezTo>
                    <a:pt x="5878" y="231"/>
                    <a:pt x="5685" y="0"/>
                    <a:pt x="5262" y="0"/>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8" name="Google Shape;2968;p48"/>
            <p:cNvSpPr/>
            <p:nvPr/>
          </p:nvSpPr>
          <p:spPr>
            <a:xfrm>
              <a:off x="5262643" y="1971850"/>
              <a:ext cx="202800" cy="202600"/>
            </a:xfrm>
            <a:custGeom>
              <a:avLst/>
              <a:gdLst/>
              <a:ahLst/>
              <a:cxnLst/>
              <a:rect l="l" t="t" r="r" b="b"/>
              <a:pathLst>
                <a:path w="8112" h="8104" extrusionOk="0">
                  <a:moveTo>
                    <a:pt x="6307" y="0"/>
                  </a:moveTo>
                  <a:cubicBezTo>
                    <a:pt x="6236" y="0"/>
                    <a:pt x="6162" y="6"/>
                    <a:pt x="6084" y="19"/>
                  </a:cubicBezTo>
                  <a:cubicBezTo>
                    <a:pt x="4641" y="225"/>
                    <a:pt x="3163" y="534"/>
                    <a:pt x="1719" y="775"/>
                  </a:cubicBezTo>
                  <a:cubicBezTo>
                    <a:pt x="1479" y="775"/>
                    <a:pt x="1238" y="878"/>
                    <a:pt x="997" y="1015"/>
                  </a:cubicBezTo>
                  <a:cubicBezTo>
                    <a:pt x="791" y="1118"/>
                    <a:pt x="654" y="1393"/>
                    <a:pt x="722" y="1634"/>
                  </a:cubicBezTo>
                  <a:cubicBezTo>
                    <a:pt x="929" y="2218"/>
                    <a:pt x="2338" y="2253"/>
                    <a:pt x="2888" y="2287"/>
                  </a:cubicBezTo>
                  <a:cubicBezTo>
                    <a:pt x="3031" y="2293"/>
                    <a:pt x="3175" y="2296"/>
                    <a:pt x="3320" y="2296"/>
                  </a:cubicBezTo>
                  <a:cubicBezTo>
                    <a:pt x="4044" y="2296"/>
                    <a:pt x="4784" y="2224"/>
                    <a:pt x="5500" y="2081"/>
                  </a:cubicBezTo>
                  <a:lnTo>
                    <a:pt x="5500" y="2081"/>
                  </a:lnTo>
                  <a:cubicBezTo>
                    <a:pt x="5362" y="2115"/>
                    <a:pt x="5190" y="2253"/>
                    <a:pt x="5053" y="2287"/>
                  </a:cubicBezTo>
                  <a:cubicBezTo>
                    <a:pt x="4709" y="2390"/>
                    <a:pt x="4366" y="2459"/>
                    <a:pt x="4022" y="2528"/>
                  </a:cubicBezTo>
                  <a:cubicBezTo>
                    <a:pt x="3339" y="2633"/>
                    <a:pt x="2637" y="2677"/>
                    <a:pt x="1944" y="2677"/>
                  </a:cubicBezTo>
                  <a:cubicBezTo>
                    <a:pt x="1731" y="2677"/>
                    <a:pt x="1518" y="2673"/>
                    <a:pt x="1307" y="2665"/>
                  </a:cubicBezTo>
                  <a:cubicBezTo>
                    <a:pt x="1233" y="2656"/>
                    <a:pt x="1157" y="2652"/>
                    <a:pt x="1080" y="2652"/>
                  </a:cubicBezTo>
                  <a:cubicBezTo>
                    <a:pt x="868" y="2652"/>
                    <a:pt x="649" y="2683"/>
                    <a:pt x="447" y="2734"/>
                  </a:cubicBezTo>
                  <a:cubicBezTo>
                    <a:pt x="172" y="2837"/>
                    <a:pt x="1" y="3077"/>
                    <a:pt x="1" y="3352"/>
                  </a:cubicBezTo>
                  <a:cubicBezTo>
                    <a:pt x="1" y="3971"/>
                    <a:pt x="826" y="4040"/>
                    <a:pt x="1307" y="4143"/>
                  </a:cubicBezTo>
                  <a:cubicBezTo>
                    <a:pt x="1891" y="4246"/>
                    <a:pt x="2475" y="4315"/>
                    <a:pt x="3094" y="4349"/>
                  </a:cubicBezTo>
                  <a:cubicBezTo>
                    <a:pt x="3455" y="4384"/>
                    <a:pt x="3824" y="4401"/>
                    <a:pt x="4194" y="4401"/>
                  </a:cubicBezTo>
                  <a:cubicBezTo>
                    <a:pt x="4563" y="4401"/>
                    <a:pt x="4933" y="4384"/>
                    <a:pt x="5294" y="4349"/>
                  </a:cubicBezTo>
                  <a:lnTo>
                    <a:pt x="5294" y="4349"/>
                  </a:lnTo>
                  <a:cubicBezTo>
                    <a:pt x="4125" y="4727"/>
                    <a:pt x="2853" y="4693"/>
                    <a:pt x="1616" y="4727"/>
                  </a:cubicBezTo>
                  <a:cubicBezTo>
                    <a:pt x="1375" y="4727"/>
                    <a:pt x="1204" y="4762"/>
                    <a:pt x="1066" y="4933"/>
                  </a:cubicBezTo>
                  <a:cubicBezTo>
                    <a:pt x="688" y="5552"/>
                    <a:pt x="1238" y="5930"/>
                    <a:pt x="1822" y="6068"/>
                  </a:cubicBezTo>
                  <a:cubicBezTo>
                    <a:pt x="2303" y="6171"/>
                    <a:pt x="2785" y="6239"/>
                    <a:pt x="3300" y="6274"/>
                  </a:cubicBezTo>
                  <a:cubicBezTo>
                    <a:pt x="3661" y="6291"/>
                    <a:pt x="4022" y="6300"/>
                    <a:pt x="4383" y="6300"/>
                  </a:cubicBezTo>
                  <a:cubicBezTo>
                    <a:pt x="4743" y="6300"/>
                    <a:pt x="5104" y="6291"/>
                    <a:pt x="5464" y="6274"/>
                  </a:cubicBezTo>
                  <a:lnTo>
                    <a:pt x="5464" y="6274"/>
                  </a:lnTo>
                  <a:cubicBezTo>
                    <a:pt x="5426" y="6277"/>
                    <a:pt x="5224" y="6412"/>
                    <a:pt x="5190" y="6446"/>
                  </a:cubicBezTo>
                  <a:cubicBezTo>
                    <a:pt x="5087" y="6480"/>
                    <a:pt x="4984" y="6514"/>
                    <a:pt x="4847" y="6549"/>
                  </a:cubicBezTo>
                  <a:lnTo>
                    <a:pt x="4709" y="6583"/>
                  </a:lnTo>
                  <a:cubicBezTo>
                    <a:pt x="4331" y="6686"/>
                    <a:pt x="3884" y="6755"/>
                    <a:pt x="3541" y="6824"/>
                  </a:cubicBezTo>
                  <a:cubicBezTo>
                    <a:pt x="3197" y="6892"/>
                    <a:pt x="2853" y="6858"/>
                    <a:pt x="2578" y="7099"/>
                  </a:cubicBezTo>
                  <a:cubicBezTo>
                    <a:pt x="1925" y="7717"/>
                    <a:pt x="3094" y="8095"/>
                    <a:pt x="3575" y="8095"/>
                  </a:cubicBezTo>
                  <a:cubicBezTo>
                    <a:pt x="3726" y="8101"/>
                    <a:pt x="3876" y="8104"/>
                    <a:pt x="4027" y="8104"/>
                  </a:cubicBezTo>
                  <a:cubicBezTo>
                    <a:pt x="4803" y="8104"/>
                    <a:pt x="5576" y="8028"/>
                    <a:pt x="6325" y="7855"/>
                  </a:cubicBezTo>
                  <a:cubicBezTo>
                    <a:pt x="6771" y="7752"/>
                    <a:pt x="7184" y="7546"/>
                    <a:pt x="7562" y="7271"/>
                  </a:cubicBezTo>
                  <a:cubicBezTo>
                    <a:pt x="8112" y="6755"/>
                    <a:pt x="8043" y="5896"/>
                    <a:pt x="7424" y="5518"/>
                  </a:cubicBezTo>
                  <a:cubicBezTo>
                    <a:pt x="7699" y="5277"/>
                    <a:pt x="7871" y="4933"/>
                    <a:pt x="7906" y="4590"/>
                  </a:cubicBezTo>
                  <a:cubicBezTo>
                    <a:pt x="7974" y="4177"/>
                    <a:pt x="7768" y="3799"/>
                    <a:pt x="7390" y="3627"/>
                  </a:cubicBezTo>
                  <a:cubicBezTo>
                    <a:pt x="7665" y="3352"/>
                    <a:pt x="7803" y="2974"/>
                    <a:pt x="7768" y="2596"/>
                  </a:cubicBezTo>
                  <a:cubicBezTo>
                    <a:pt x="7768" y="2081"/>
                    <a:pt x="7459" y="1909"/>
                    <a:pt x="7046" y="1668"/>
                  </a:cubicBezTo>
                  <a:cubicBezTo>
                    <a:pt x="7556" y="967"/>
                    <a:pt x="7209" y="0"/>
                    <a:pt x="6307" y="0"/>
                  </a:cubicBezTo>
                  <a:close/>
                </a:path>
              </a:pathLst>
            </a:custGeom>
            <a:solidFill>
              <a:srgbClr val="E897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grpSp>
        <p:nvGrpSpPr>
          <p:cNvPr id="2978" name="Google Shape;2978;p48"/>
          <p:cNvGrpSpPr/>
          <p:nvPr/>
        </p:nvGrpSpPr>
        <p:grpSpPr>
          <a:xfrm>
            <a:off x="1955189" y="1355053"/>
            <a:ext cx="513220" cy="103417"/>
            <a:chOff x="3147625" y="1505112"/>
            <a:chExt cx="803790" cy="161969"/>
          </a:xfrm>
        </p:grpSpPr>
        <p:sp>
          <p:nvSpPr>
            <p:cNvPr id="2979" name="Google Shape;2979;p48"/>
            <p:cNvSpPr/>
            <p:nvPr/>
          </p:nvSpPr>
          <p:spPr>
            <a:xfrm>
              <a:off x="3791416" y="1507081"/>
              <a:ext cx="160000" cy="160000"/>
            </a:xfrm>
            <a:custGeom>
              <a:avLst/>
              <a:gdLst/>
              <a:ahLst/>
              <a:cxnLst/>
              <a:rect l="l" t="t" r="r" b="b"/>
              <a:pathLst>
                <a:path w="6400" h="6400" extrusionOk="0">
                  <a:moveTo>
                    <a:pt x="3180" y="1"/>
                  </a:moveTo>
                  <a:cubicBezTo>
                    <a:pt x="1414" y="1"/>
                    <a:pt x="0" y="1453"/>
                    <a:pt x="0" y="3220"/>
                  </a:cubicBezTo>
                  <a:cubicBezTo>
                    <a:pt x="0" y="4986"/>
                    <a:pt x="1414" y="6399"/>
                    <a:pt x="3180" y="6399"/>
                  </a:cubicBezTo>
                  <a:cubicBezTo>
                    <a:pt x="4947" y="6399"/>
                    <a:pt x="6399" y="4986"/>
                    <a:pt x="6399" y="3220"/>
                  </a:cubicBezTo>
                  <a:cubicBezTo>
                    <a:pt x="6399" y="1453"/>
                    <a:pt x="4947" y="1"/>
                    <a:pt x="3180" y="1"/>
                  </a:cubicBezTo>
                  <a:close/>
                </a:path>
              </a:pathLst>
            </a:custGeom>
            <a:solidFill>
              <a:srgbClr val="DD595D">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0" name="Google Shape;2980;p48"/>
            <p:cNvSpPr/>
            <p:nvPr/>
          </p:nvSpPr>
          <p:spPr>
            <a:xfrm>
              <a:off x="3147625" y="1505112"/>
              <a:ext cx="159975" cy="159000"/>
            </a:xfrm>
            <a:custGeom>
              <a:avLst/>
              <a:gdLst/>
              <a:ahLst/>
              <a:cxnLst/>
              <a:rect l="l" t="t" r="r" b="b"/>
              <a:pathLst>
                <a:path w="6399" h="6360" extrusionOk="0">
                  <a:moveTo>
                    <a:pt x="3219" y="0"/>
                  </a:moveTo>
                  <a:cubicBezTo>
                    <a:pt x="1453" y="0"/>
                    <a:pt x="0" y="1413"/>
                    <a:pt x="0" y="3180"/>
                  </a:cubicBezTo>
                  <a:cubicBezTo>
                    <a:pt x="0" y="4946"/>
                    <a:pt x="1453" y="6360"/>
                    <a:pt x="3219" y="6360"/>
                  </a:cubicBezTo>
                  <a:cubicBezTo>
                    <a:pt x="4946" y="6360"/>
                    <a:pt x="6399" y="4946"/>
                    <a:pt x="6399" y="3180"/>
                  </a:cubicBezTo>
                  <a:cubicBezTo>
                    <a:pt x="6399" y="1413"/>
                    <a:pt x="4946" y="0"/>
                    <a:pt x="3219" y="0"/>
                  </a:cubicBezTo>
                  <a:close/>
                </a:path>
              </a:pathLst>
            </a:custGeom>
            <a:solidFill>
              <a:srgbClr val="DD595D">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981" name="Google Shape;2981;p48"/>
          <p:cNvGrpSpPr/>
          <p:nvPr/>
        </p:nvGrpSpPr>
        <p:grpSpPr>
          <a:xfrm>
            <a:off x="6662914" y="1312178"/>
            <a:ext cx="513220" cy="103417"/>
            <a:chOff x="3147625" y="1505112"/>
            <a:chExt cx="803790" cy="161969"/>
          </a:xfrm>
        </p:grpSpPr>
        <p:sp>
          <p:nvSpPr>
            <p:cNvPr id="2982" name="Google Shape;2982;p48"/>
            <p:cNvSpPr/>
            <p:nvPr/>
          </p:nvSpPr>
          <p:spPr>
            <a:xfrm>
              <a:off x="3791416" y="1507081"/>
              <a:ext cx="160000" cy="160000"/>
            </a:xfrm>
            <a:custGeom>
              <a:avLst/>
              <a:gdLst/>
              <a:ahLst/>
              <a:cxnLst/>
              <a:rect l="l" t="t" r="r" b="b"/>
              <a:pathLst>
                <a:path w="6400" h="6400" extrusionOk="0">
                  <a:moveTo>
                    <a:pt x="3180" y="1"/>
                  </a:moveTo>
                  <a:cubicBezTo>
                    <a:pt x="1414" y="1"/>
                    <a:pt x="0" y="1453"/>
                    <a:pt x="0" y="3220"/>
                  </a:cubicBezTo>
                  <a:cubicBezTo>
                    <a:pt x="0" y="4986"/>
                    <a:pt x="1414" y="6399"/>
                    <a:pt x="3180" y="6399"/>
                  </a:cubicBezTo>
                  <a:cubicBezTo>
                    <a:pt x="4947" y="6399"/>
                    <a:pt x="6399" y="4986"/>
                    <a:pt x="6399" y="3220"/>
                  </a:cubicBezTo>
                  <a:cubicBezTo>
                    <a:pt x="6399" y="1453"/>
                    <a:pt x="4947" y="1"/>
                    <a:pt x="3180" y="1"/>
                  </a:cubicBezTo>
                  <a:close/>
                </a:path>
              </a:pathLst>
            </a:custGeom>
            <a:solidFill>
              <a:srgbClr val="DD595D">
                <a:alpha val="4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3" name="Google Shape;2983;p48"/>
            <p:cNvSpPr/>
            <p:nvPr/>
          </p:nvSpPr>
          <p:spPr>
            <a:xfrm>
              <a:off x="3147625" y="1505112"/>
              <a:ext cx="159975" cy="159000"/>
            </a:xfrm>
            <a:custGeom>
              <a:avLst/>
              <a:gdLst/>
              <a:ahLst/>
              <a:cxnLst/>
              <a:rect l="l" t="t" r="r" b="b"/>
              <a:pathLst>
                <a:path w="6399" h="6360" extrusionOk="0">
                  <a:moveTo>
                    <a:pt x="3219" y="0"/>
                  </a:moveTo>
                  <a:cubicBezTo>
                    <a:pt x="1453" y="0"/>
                    <a:pt x="0" y="1413"/>
                    <a:pt x="0" y="3180"/>
                  </a:cubicBezTo>
                  <a:cubicBezTo>
                    <a:pt x="0" y="4946"/>
                    <a:pt x="1453" y="6360"/>
                    <a:pt x="3219" y="6360"/>
                  </a:cubicBezTo>
                  <a:cubicBezTo>
                    <a:pt x="4946" y="6360"/>
                    <a:pt x="6399" y="4946"/>
                    <a:pt x="6399" y="3180"/>
                  </a:cubicBezTo>
                  <a:cubicBezTo>
                    <a:pt x="6399" y="1413"/>
                    <a:pt x="4946" y="0"/>
                    <a:pt x="3219" y="0"/>
                  </a:cubicBezTo>
                  <a:close/>
                </a:path>
              </a:pathLst>
            </a:custGeom>
            <a:solidFill>
              <a:srgbClr val="DD595D">
                <a:alpha val="4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10" name="5 Minute Countdown Timer with Music For Kids!">
            <a:hlinkClick r:id="" action="ppaction://media"/>
            <a:extLst>
              <a:ext uri="{FF2B5EF4-FFF2-40B4-BE49-F238E27FC236}">
                <a16:creationId xmlns:a16="http://schemas.microsoft.com/office/drawing/2014/main" id="{E7027376-34DD-4614-9DB0-F6FCDCD711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1554" y="1214297"/>
            <a:ext cx="1887226" cy="10615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916"/>
                                        </p:tgtEl>
                                        <p:attrNameLst>
                                          <p:attrName>style.visibility</p:attrName>
                                        </p:attrNameLst>
                                      </p:cBhvr>
                                      <p:to>
                                        <p:strVal val="visible"/>
                                      </p:to>
                                    </p:set>
                                    <p:animEffect transition="in" filter="barn(inVertical)">
                                      <p:cBhvr>
                                        <p:cTn id="13" dur="500"/>
                                        <p:tgtEl>
                                          <p:spTgt spid="29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944"/>
                                        </p:tgtEl>
                                        <p:attrNameLst>
                                          <p:attrName>style.visibility</p:attrName>
                                        </p:attrNameLst>
                                      </p:cBhvr>
                                      <p:to>
                                        <p:strVal val="visible"/>
                                      </p:to>
                                    </p:set>
                                    <p:animEffect transition="in" filter="fade">
                                      <p:cBhvr>
                                        <p:cTn id="18" dur="1000"/>
                                        <p:tgtEl>
                                          <p:spTgt spid="2944"/>
                                        </p:tgtEl>
                                      </p:cBhvr>
                                    </p:animEffect>
                                    <p:anim calcmode="lin" valueType="num">
                                      <p:cBhvr>
                                        <p:cTn id="19" dur="1000" fill="hold"/>
                                        <p:tgtEl>
                                          <p:spTgt spid="2944"/>
                                        </p:tgtEl>
                                        <p:attrNameLst>
                                          <p:attrName>ppt_x</p:attrName>
                                        </p:attrNameLst>
                                      </p:cBhvr>
                                      <p:tavLst>
                                        <p:tav tm="0">
                                          <p:val>
                                            <p:strVal val="#ppt_x"/>
                                          </p:val>
                                        </p:tav>
                                        <p:tav tm="100000">
                                          <p:val>
                                            <p:strVal val="#ppt_x"/>
                                          </p:val>
                                        </p:tav>
                                      </p:tavLst>
                                    </p:anim>
                                    <p:anim calcmode="lin" valueType="num">
                                      <p:cBhvr>
                                        <p:cTn id="20" dur="1000" fill="hold"/>
                                        <p:tgtEl>
                                          <p:spTgt spid="294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17"/>
                                        </p:tgtEl>
                                        <p:attrNameLst>
                                          <p:attrName>style.visibility</p:attrName>
                                        </p:attrNameLst>
                                      </p:cBhvr>
                                      <p:to>
                                        <p:strVal val="visible"/>
                                      </p:to>
                                    </p:set>
                                    <p:animEffect transition="in" filter="barn(inVertical)">
                                      <p:cBhvr>
                                        <p:cTn id="25" dur="500"/>
                                        <p:tgtEl>
                                          <p:spTgt spid="29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0"/>
                </p:tgtEl>
              </p:cMediaNode>
            </p:video>
          </p:childTnLst>
        </p:cTn>
      </p:par>
    </p:tnLst>
    <p:bldLst>
      <p:bldP spid="29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563E37E-D935-483B-9AC1-CDE7EB8905D9}"/>
              </a:ext>
            </a:extLst>
          </p:cNvPr>
          <p:cNvSpPr/>
          <p:nvPr/>
        </p:nvSpPr>
        <p:spPr>
          <a:xfrm>
            <a:off x="721294" y="913492"/>
            <a:ext cx="2830285" cy="83457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mbria" panose="02040503050406030204" pitchFamily="18" charset="0"/>
                <a:ea typeface="Cambria" panose="02040503050406030204" pitchFamily="18" charset="0"/>
              </a:rPr>
              <a:t>1. Nghệ thuật</a:t>
            </a:r>
            <a:endParaRPr lang="en-US" sz="2000" b="1">
              <a:solidFill>
                <a:schemeClr val="tx1"/>
              </a:solidFill>
            </a:endParaRPr>
          </a:p>
        </p:txBody>
      </p:sp>
      <p:sp>
        <p:nvSpPr>
          <p:cNvPr id="17" name="Rectangle: Rounded Corners 16">
            <a:extLst>
              <a:ext uri="{FF2B5EF4-FFF2-40B4-BE49-F238E27FC236}">
                <a16:creationId xmlns:a16="http://schemas.microsoft.com/office/drawing/2014/main" id="{AEC48F13-AFE2-43A3-B792-D512CA6DFB3D}"/>
              </a:ext>
            </a:extLst>
          </p:cNvPr>
          <p:cNvSpPr/>
          <p:nvPr/>
        </p:nvSpPr>
        <p:spPr>
          <a:xfrm>
            <a:off x="721294" y="1973034"/>
            <a:ext cx="2830285" cy="263525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800" dirty="0" err="1">
                <a:solidFill>
                  <a:schemeClr val="tx1"/>
                </a:solidFill>
                <a:latin typeface="Cambria" panose="02040503050406030204" pitchFamily="18" charset="0"/>
                <a:ea typeface="Cambria" panose="02040503050406030204" pitchFamily="18" charset="0"/>
              </a:rPr>
              <a:t>Thể</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thơ</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năm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chữ</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kết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hợp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miêu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tự</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sự</a:t>
            </a:r>
            <a:r>
              <a:rPr lang="en-US" sz="1800" dirty="0">
                <a:solidFill>
                  <a:schemeClr val="tx1"/>
                </a:solidFill>
                <a:latin typeface="Cambria" panose="02040503050406030204" pitchFamily="18" charset="0"/>
                <a:ea typeface="Cambria" panose="02040503050406030204" pitchFamily="18" charset="0"/>
              </a:rPr>
              <a:t>.</a:t>
            </a:r>
          </a:p>
          <a:p>
            <a:pPr marL="285750" indent="-285750">
              <a:buFontTx/>
              <a:buChar char="-"/>
            </a:pPr>
            <a:r>
              <a:rPr lang="en-US" sz="1800" dirty="0" err="1">
                <a:solidFill>
                  <a:schemeClr val="tx1"/>
                </a:solidFill>
                <a:latin typeface="Cambria" panose="02040503050406030204" pitchFamily="18" charset="0"/>
                <a:ea typeface="Cambria" panose="02040503050406030204" pitchFamily="18" charset="0"/>
              </a:rPr>
              <a:t>Lời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thơ</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hồn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nhiên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ngôn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ngữ</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giản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dị</a:t>
            </a:r>
            <a:r>
              <a:rPr lang="en-US" sz="1800" dirty="0">
                <a:solidFill>
                  <a:schemeClr val="tx1"/>
                </a:solidFill>
                <a:latin typeface="Cambria" panose="02040503050406030204" pitchFamily="18" charset="0"/>
                <a:ea typeface="Cambria" panose="02040503050406030204" pitchFamily="18" charset="0"/>
              </a:rPr>
              <a:t>.</a:t>
            </a:r>
          </a:p>
          <a:p>
            <a:pPr marL="285750" indent="-285750">
              <a:buFontTx/>
              <a:buChar char="-"/>
            </a:pPr>
            <a:r>
              <a:rPr lang="en-US" sz="1800" dirty="0" err="1">
                <a:solidFill>
                  <a:schemeClr val="tx1"/>
                </a:solidFill>
                <a:latin typeface="Cambria" panose="02040503050406030204" pitchFamily="18" charset="0"/>
                <a:ea typeface="Cambria" panose="02040503050406030204" pitchFamily="18" charset="0"/>
              </a:rPr>
              <a:t>Nghệ</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thuật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điệp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ngữ</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ẩn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dụ</a:t>
            </a:r>
            <a:r>
              <a:rPr lang="en-US" sz="1800" dirty="0">
                <a:solidFill>
                  <a:schemeClr val="tx1"/>
                </a:solidFill>
                <a:latin typeface="Cambria" panose="02040503050406030204" pitchFamily="18" charset="0"/>
                <a:ea typeface="Cambria" panose="02040503050406030204" pitchFamily="18" charset="0"/>
              </a:rPr>
              <a:t>,…</a:t>
            </a:r>
            <a:endParaRPr lang="en-US" sz="1800" dirty="0">
              <a:solidFill>
                <a:schemeClr val="tx1"/>
              </a:solidFill>
            </a:endParaRPr>
          </a:p>
        </p:txBody>
      </p:sp>
      <p:sp>
        <p:nvSpPr>
          <p:cNvPr id="18" name="Rectangle: Rounded Corners 17">
            <a:extLst>
              <a:ext uri="{FF2B5EF4-FFF2-40B4-BE49-F238E27FC236}">
                <a16:creationId xmlns:a16="http://schemas.microsoft.com/office/drawing/2014/main" id="{97B90042-72D0-4397-BDED-C5C41D4ACF2E}"/>
              </a:ext>
            </a:extLst>
          </p:cNvPr>
          <p:cNvSpPr/>
          <p:nvPr/>
        </p:nvSpPr>
        <p:spPr>
          <a:xfrm>
            <a:off x="4908665" y="913492"/>
            <a:ext cx="3860197" cy="834572"/>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rPr>
              <a:t>2. </a:t>
            </a:r>
            <a:r>
              <a:rPr lang="en-US" sz="2000" b="1" dirty="0" err="1">
                <a:solidFill>
                  <a:schemeClr val="tx1"/>
                </a:solidFill>
                <a:latin typeface="Cambria" panose="02040503050406030204" pitchFamily="18" charset="0"/>
                <a:ea typeface="Cambria" panose="02040503050406030204" pitchFamily="18" charset="0"/>
              </a:rPr>
              <a:t>Nội</a:t>
            </a:r>
            <a:r>
              <a:rPr lang="en-US" sz="2000" b="1" dirty="0">
                <a:solidFill>
                  <a:schemeClr val="tx1"/>
                </a:solidFill>
                <a:latin typeface="Cambria" panose="02040503050406030204" pitchFamily="18" charset="0"/>
                <a:ea typeface="Cambria" panose="02040503050406030204" pitchFamily="18" charset="0"/>
              </a:rPr>
              <a:t> dung</a:t>
            </a:r>
            <a:endParaRPr lang="en-US" sz="2000" b="1" dirty="0">
              <a:solidFill>
                <a:schemeClr val="tx1"/>
              </a:solidFill>
            </a:endParaRPr>
          </a:p>
        </p:txBody>
      </p:sp>
      <p:sp>
        <p:nvSpPr>
          <p:cNvPr id="19" name="Rectangle: Rounded Corners 18">
            <a:extLst>
              <a:ext uri="{FF2B5EF4-FFF2-40B4-BE49-F238E27FC236}">
                <a16:creationId xmlns:a16="http://schemas.microsoft.com/office/drawing/2014/main" id="{04833F01-595F-4369-9DF6-5940EDDF078D}"/>
              </a:ext>
            </a:extLst>
          </p:cNvPr>
          <p:cNvSpPr/>
          <p:nvPr/>
        </p:nvSpPr>
        <p:spPr>
          <a:xfrm>
            <a:off x="4673599" y="1973034"/>
            <a:ext cx="4173415" cy="2942843"/>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800" dirty="0" err="1">
                <a:solidFill>
                  <a:schemeClr val="tx1"/>
                </a:solidFill>
                <a:latin typeface="Cambria" panose="02040503050406030204" pitchFamily="18" charset="0"/>
                <a:ea typeface="Cambria" panose="02040503050406030204" pitchFamily="18" charset="0"/>
              </a:rPr>
              <a:t>Câu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chuyện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gấu</a:t>
            </a:r>
            <a:r>
              <a:rPr lang="en-US" sz="1800" dirty="0">
                <a:solidFill>
                  <a:schemeClr val="tx1"/>
                </a:solidFill>
                <a:latin typeface="Cambria" panose="02040503050406030204" pitchFamily="18" charset="0"/>
                <a:ea typeface="Cambria" panose="02040503050406030204" pitchFamily="18" charset="0"/>
              </a:rPr>
              <a:t> con </a:t>
            </a:r>
            <a:r>
              <a:rPr lang="en-US" sz="1800" dirty="0" err="1">
                <a:solidFill>
                  <a:schemeClr val="tx1"/>
                </a:solidFill>
                <a:latin typeface="Cambria" panose="02040503050406030204" pitchFamily="18" charset="0"/>
                <a:ea typeface="Cambria" panose="02040503050406030204" pitchFamily="18" charset="0"/>
              </a:rPr>
              <a:t>bị</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vì</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ngoại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biệt</a:t>
            </a:r>
            <a:r>
              <a:rPr lang="en-US" sz="1800" dirty="0">
                <a:solidFill>
                  <a:schemeClr val="tx1"/>
                </a:solidFill>
                <a:latin typeface="Cambria" panose="02040503050406030204" pitchFamily="18" charset="0"/>
                <a:ea typeface="Cambria" panose="02040503050406030204" pitchFamily="18" charset="0"/>
              </a:rPr>
              <a:t>.</a:t>
            </a:r>
          </a:p>
          <a:p>
            <a:pPr marL="285750" indent="-285750">
              <a:buFontTx/>
              <a:buChar char="-"/>
            </a:pPr>
            <a:r>
              <a:rPr lang="en-US" sz="1800" dirty="0" err="1">
                <a:solidFill>
                  <a:schemeClr val="tx1"/>
                </a:solidFill>
                <a:latin typeface="Cambria" panose="02040503050406030204" pitchFamily="18" charset="0"/>
                <a:ea typeface="Cambria" panose="02040503050406030204" pitchFamily="18" charset="0"/>
              </a:rPr>
              <a:t>Bài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thơ</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gợi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nhắc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hiện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tượng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chọc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chê</a:t>
            </a:r>
            <a:r>
              <a:rPr lang="en-US" sz="1800" dirty="0">
                <a:solidFill>
                  <a:schemeClr val="tx1"/>
                </a:solidFill>
                <a:latin typeface="Cambria" panose="02040503050406030204" pitchFamily="18" charset="0"/>
                <a:ea typeface="Cambria" panose="02040503050406030204" pitchFamily="18" charset="0"/>
              </a:rPr>
              <a:t> bai </a:t>
            </a:r>
            <a:r>
              <a:rPr lang="en-US" sz="1800" dirty="0" err="1">
                <a:solidFill>
                  <a:schemeClr val="tx1"/>
                </a:solidFill>
                <a:latin typeface="Cambria" panose="02040503050406030204" pitchFamily="18" charset="0"/>
                <a:ea typeface="Cambria" panose="02040503050406030204" pitchFamily="18" charset="0"/>
              </a:rPr>
              <a:t>ngoại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khác</a:t>
            </a:r>
            <a:r>
              <a:rPr lang="en-US" sz="1800" dirty="0">
                <a:solidFill>
                  <a:schemeClr val="tx1"/>
                </a:solidFill>
                <a:latin typeface="Cambria" panose="02040503050406030204" pitchFamily="18" charset="0"/>
                <a:ea typeface="Cambria" panose="02040503050406030204" pitchFamily="18" charset="0"/>
              </a:rPr>
              <a:t>.</a:t>
            </a:r>
          </a:p>
          <a:p>
            <a:pPr marL="285750" indent="-285750">
              <a:buFontTx/>
              <a:buChar char="-"/>
            </a:pPr>
            <a:r>
              <a:rPr lang="en-US" sz="1800" dirty="0" err="1">
                <a:solidFill>
                  <a:schemeClr val="tx1"/>
                </a:solidFill>
                <a:latin typeface="Cambria" panose="02040503050406030204" pitchFamily="18" charset="0"/>
                <a:ea typeface="Cambria" panose="02040503050406030204" pitchFamily="18" charset="0"/>
              </a:rPr>
              <a:t>Khẳng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định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ngoại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không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hề</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ảnh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hưởng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tới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tài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năng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mỗi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người</a:t>
            </a:r>
            <a:r>
              <a:rPr lang="en-US" sz="1800" dirty="0">
                <a:solidFill>
                  <a:schemeClr val="tx1"/>
                </a:solidFill>
                <a:latin typeface="Cambria" panose="02040503050406030204" pitchFamily="18" charset="0"/>
                <a:ea typeface="Cambria" panose="02040503050406030204" pitchFamily="18" charset="0"/>
              </a:rPr>
              <a:t>.</a:t>
            </a:r>
          </a:p>
          <a:p>
            <a:pPr marL="285750" indent="-285750">
              <a:buFontTx/>
              <a:buChar char="-"/>
            </a:pPr>
            <a:endParaRPr lang="en-US" sz="1800" dirty="0">
              <a:solidFill>
                <a:schemeClr val="tx1"/>
              </a:solidFill>
            </a:endParaRPr>
          </a:p>
        </p:txBody>
      </p:sp>
      <p:pic>
        <p:nvPicPr>
          <p:cNvPr id="11268" name="Picture 4" descr="8,768 Baby Bear Illustrations &amp;amp; Clip Art - iStock">
            <a:extLst>
              <a:ext uri="{FF2B5EF4-FFF2-40B4-BE49-F238E27FC236}">
                <a16:creationId xmlns:a16="http://schemas.microsoft.com/office/drawing/2014/main" id="{9343FDF7-D506-4673-B96C-99FDAF3139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14467" y="0"/>
            <a:ext cx="2055935" cy="205593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te teddy bear cartoon vector gratis | AI, SVG y EPS | Página 13">
            <a:extLst>
              <a:ext uri="{FF2B5EF4-FFF2-40B4-BE49-F238E27FC236}">
                <a16:creationId xmlns:a16="http://schemas.microsoft.com/office/drawing/2014/main" id="{751EE3E1-F559-499F-840D-4B22E78ED05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15731" y="0"/>
            <a:ext cx="1891394" cy="189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88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0"/>
                                        <p:tgtEl>
                                          <p:spTgt spid="11268"/>
                                        </p:tgtEl>
                                      </p:cBhvr>
                                    </p:animEffect>
                                    <p:anim calcmode="lin" valueType="num">
                                      <p:cBhvr>
                                        <p:cTn id="13" dur="1000" fill="hold"/>
                                        <p:tgtEl>
                                          <p:spTgt spid="11268"/>
                                        </p:tgtEl>
                                        <p:attrNameLst>
                                          <p:attrName>ppt_x</p:attrName>
                                        </p:attrNameLst>
                                      </p:cBhvr>
                                      <p:tavLst>
                                        <p:tav tm="0">
                                          <p:val>
                                            <p:strVal val="#ppt_x"/>
                                          </p:val>
                                        </p:tav>
                                        <p:tav tm="100000">
                                          <p:val>
                                            <p:strVal val="#ppt_x"/>
                                          </p:val>
                                        </p:tav>
                                      </p:tavLst>
                                    </p:anim>
                                    <p:anim calcmode="lin" valueType="num">
                                      <p:cBhvr>
                                        <p:cTn id="1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bg/>
                                          </p:spTgt>
                                        </p:tgtEl>
                                        <p:attrNameLst>
                                          <p:attrName>style.visibility</p:attrName>
                                        </p:attrNameLst>
                                      </p:cBhvr>
                                      <p:to>
                                        <p:strVal val="visible"/>
                                      </p:to>
                                    </p:set>
                                    <p:animEffect transition="in" filter="fade">
                                      <p:cBhvr>
                                        <p:cTn id="19" dur="1000"/>
                                        <p:tgtEl>
                                          <p:spTgt spid="17">
                                            <p:bg/>
                                          </p:spTgt>
                                        </p:tgtEl>
                                      </p:cBhvr>
                                    </p:animEffect>
                                    <p:anim calcmode="lin" valueType="num">
                                      <p:cBhvr>
                                        <p:cTn id="20" dur="1000" fill="hold"/>
                                        <p:tgtEl>
                                          <p:spTgt spid="17">
                                            <p:bg/>
                                          </p:spTgt>
                                        </p:tgtEl>
                                        <p:attrNameLst>
                                          <p:attrName>ppt_x</p:attrName>
                                        </p:attrNameLst>
                                      </p:cBhvr>
                                      <p:tavLst>
                                        <p:tav tm="0">
                                          <p:val>
                                            <p:strVal val="#ppt_x"/>
                                          </p:val>
                                        </p:tav>
                                        <p:tav tm="100000">
                                          <p:val>
                                            <p:strVal val="#ppt_x"/>
                                          </p:val>
                                        </p:tav>
                                      </p:tavLst>
                                    </p:anim>
                                    <p:anim calcmode="lin" valueType="num">
                                      <p:cBhvr>
                                        <p:cTn id="21"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1000"/>
                                        <p:tgtEl>
                                          <p:spTgt spid="17">
                                            <p:txEl>
                                              <p:pRg st="0" end="0"/>
                                            </p:txEl>
                                          </p:spTgt>
                                        </p:tgtEl>
                                      </p:cBhvr>
                                    </p:animEffect>
                                    <p:anim calcmode="lin" valueType="num">
                                      <p:cBhvr>
                                        <p:cTn id="27"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fade">
                                      <p:cBhvr>
                                        <p:cTn id="33" dur="1000"/>
                                        <p:tgtEl>
                                          <p:spTgt spid="17">
                                            <p:txEl>
                                              <p:pRg st="1" end="1"/>
                                            </p:txEl>
                                          </p:spTgt>
                                        </p:tgtEl>
                                      </p:cBhvr>
                                    </p:animEffect>
                                    <p:anim calcmode="lin" valueType="num">
                                      <p:cBhvr>
                                        <p:cTn id="34"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fade">
                                      <p:cBhvr>
                                        <p:cTn id="40" dur="1000"/>
                                        <p:tgtEl>
                                          <p:spTgt spid="17">
                                            <p:txEl>
                                              <p:pRg st="2" end="2"/>
                                            </p:txEl>
                                          </p:spTgt>
                                        </p:tgtEl>
                                      </p:cBhvr>
                                    </p:animEffect>
                                    <p:anim calcmode="lin" valueType="num">
                                      <p:cBhvr>
                                        <p:cTn id="41"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1270"/>
                                        </p:tgtEl>
                                        <p:attrNameLst>
                                          <p:attrName>style.visibility</p:attrName>
                                        </p:attrNameLst>
                                      </p:cBhvr>
                                      <p:to>
                                        <p:strVal val="visible"/>
                                      </p:to>
                                    </p:set>
                                    <p:animEffect transition="in" filter="wipe(down)">
                                      <p:cBhvr>
                                        <p:cTn id="50" dur="500"/>
                                        <p:tgtEl>
                                          <p:spTgt spid="1127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9">
                                            <p:bg/>
                                          </p:spTgt>
                                        </p:tgtEl>
                                        <p:attrNameLst>
                                          <p:attrName>style.visibility</p:attrName>
                                        </p:attrNameLst>
                                      </p:cBhvr>
                                      <p:to>
                                        <p:strVal val="visible"/>
                                      </p:to>
                                    </p:set>
                                    <p:animEffect transition="in" filter="wipe(up)">
                                      <p:cBhvr>
                                        <p:cTn id="55" dur="500"/>
                                        <p:tgtEl>
                                          <p:spTgt spid="19">
                                            <p:bg/>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9">
                                            <p:txEl>
                                              <p:pRg st="0" end="0"/>
                                            </p:txEl>
                                          </p:spTgt>
                                        </p:tgtEl>
                                        <p:attrNameLst>
                                          <p:attrName>style.visibility</p:attrName>
                                        </p:attrNameLst>
                                      </p:cBhvr>
                                      <p:to>
                                        <p:strVal val="visible"/>
                                      </p:to>
                                    </p:set>
                                    <p:animEffect transition="in" filter="wipe(up)">
                                      <p:cBhvr>
                                        <p:cTn id="60" dur="500"/>
                                        <p:tgtEl>
                                          <p:spTgt spid="19">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9">
                                            <p:txEl>
                                              <p:pRg st="1" end="1"/>
                                            </p:txEl>
                                          </p:spTgt>
                                        </p:tgtEl>
                                        <p:attrNameLst>
                                          <p:attrName>style.visibility</p:attrName>
                                        </p:attrNameLst>
                                      </p:cBhvr>
                                      <p:to>
                                        <p:strVal val="visible"/>
                                      </p:to>
                                    </p:set>
                                    <p:animEffect transition="in" filter="wipe(up)">
                                      <p:cBhvr>
                                        <p:cTn id="65" dur="500"/>
                                        <p:tgtEl>
                                          <p:spTgt spid="19">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9">
                                            <p:txEl>
                                              <p:pRg st="2" end="2"/>
                                            </p:txEl>
                                          </p:spTgt>
                                        </p:tgtEl>
                                        <p:attrNameLst>
                                          <p:attrName>style.visibility</p:attrName>
                                        </p:attrNameLst>
                                      </p:cBhvr>
                                      <p:to>
                                        <p:strVal val="visible"/>
                                      </p:to>
                                    </p:set>
                                    <p:animEffect transition="in" filter="wipe(up)">
                                      <p:cBhvr>
                                        <p:cTn id="7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build="p" animBg="1"/>
      <p:bldP spid="18" grpId="0" animBg="1"/>
      <p:bldP spid="19"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8" name="Title 4">
            <a:extLst>
              <a:ext uri="{FF2B5EF4-FFF2-40B4-BE49-F238E27FC236}">
                <a16:creationId xmlns:a16="http://schemas.microsoft.com/office/drawing/2014/main" id="{D99BC743-C940-4CB8-AC1C-CD13EECB2ACC}"/>
              </a:ext>
            </a:extLst>
          </p:cNvPr>
          <p:cNvSpPr txBox="1">
            <a:spLocks/>
          </p:cNvSpPr>
          <p:nvPr/>
        </p:nvSpPr>
        <p:spPr>
          <a:xfrm>
            <a:off x="2177141" y="859608"/>
            <a:ext cx="6306457" cy="9122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Boogaloo"/>
              <a:buNone/>
              <a:defRPr sz="8000" b="0" i="0" u="none" strike="noStrike" cap="none">
                <a:solidFill>
                  <a:schemeClr val="dk1"/>
                </a:solidFill>
                <a:latin typeface="Boogaloo"/>
                <a:ea typeface="Boogaloo"/>
                <a:cs typeface="Boogaloo"/>
                <a:sym typeface="Boogaloo"/>
              </a:defRPr>
            </a:lvl1pPr>
            <a:lvl2pPr marR="0" lvl="1"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40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Luyện</a:t>
            </a:r>
            <a:r>
              <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tập</a:t>
            </a:r>
            <a:r>
              <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mở</a:t>
            </a:r>
            <a:r>
              <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rộng</a:t>
            </a:r>
            <a:r>
              <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85F700CE-4F75-48D7-A5AF-2B3D7DDE6DFA}"/>
              </a:ext>
            </a:extLst>
          </p:cNvPr>
          <p:cNvSpPr/>
          <p:nvPr/>
        </p:nvSpPr>
        <p:spPr>
          <a:xfrm>
            <a:off x="2460171" y="1973034"/>
            <a:ext cx="5740399" cy="16047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gian</a:t>
            </a:r>
            <a:r>
              <a:rPr lang="en-US" sz="1800" dirty="0">
                <a:solidFill>
                  <a:schemeClr val="tx1"/>
                </a:solidFill>
                <a:latin typeface="Cambria" panose="02040503050406030204" pitchFamily="18" charset="0"/>
                <a:ea typeface="Cambria" panose="02040503050406030204" pitchFamily="18" charset="0"/>
              </a:rPr>
              <a:t> 5 </a:t>
            </a:r>
            <a:r>
              <a:rPr lang="en-US" sz="1800" dirty="0" err="1">
                <a:solidFill>
                  <a:schemeClr val="tx1"/>
                </a:solidFill>
                <a:latin typeface="Cambria" panose="02040503050406030204" pitchFamily="18" charset="0"/>
                <a:ea typeface="Cambria" panose="02040503050406030204" pitchFamily="18" charset="0"/>
              </a:rPr>
              <a:t>phút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từ</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bài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thơ</a:t>
            </a:r>
            <a:r>
              <a:rPr lang="en-US" sz="1800"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Gấu</a:t>
            </a:r>
            <a:r>
              <a:rPr lang="en-US" sz="1800" i="1" dirty="0">
                <a:solidFill>
                  <a:schemeClr val="tx1"/>
                </a:solidFill>
                <a:latin typeface="Cambria" panose="02040503050406030204" pitchFamily="18" charset="0"/>
                <a:ea typeface="Cambria" panose="02040503050406030204" pitchFamily="18" charset="0"/>
              </a:rPr>
              <a:t> con </a:t>
            </a:r>
            <a:r>
              <a:rPr lang="en-US" sz="1800" i="1" dirty="0" err="1">
                <a:solidFill>
                  <a:schemeClr val="tx1"/>
                </a:solidFill>
                <a:latin typeface="Cambria" panose="02040503050406030204" pitchFamily="18" charset="0"/>
                <a:ea typeface="Cambria" panose="02040503050406030204" pitchFamily="18" charset="0"/>
              </a:rPr>
              <a:t>chân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vòng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kiềng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hãy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viết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một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đoạn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văn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ngắn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đóng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vai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vật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gấu</a:t>
            </a:r>
            <a:r>
              <a:rPr lang="en-US" sz="1800" dirty="0">
                <a:solidFill>
                  <a:schemeClr val="tx1"/>
                </a:solidFill>
                <a:latin typeface="Cambria" panose="02040503050406030204" pitchFamily="18" charset="0"/>
                <a:ea typeface="Cambria" panose="02040503050406030204" pitchFamily="18" charset="0"/>
              </a:rPr>
              <a:t> con </a:t>
            </a:r>
            <a:r>
              <a:rPr lang="en-US" sz="1800" dirty="0" err="1">
                <a:solidFill>
                  <a:schemeClr val="tx1"/>
                </a:solidFill>
                <a:latin typeface="Cambria" panose="02040503050406030204" pitchFamily="18" charset="0"/>
                <a:ea typeface="Cambria" panose="02040503050406030204" pitchFamily="18" charset="0"/>
              </a:rPr>
              <a:t>và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kể</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câu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chuyện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để</a:t>
            </a:r>
            <a:r>
              <a:rPr lang="en-US" sz="1800" dirty="0">
                <a:solidFill>
                  <a:schemeClr val="tx1"/>
                </a:solidFill>
                <a:latin typeface="Cambria" panose="02040503050406030204" pitchFamily="18" charset="0"/>
                <a:ea typeface="Cambria" panose="02040503050406030204" pitchFamily="18" charset="0"/>
              </a:rPr>
              <a:t> chia </a:t>
            </a:r>
            <a:r>
              <a:rPr lang="en-US" sz="1800" dirty="0" err="1">
                <a:solidFill>
                  <a:schemeClr val="tx1"/>
                </a:solidFill>
                <a:latin typeface="Cambria" panose="02040503050406030204" pitchFamily="18" charset="0"/>
                <a:ea typeface="Cambria" panose="02040503050406030204" pitchFamily="18" charset="0"/>
              </a:rPr>
              <a:t>sẻ</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cùng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bạn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lớp</a:t>
            </a:r>
            <a:r>
              <a:rPr lang="en-US" sz="1800" dirty="0">
                <a:solidFill>
                  <a:schemeClr val="tx1"/>
                </a:solidFill>
                <a:latin typeface="Cambria" panose="02040503050406030204" pitchFamily="18" charset="0"/>
                <a:ea typeface="Cambria" panose="02040503050406030204" pitchFamily="18" charset="0"/>
              </a:rPr>
              <a:t>.</a:t>
            </a:r>
            <a:endParaRPr lang="en-US" sz="1800" dirty="0">
              <a:solidFill>
                <a:schemeClr val="tx1"/>
              </a:solidFill>
            </a:endParaRPr>
          </a:p>
        </p:txBody>
      </p:sp>
      <p:pic>
        <p:nvPicPr>
          <p:cNvPr id="2" name="5 Minute Countdown Timer with Music For Kids!">
            <a:hlinkClick r:id="" action="ppaction://media"/>
            <a:extLst>
              <a:ext uri="{FF2B5EF4-FFF2-40B4-BE49-F238E27FC236}">
                <a16:creationId xmlns:a16="http://schemas.microsoft.com/office/drawing/2014/main" id="{51B613BD-FAD4-4E48-859F-CC1AA83659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37794" y="3577771"/>
            <a:ext cx="2287166" cy="1286556"/>
          </a:xfrm>
          <a:prstGeom prst="rect">
            <a:avLst/>
          </a:prstGeom>
        </p:spPr>
      </p:pic>
      <p:pic>
        <p:nvPicPr>
          <p:cNvPr id="9218" name="Picture 2" descr="bé teddy gấu nhân vật đọc sách học tập - baby bear hình minh họa sẵn có">
            <a:extLst>
              <a:ext uri="{FF2B5EF4-FFF2-40B4-BE49-F238E27FC236}">
                <a16:creationId xmlns:a16="http://schemas.microsoft.com/office/drawing/2014/main" id="{06E06F97-6FE7-4F97-9489-A0DB34922F4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961" b="98693" l="9907" r="99065">
                        <a14:foregroundMark x1="69346" y1="45425" x2="63738" y2="50654"/>
                        <a14:foregroundMark x1="50467" y1="40686" x2="55888" y2="50654"/>
                        <a14:foregroundMark x1="59439" y1="2124" x2="65234" y2="9477"/>
                        <a14:foregroundMark x1="58505" y1="17484" x2="58505" y2="16503"/>
                        <a14:foregroundMark x1="92336" y1="33824" x2="90280" y2="32190"/>
                        <a14:foregroundMark x1="98318" y1="93464" x2="44112" y2="91993"/>
                        <a14:foregroundMark x1="44112" y1="91993" x2="44112" y2="91993"/>
                        <a14:foregroundMark x1="61495" y1="98856" x2="48037" y2="94281"/>
                        <a14:foregroundMark x1="99065" y1="90196" x2="97383" y2="91340"/>
                      </a14:backgroundRemoval>
                    </a14:imgEffect>
                  </a14:imgLayer>
                </a14:imgProps>
              </a:ext>
              <a:ext uri="{28A0092B-C50C-407E-A947-70E740481C1C}">
                <a14:useLocalDpi xmlns:a14="http://schemas.microsoft.com/office/drawing/2010/main" val="0"/>
              </a:ext>
            </a:extLst>
          </a:blip>
          <a:srcRect/>
          <a:stretch>
            <a:fillRect/>
          </a:stretch>
        </p:blipFill>
        <p:spPr bwMode="auto">
          <a:xfrm>
            <a:off x="-395219" y="859608"/>
            <a:ext cx="3127237" cy="357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8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1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fade">
                                      <p:cBhvr>
                                        <p:cTn id="16" dur="1000"/>
                                        <p:tgtEl>
                                          <p:spTgt spid="9218"/>
                                        </p:tgtEl>
                                      </p:cBhvr>
                                    </p:animEffect>
                                    <p:anim calcmode="lin" valueType="num">
                                      <p:cBhvr>
                                        <p:cTn id="17" dur="1000" fill="hold"/>
                                        <p:tgtEl>
                                          <p:spTgt spid="9218"/>
                                        </p:tgtEl>
                                        <p:attrNameLst>
                                          <p:attrName>ppt_x</p:attrName>
                                        </p:attrNameLst>
                                      </p:cBhvr>
                                      <p:tavLst>
                                        <p:tav tm="0">
                                          <p:val>
                                            <p:strVal val="#ppt_x"/>
                                          </p:val>
                                        </p:tav>
                                        <p:tav tm="100000">
                                          <p:val>
                                            <p:strVal val="#ppt_x"/>
                                          </p:val>
                                        </p:tav>
                                      </p:tavLst>
                                    </p:anim>
                                    <p:anim calcmode="lin" valueType="num">
                                      <p:cBhvr>
                                        <p:cTn id="18"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38"/>
        <p:cNvGrpSpPr/>
        <p:nvPr/>
      </p:nvGrpSpPr>
      <p:grpSpPr>
        <a:xfrm>
          <a:off x="0" y="0"/>
          <a:ext cx="0" cy="0"/>
          <a:chOff x="0" y="0"/>
          <a:chExt cx="0" cy="0"/>
        </a:xfrm>
      </p:grpSpPr>
      <p:sp>
        <p:nvSpPr>
          <p:cNvPr id="1739" name="Google Shape;1739;p34"/>
          <p:cNvSpPr txBox="1">
            <a:spLocks noGrp="1"/>
          </p:cNvSpPr>
          <p:nvPr>
            <p:ph type="title"/>
          </p:nvPr>
        </p:nvSpPr>
        <p:spPr>
          <a:xfrm>
            <a:off x="713500" y="543000"/>
            <a:ext cx="7710000" cy="53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MỤC TIÊU BÀI HỌC</a:t>
            </a:r>
            <a:endParaRPr b="1" dirty="0">
              <a:latin typeface="Cambria" panose="02040503050406030204" pitchFamily="18" charset="0"/>
              <a:ea typeface="Cambria" panose="02040503050406030204" pitchFamily="18" charset="0"/>
            </a:endParaRPr>
          </a:p>
        </p:txBody>
      </p:sp>
      <p:sp>
        <p:nvSpPr>
          <p:cNvPr id="1740" name="Google Shape;1740;p34"/>
          <p:cNvSpPr txBox="1">
            <a:spLocks noGrp="1"/>
          </p:cNvSpPr>
          <p:nvPr>
            <p:ph type="title" idx="2"/>
          </p:nvPr>
        </p:nvSpPr>
        <p:spPr>
          <a:xfrm>
            <a:off x="1511636" y="1432420"/>
            <a:ext cx="1745400" cy="53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01</a:t>
            </a:r>
            <a:endParaRPr dirty="0">
              <a:latin typeface="Cambria" panose="02040503050406030204" pitchFamily="18" charset="0"/>
              <a:ea typeface="Cambria" panose="02040503050406030204" pitchFamily="18" charset="0"/>
            </a:endParaRPr>
          </a:p>
        </p:txBody>
      </p:sp>
      <p:sp>
        <p:nvSpPr>
          <p:cNvPr id="1741" name="Google Shape;1741;p34"/>
          <p:cNvSpPr txBox="1">
            <a:spLocks noGrp="1"/>
          </p:cNvSpPr>
          <p:nvPr>
            <p:ph type="subTitle" idx="1"/>
          </p:nvPr>
        </p:nvSpPr>
        <p:spPr>
          <a:xfrm>
            <a:off x="1219200" y="1997183"/>
            <a:ext cx="2037836" cy="1952309"/>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latin typeface="Cambria" panose="02040503050406030204" pitchFamily="18" charset="0"/>
                <a:ea typeface="Cambria" panose="02040503050406030204" pitchFamily="18" charset="0"/>
              </a:rPr>
              <a:t>H</a:t>
            </a:r>
            <a:r>
              <a:rPr lang="en" dirty="0">
                <a:latin typeface="Cambria" panose="02040503050406030204" pitchFamily="18" charset="0"/>
                <a:ea typeface="Cambria" panose="02040503050406030204" pitchFamily="18" charset="0"/>
              </a:rPr>
              <a:t>s nhắc lại những kiến thức cơ bản về thơ kết hợp yếu tố miêu tả, tự sự.</a:t>
            </a:r>
            <a:endParaRPr dirty="0">
              <a:latin typeface="Cambria" panose="02040503050406030204" pitchFamily="18" charset="0"/>
              <a:ea typeface="Cambria" panose="02040503050406030204" pitchFamily="18" charset="0"/>
            </a:endParaRPr>
          </a:p>
        </p:txBody>
      </p:sp>
      <p:sp>
        <p:nvSpPr>
          <p:cNvPr id="1743" name="Google Shape;1743;p34"/>
          <p:cNvSpPr txBox="1">
            <a:spLocks noGrp="1"/>
          </p:cNvSpPr>
          <p:nvPr>
            <p:ph type="title" idx="4"/>
          </p:nvPr>
        </p:nvSpPr>
        <p:spPr>
          <a:xfrm>
            <a:off x="3789058" y="1443020"/>
            <a:ext cx="1794900" cy="53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02</a:t>
            </a:r>
            <a:endParaRPr dirty="0">
              <a:latin typeface="Cambria" panose="02040503050406030204" pitchFamily="18" charset="0"/>
              <a:ea typeface="Cambria" panose="02040503050406030204" pitchFamily="18" charset="0"/>
            </a:endParaRPr>
          </a:p>
        </p:txBody>
      </p:sp>
      <p:sp>
        <p:nvSpPr>
          <p:cNvPr id="1744" name="Google Shape;1744;p34"/>
          <p:cNvSpPr txBox="1">
            <a:spLocks noGrp="1"/>
          </p:cNvSpPr>
          <p:nvPr>
            <p:ph type="subTitle" idx="5"/>
          </p:nvPr>
        </p:nvSpPr>
        <p:spPr>
          <a:xfrm>
            <a:off x="3811975" y="1997183"/>
            <a:ext cx="1817700" cy="151688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latin typeface="Cambria" panose="02040503050406030204" pitchFamily="18" charset="0"/>
                <a:ea typeface="Cambria" panose="02040503050406030204" pitchFamily="18" charset="0"/>
              </a:rPr>
              <a:t>HS phân tích được yếu tố nội dung, nghệ thuật trong văn bản.</a:t>
            </a:r>
            <a:endParaRPr dirty="0">
              <a:latin typeface="Cambria" panose="02040503050406030204" pitchFamily="18" charset="0"/>
              <a:ea typeface="Cambria" panose="02040503050406030204" pitchFamily="18" charset="0"/>
            </a:endParaRPr>
          </a:p>
        </p:txBody>
      </p:sp>
      <p:sp>
        <p:nvSpPr>
          <p:cNvPr id="1746" name="Google Shape;1746;p34"/>
          <p:cNvSpPr txBox="1">
            <a:spLocks noGrp="1"/>
          </p:cNvSpPr>
          <p:nvPr>
            <p:ph type="title" idx="7"/>
          </p:nvPr>
        </p:nvSpPr>
        <p:spPr>
          <a:xfrm>
            <a:off x="6161697" y="1411156"/>
            <a:ext cx="1794900" cy="53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03</a:t>
            </a:r>
            <a:endParaRPr dirty="0">
              <a:latin typeface="Cambria" panose="02040503050406030204" pitchFamily="18" charset="0"/>
              <a:ea typeface="Cambria" panose="02040503050406030204" pitchFamily="18" charset="0"/>
            </a:endParaRPr>
          </a:p>
        </p:txBody>
      </p:sp>
      <p:sp>
        <p:nvSpPr>
          <p:cNvPr id="1747" name="Google Shape;1747;p34"/>
          <p:cNvSpPr txBox="1">
            <a:spLocks noGrp="1"/>
          </p:cNvSpPr>
          <p:nvPr>
            <p:ph type="subTitle" idx="8"/>
          </p:nvPr>
        </p:nvSpPr>
        <p:spPr>
          <a:xfrm>
            <a:off x="6150297" y="1970620"/>
            <a:ext cx="1817700" cy="195230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latin typeface="Cambria" panose="02040503050406030204" pitchFamily="18" charset="0"/>
                <a:ea typeface="Cambria" panose="02040503050406030204" pitchFamily="18" charset="0"/>
              </a:rPr>
              <a:t>Hs có thái độ tôn trọng sự khác biệt, có liên hệ bài học cuộc sống.</a:t>
            </a:r>
            <a:endParaRPr dirty="0">
              <a:latin typeface="Cambria" panose="02040503050406030204" pitchFamily="18" charset="0"/>
              <a:ea typeface="Cambria" panose="02040503050406030204" pitchFamily="18" charset="0"/>
            </a:endParaRPr>
          </a:p>
        </p:txBody>
      </p:sp>
      <p:grpSp>
        <p:nvGrpSpPr>
          <p:cNvPr id="1752" name="Google Shape;1752;p34"/>
          <p:cNvGrpSpPr/>
          <p:nvPr/>
        </p:nvGrpSpPr>
        <p:grpSpPr>
          <a:xfrm>
            <a:off x="836115" y="3479450"/>
            <a:ext cx="7471771" cy="1134293"/>
            <a:chOff x="621702" y="3293203"/>
            <a:chExt cx="7471771" cy="1134293"/>
          </a:xfrm>
        </p:grpSpPr>
        <p:grpSp>
          <p:nvGrpSpPr>
            <p:cNvPr id="1753" name="Google Shape;1753;p34"/>
            <p:cNvGrpSpPr/>
            <p:nvPr/>
          </p:nvGrpSpPr>
          <p:grpSpPr>
            <a:xfrm>
              <a:off x="3109837" y="3293203"/>
              <a:ext cx="760537" cy="1134293"/>
              <a:chOff x="-1230173" y="3061546"/>
              <a:chExt cx="652486" cy="973141"/>
            </a:xfrm>
          </p:grpSpPr>
          <p:sp>
            <p:nvSpPr>
              <p:cNvPr id="1754" name="Google Shape;1754;p34"/>
              <p:cNvSpPr/>
              <p:nvPr/>
            </p:nvSpPr>
            <p:spPr>
              <a:xfrm>
                <a:off x="-921741" y="3929470"/>
                <a:ext cx="63902" cy="105217"/>
              </a:xfrm>
              <a:custGeom>
                <a:avLst/>
                <a:gdLst/>
                <a:ahLst/>
                <a:cxnLst/>
                <a:rect l="l" t="t" r="r" b="b"/>
                <a:pathLst>
                  <a:path w="2937" h="4837" extrusionOk="0">
                    <a:moveTo>
                      <a:pt x="1" y="0"/>
                    </a:moveTo>
                    <a:lnTo>
                      <a:pt x="1" y="4737"/>
                    </a:lnTo>
                    <a:cubicBezTo>
                      <a:pt x="501" y="4804"/>
                      <a:pt x="1035" y="4804"/>
                      <a:pt x="1568" y="4837"/>
                    </a:cubicBezTo>
                    <a:cubicBezTo>
                      <a:pt x="2035" y="4837"/>
                      <a:pt x="2502" y="4804"/>
                      <a:pt x="2936" y="4737"/>
                    </a:cubicBezTo>
                    <a:lnTo>
                      <a:pt x="2936" y="634"/>
                    </a:lnTo>
                    <a:cubicBezTo>
                      <a:pt x="1935" y="534"/>
                      <a:pt x="935" y="3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5" name="Google Shape;1755;p34"/>
              <p:cNvSpPr/>
              <p:nvPr/>
            </p:nvSpPr>
            <p:spPr>
              <a:xfrm>
                <a:off x="-1230173" y="3061546"/>
                <a:ext cx="627813" cy="918717"/>
              </a:xfrm>
              <a:custGeom>
                <a:avLst/>
                <a:gdLst/>
                <a:ahLst/>
                <a:cxnLst/>
                <a:rect l="l" t="t" r="r" b="b"/>
                <a:pathLst>
                  <a:path w="28855" h="42235" extrusionOk="0">
                    <a:moveTo>
                      <a:pt x="15745" y="1"/>
                    </a:moveTo>
                    <a:cubicBezTo>
                      <a:pt x="11976" y="1"/>
                      <a:pt x="9274" y="3670"/>
                      <a:pt x="10375" y="7273"/>
                    </a:cubicBezTo>
                    <a:cubicBezTo>
                      <a:pt x="6706" y="9941"/>
                      <a:pt x="5505" y="14845"/>
                      <a:pt x="7540" y="18914"/>
                    </a:cubicBezTo>
                    <a:cubicBezTo>
                      <a:pt x="1" y="24952"/>
                      <a:pt x="1402" y="36761"/>
                      <a:pt x="10075" y="40930"/>
                    </a:cubicBezTo>
                    <a:cubicBezTo>
                      <a:pt x="11939" y="41823"/>
                      <a:pt x="13866" y="42234"/>
                      <a:pt x="15743" y="42234"/>
                    </a:cubicBezTo>
                    <a:cubicBezTo>
                      <a:pt x="22633" y="42234"/>
                      <a:pt x="28855" y="36698"/>
                      <a:pt x="28855" y="29122"/>
                    </a:cubicBezTo>
                    <a:cubicBezTo>
                      <a:pt x="28855" y="27387"/>
                      <a:pt x="28521" y="25719"/>
                      <a:pt x="27854" y="24118"/>
                    </a:cubicBezTo>
                    <a:cubicBezTo>
                      <a:pt x="27020" y="22083"/>
                      <a:pt x="25686" y="20282"/>
                      <a:pt x="23951" y="18914"/>
                    </a:cubicBezTo>
                    <a:cubicBezTo>
                      <a:pt x="25986" y="14845"/>
                      <a:pt x="24785" y="9908"/>
                      <a:pt x="21116" y="7273"/>
                    </a:cubicBezTo>
                    <a:cubicBezTo>
                      <a:pt x="21283" y="6739"/>
                      <a:pt x="21349" y="6172"/>
                      <a:pt x="21349" y="5605"/>
                    </a:cubicBezTo>
                    <a:cubicBezTo>
                      <a:pt x="21383" y="2636"/>
                      <a:pt x="19081" y="201"/>
                      <a:pt x="16112" y="1"/>
                    </a:cubicBezTo>
                    <a:close/>
                  </a:path>
                </a:pathLst>
              </a:custGeom>
              <a:solidFill>
                <a:srgbClr val="84B0AA">
                  <a:alpha val="7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6" name="Google Shape;1756;p34"/>
              <p:cNvSpPr/>
              <p:nvPr/>
            </p:nvSpPr>
            <p:spPr>
              <a:xfrm>
                <a:off x="-1230173" y="3061546"/>
                <a:ext cx="652486" cy="918717"/>
              </a:xfrm>
              <a:custGeom>
                <a:avLst/>
                <a:gdLst/>
                <a:ahLst/>
                <a:cxnLst/>
                <a:rect l="l" t="t" r="r" b="b"/>
                <a:pathLst>
                  <a:path w="29989" h="42235" extrusionOk="0">
                    <a:moveTo>
                      <a:pt x="15745" y="1"/>
                    </a:moveTo>
                    <a:cubicBezTo>
                      <a:pt x="11976" y="1"/>
                      <a:pt x="9274" y="3670"/>
                      <a:pt x="10375" y="7273"/>
                    </a:cubicBezTo>
                    <a:cubicBezTo>
                      <a:pt x="6706" y="9941"/>
                      <a:pt x="5505" y="14845"/>
                      <a:pt x="7540" y="18914"/>
                    </a:cubicBezTo>
                    <a:cubicBezTo>
                      <a:pt x="1" y="24952"/>
                      <a:pt x="1402" y="36761"/>
                      <a:pt x="10075" y="40930"/>
                    </a:cubicBezTo>
                    <a:cubicBezTo>
                      <a:pt x="11939" y="41823"/>
                      <a:pt x="13866" y="42234"/>
                      <a:pt x="15743" y="42234"/>
                    </a:cubicBezTo>
                    <a:cubicBezTo>
                      <a:pt x="22633" y="42234"/>
                      <a:pt x="28855" y="36698"/>
                      <a:pt x="28855" y="29122"/>
                    </a:cubicBezTo>
                    <a:cubicBezTo>
                      <a:pt x="28855" y="27387"/>
                      <a:pt x="28521" y="25686"/>
                      <a:pt x="27887" y="24118"/>
                    </a:cubicBezTo>
                    <a:lnTo>
                      <a:pt x="27887" y="24118"/>
                    </a:lnTo>
                    <a:cubicBezTo>
                      <a:pt x="29989" y="30056"/>
                      <a:pt x="26853" y="36027"/>
                      <a:pt x="22517" y="37461"/>
                    </a:cubicBezTo>
                    <a:cubicBezTo>
                      <a:pt x="21268" y="37869"/>
                      <a:pt x="19898" y="38082"/>
                      <a:pt x="18506" y="38082"/>
                    </a:cubicBezTo>
                    <a:cubicBezTo>
                      <a:pt x="14323" y="38082"/>
                      <a:pt x="9942" y="36162"/>
                      <a:pt x="8040" y="31857"/>
                    </a:cubicBezTo>
                    <a:cubicBezTo>
                      <a:pt x="5538" y="26153"/>
                      <a:pt x="10308" y="19682"/>
                      <a:pt x="10308" y="19682"/>
                    </a:cubicBezTo>
                    <a:cubicBezTo>
                      <a:pt x="6505" y="13110"/>
                      <a:pt x="12810" y="7506"/>
                      <a:pt x="12810" y="7506"/>
                    </a:cubicBezTo>
                    <a:cubicBezTo>
                      <a:pt x="11175" y="2536"/>
                      <a:pt x="16012" y="34"/>
                      <a:pt x="16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757" name="Google Shape;1757;p34"/>
            <p:cNvGrpSpPr/>
            <p:nvPr/>
          </p:nvGrpSpPr>
          <p:grpSpPr>
            <a:xfrm>
              <a:off x="7538527" y="3599707"/>
              <a:ext cx="554946" cy="827784"/>
              <a:chOff x="-1327475" y="2916375"/>
              <a:chExt cx="749725" cy="1118325"/>
            </a:xfrm>
          </p:grpSpPr>
          <p:sp>
            <p:nvSpPr>
              <p:cNvPr id="1758" name="Google Shape;1758;p34"/>
              <p:cNvSpPr/>
              <p:nvPr/>
            </p:nvSpPr>
            <p:spPr>
              <a:xfrm>
                <a:off x="-973050" y="3913775"/>
                <a:ext cx="73425" cy="120925"/>
              </a:xfrm>
              <a:custGeom>
                <a:avLst/>
                <a:gdLst/>
                <a:ahLst/>
                <a:cxnLst/>
                <a:rect l="l" t="t" r="r" b="b"/>
                <a:pathLst>
                  <a:path w="2937" h="4837" extrusionOk="0">
                    <a:moveTo>
                      <a:pt x="1" y="0"/>
                    </a:moveTo>
                    <a:lnTo>
                      <a:pt x="1" y="4737"/>
                    </a:lnTo>
                    <a:cubicBezTo>
                      <a:pt x="501" y="4804"/>
                      <a:pt x="1035" y="4804"/>
                      <a:pt x="1568" y="4837"/>
                    </a:cubicBezTo>
                    <a:cubicBezTo>
                      <a:pt x="2035" y="4837"/>
                      <a:pt x="2502" y="4804"/>
                      <a:pt x="2936" y="4737"/>
                    </a:cubicBezTo>
                    <a:lnTo>
                      <a:pt x="2936" y="634"/>
                    </a:lnTo>
                    <a:cubicBezTo>
                      <a:pt x="1935" y="534"/>
                      <a:pt x="935" y="3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9" name="Google Shape;1759;p34"/>
              <p:cNvSpPr/>
              <p:nvPr/>
            </p:nvSpPr>
            <p:spPr>
              <a:xfrm>
                <a:off x="-1327475" y="2916375"/>
                <a:ext cx="721375" cy="1055875"/>
              </a:xfrm>
              <a:custGeom>
                <a:avLst/>
                <a:gdLst/>
                <a:ahLst/>
                <a:cxnLst/>
                <a:rect l="l" t="t" r="r" b="b"/>
                <a:pathLst>
                  <a:path w="28855" h="42235" extrusionOk="0">
                    <a:moveTo>
                      <a:pt x="15745" y="1"/>
                    </a:moveTo>
                    <a:cubicBezTo>
                      <a:pt x="11976" y="1"/>
                      <a:pt x="9274" y="3670"/>
                      <a:pt x="10375" y="7273"/>
                    </a:cubicBezTo>
                    <a:cubicBezTo>
                      <a:pt x="6706" y="9941"/>
                      <a:pt x="5505" y="14845"/>
                      <a:pt x="7540" y="18914"/>
                    </a:cubicBezTo>
                    <a:cubicBezTo>
                      <a:pt x="1" y="24952"/>
                      <a:pt x="1402" y="36761"/>
                      <a:pt x="10075" y="40930"/>
                    </a:cubicBezTo>
                    <a:cubicBezTo>
                      <a:pt x="11939" y="41823"/>
                      <a:pt x="13866" y="42234"/>
                      <a:pt x="15743" y="42234"/>
                    </a:cubicBezTo>
                    <a:cubicBezTo>
                      <a:pt x="22633" y="42234"/>
                      <a:pt x="28855" y="36698"/>
                      <a:pt x="28855" y="29122"/>
                    </a:cubicBezTo>
                    <a:cubicBezTo>
                      <a:pt x="28855" y="27387"/>
                      <a:pt x="28521" y="25719"/>
                      <a:pt x="27854" y="24118"/>
                    </a:cubicBezTo>
                    <a:cubicBezTo>
                      <a:pt x="27020" y="22083"/>
                      <a:pt x="25686" y="20282"/>
                      <a:pt x="23951" y="18914"/>
                    </a:cubicBezTo>
                    <a:cubicBezTo>
                      <a:pt x="25986" y="14845"/>
                      <a:pt x="24785" y="9908"/>
                      <a:pt x="21116" y="7273"/>
                    </a:cubicBezTo>
                    <a:cubicBezTo>
                      <a:pt x="21283" y="6739"/>
                      <a:pt x="21349" y="6172"/>
                      <a:pt x="21349" y="5605"/>
                    </a:cubicBezTo>
                    <a:cubicBezTo>
                      <a:pt x="21383" y="2636"/>
                      <a:pt x="19081" y="201"/>
                      <a:pt x="16112" y="1"/>
                    </a:cubicBezTo>
                    <a:close/>
                  </a:path>
                </a:pathLst>
              </a:custGeom>
              <a:solidFill>
                <a:srgbClr val="84B0AA">
                  <a:alpha val="8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0" name="Google Shape;1760;p34"/>
              <p:cNvSpPr/>
              <p:nvPr/>
            </p:nvSpPr>
            <p:spPr>
              <a:xfrm>
                <a:off x="-1327475" y="2916375"/>
                <a:ext cx="749725" cy="1055875"/>
              </a:xfrm>
              <a:custGeom>
                <a:avLst/>
                <a:gdLst/>
                <a:ahLst/>
                <a:cxnLst/>
                <a:rect l="l" t="t" r="r" b="b"/>
                <a:pathLst>
                  <a:path w="29989" h="42235" extrusionOk="0">
                    <a:moveTo>
                      <a:pt x="15745" y="1"/>
                    </a:moveTo>
                    <a:cubicBezTo>
                      <a:pt x="11976" y="1"/>
                      <a:pt x="9274" y="3670"/>
                      <a:pt x="10375" y="7273"/>
                    </a:cubicBezTo>
                    <a:cubicBezTo>
                      <a:pt x="6706" y="9941"/>
                      <a:pt x="5505" y="14845"/>
                      <a:pt x="7540" y="18914"/>
                    </a:cubicBezTo>
                    <a:cubicBezTo>
                      <a:pt x="1" y="24952"/>
                      <a:pt x="1402" y="36761"/>
                      <a:pt x="10075" y="40930"/>
                    </a:cubicBezTo>
                    <a:cubicBezTo>
                      <a:pt x="11939" y="41823"/>
                      <a:pt x="13866" y="42234"/>
                      <a:pt x="15743" y="42234"/>
                    </a:cubicBezTo>
                    <a:cubicBezTo>
                      <a:pt x="22633" y="42234"/>
                      <a:pt x="28855" y="36698"/>
                      <a:pt x="28855" y="29122"/>
                    </a:cubicBezTo>
                    <a:cubicBezTo>
                      <a:pt x="28855" y="27387"/>
                      <a:pt x="28521" y="25686"/>
                      <a:pt x="27887" y="24118"/>
                    </a:cubicBezTo>
                    <a:lnTo>
                      <a:pt x="27887" y="24118"/>
                    </a:lnTo>
                    <a:cubicBezTo>
                      <a:pt x="29989" y="30056"/>
                      <a:pt x="26853" y="36027"/>
                      <a:pt x="22517" y="37461"/>
                    </a:cubicBezTo>
                    <a:cubicBezTo>
                      <a:pt x="21268" y="37869"/>
                      <a:pt x="19898" y="38082"/>
                      <a:pt x="18506" y="38082"/>
                    </a:cubicBezTo>
                    <a:cubicBezTo>
                      <a:pt x="14323" y="38082"/>
                      <a:pt x="9942" y="36162"/>
                      <a:pt x="8040" y="31857"/>
                    </a:cubicBezTo>
                    <a:cubicBezTo>
                      <a:pt x="5538" y="26153"/>
                      <a:pt x="10308" y="19682"/>
                      <a:pt x="10308" y="19682"/>
                    </a:cubicBezTo>
                    <a:cubicBezTo>
                      <a:pt x="6505" y="13110"/>
                      <a:pt x="12810" y="7506"/>
                      <a:pt x="12810" y="7506"/>
                    </a:cubicBezTo>
                    <a:cubicBezTo>
                      <a:pt x="11175" y="2536"/>
                      <a:pt x="16012" y="34"/>
                      <a:pt x="16112" y="1"/>
                    </a:cubicBezTo>
                    <a:close/>
                  </a:path>
                </a:pathLst>
              </a:custGeom>
              <a:solidFill>
                <a:srgbClr val="84B0AA">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761" name="Google Shape;1761;p34"/>
            <p:cNvGrpSpPr/>
            <p:nvPr/>
          </p:nvGrpSpPr>
          <p:grpSpPr>
            <a:xfrm>
              <a:off x="621702" y="3599707"/>
              <a:ext cx="554946" cy="827784"/>
              <a:chOff x="-1327475" y="2916375"/>
              <a:chExt cx="749725" cy="1118325"/>
            </a:xfrm>
          </p:grpSpPr>
          <p:sp>
            <p:nvSpPr>
              <p:cNvPr id="1762" name="Google Shape;1762;p34"/>
              <p:cNvSpPr/>
              <p:nvPr/>
            </p:nvSpPr>
            <p:spPr>
              <a:xfrm>
                <a:off x="-973050" y="3913775"/>
                <a:ext cx="73425" cy="120925"/>
              </a:xfrm>
              <a:custGeom>
                <a:avLst/>
                <a:gdLst/>
                <a:ahLst/>
                <a:cxnLst/>
                <a:rect l="l" t="t" r="r" b="b"/>
                <a:pathLst>
                  <a:path w="2937" h="4837" extrusionOk="0">
                    <a:moveTo>
                      <a:pt x="1" y="0"/>
                    </a:moveTo>
                    <a:lnTo>
                      <a:pt x="1" y="4737"/>
                    </a:lnTo>
                    <a:cubicBezTo>
                      <a:pt x="501" y="4804"/>
                      <a:pt x="1035" y="4804"/>
                      <a:pt x="1568" y="4837"/>
                    </a:cubicBezTo>
                    <a:cubicBezTo>
                      <a:pt x="2035" y="4837"/>
                      <a:pt x="2502" y="4804"/>
                      <a:pt x="2936" y="4737"/>
                    </a:cubicBezTo>
                    <a:lnTo>
                      <a:pt x="2936" y="634"/>
                    </a:lnTo>
                    <a:cubicBezTo>
                      <a:pt x="1935" y="534"/>
                      <a:pt x="935" y="3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3" name="Google Shape;1763;p34"/>
              <p:cNvSpPr/>
              <p:nvPr/>
            </p:nvSpPr>
            <p:spPr>
              <a:xfrm>
                <a:off x="-1327475" y="2916375"/>
                <a:ext cx="721375" cy="1055875"/>
              </a:xfrm>
              <a:custGeom>
                <a:avLst/>
                <a:gdLst/>
                <a:ahLst/>
                <a:cxnLst/>
                <a:rect l="l" t="t" r="r" b="b"/>
                <a:pathLst>
                  <a:path w="28855" h="42235" extrusionOk="0">
                    <a:moveTo>
                      <a:pt x="15745" y="1"/>
                    </a:moveTo>
                    <a:cubicBezTo>
                      <a:pt x="11976" y="1"/>
                      <a:pt x="9274" y="3670"/>
                      <a:pt x="10375" y="7273"/>
                    </a:cubicBezTo>
                    <a:cubicBezTo>
                      <a:pt x="6706" y="9941"/>
                      <a:pt x="5505" y="14845"/>
                      <a:pt x="7540" y="18914"/>
                    </a:cubicBezTo>
                    <a:cubicBezTo>
                      <a:pt x="1" y="24952"/>
                      <a:pt x="1402" y="36761"/>
                      <a:pt x="10075" y="40930"/>
                    </a:cubicBezTo>
                    <a:cubicBezTo>
                      <a:pt x="11939" y="41823"/>
                      <a:pt x="13866" y="42234"/>
                      <a:pt x="15743" y="42234"/>
                    </a:cubicBezTo>
                    <a:cubicBezTo>
                      <a:pt x="22633" y="42234"/>
                      <a:pt x="28855" y="36698"/>
                      <a:pt x="28855" y="29122"/>
                    </a:cubicBezTo>
                    <a:cubicBezTo>
                      <a:pt x="28855" y="27387"/>
                      <a:pt x="28521" y="25719"/>
                      <a:pt x="27854" y="24118"/>
                    </a:cubicBezTo>
                    <a:cubicBezTo>
                      <a:pt x="27020" y="22083"/>
                      <a:pt x="25686" y="20282"/>
                      <a:pt x="23951" y="18914"/>
                    </a:cubicBezTo>
                    <a:cubicBezTo>
                      <a:pt x="25986" y="14845"/>
                      <a:pt x="24785" y="9908"/>
                      <a:pt x="21116" y="7273"/>
                    </a:cubicBezTo>
                    <a:cubicBezTo>
                      <a:pt x="21283" y="6739"/>
                      <a:pt x="21349" y="6172"/>
                      <a:pt x="21349" y="5605"/>
                    </a:cubicBezTo>
                    <a:cubicBezTo>
                      <a:pt x="21383" y="2636"/>
                      <a:pt x="19081" y="201"/>
                      <a:pt x="16112" y="1"/>
                    </a:cubicBezTo>
                    <a:close/>
                  </a:path>
                </a:pathLst>
              </a:custGeom>
              <a:solidFill>
                <a:srgbClr val="84B0AA">
                  <a:alpha val="7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4" name="Google Shape;1764;p34"/>
              <p:cNvSpPr/>
              <p:nvPr/>
            </p:nvSpPr>
            <p:spPr>
              <a:xfrm>
                <a:off x="-1327475" y="2916375"/>
                <a:ext cx="749725" cy="1055875"/>
              </a:xfrm>
              <a:custGeom>
                <a:avLst/>
                <a:gdLst/>
                <a:ahLst/>
                <a:cxnLst/>
                <a:rect l="l" t="t" r="r" b="b"/>
                <a:pathLst>
                  <a:path w="29989" h="42235" extrusionOk="0">
                    <a:moveTo>
                      <a:pt x="15745" y="1"/>
                    </a:moveTo>
                    <a:cubicBezTo>
                      <a:pt x="11976" y="1"/>
                      <a:pt x="9274" y="3670"/>
                      <a:pt x="10375" y="7273"/>
                    </a:cubicBezTo>
                    <a:cubicBezTo>
                      <a:pt x="6706" y="9941"/>
                      <a:pt x="5505" y="14845"/>
                      <a:pt x="7540" y="18914"/>
                    </a:cubicBezTo>
                    <a:cubicBezTo>
                      <a:pt x="1" y="24952"/>
                      <a:pt x="1402" y="36761"/>
                      <a:pt x="10075" y="40930"/>
                    </a:cubicBezTo>
                    <a:cubicBezTo>
                      <a:pt x="11939" y="41823"/>
                      <a:pt x="13866" y="42234"/>
                      <a:pt x="15743" y="42234"/>
                    </a:cubicBezTo>
                    <a:cubicBezTo>
                      <a:pt x="22633" y="42234"/>
                      <a:pt x="28855" y="36698"/>
                      <a:pt x="28855" y="29122"/>
                    </a:cubicBezTo>
                    <a:cubicBezTo>
                      <a:pt x="28855" y="27387"/>
                      <a:pt x="28521" y="25686"/>
                      <a:pt x="27887" y="24118"/>
                    </a:cubicBezTo>
                    <a:lnTo>
                      <a:pt x="27887" y="24118"/>
                    </a:lnTo>
                    <a:cubicBezTo>
                      <a:pt x="29989" y="30056"/>
                      <a:pt x="26853" y="36027"/>
                      <a:pt x="22517" y="37461"/>
                    </a:cubicBezTo>
                    <a:cubicBezTo>
                      <a:pt x="21268" y="37869"/>
                      <a:pt x="19898" y="38082"/>
                      <a:pt x="18506" y="38082"/>
                    </a:cubicBezTo>
                    <a:cubicBezTo>
                      <a:pt x="14323" y="38082"/>
                      <a:pt x="9942" y="36162"/>
                      <a:pt x="8040" y="31857"/>
                    </a:cubicBezTo>
                    <a:cubicBezTo>
                      <a:pt x="5538" y="26153"/>
                      <a:pt x="10308" y="19682"/>
                      <a:pt x="10308" y="19682"/>
                    </a:cubicBezTo>
                    <a:cubicBezTo>
                      <a:pt x="6505" y="13110"/>
                      <a:pt x="12810" y="7506"/>
                      <a:pt x="12810" y="7506"/>
                    </a:cubicBezTo>
                    <a:cubicBezTo>
                      <a:pt x="11175" y="2536"/>
                      <a:pt x="16012" y="34"/>
                      <a:pt x="16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867" name="Google Shape;1867;p34"/>
          <p:cNvSpPr/>
          <p:nvPr/>
        </p:nvSpPr>
        <p:spPr>
          <a:xfrm>
            <a:off x="6835346" y="4459839"/>
            <a:ext cx="14700" cy="19800"/>
          </a:xfrm>
          <a:prstGeom prst="rect">
            <a:avLst/>
          </a:prstGeom>
          <a:solidFill>
            <a:srgbClr val="FFB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68" name="Google Shape;1868;p34"/>
          <p:cNvSpPr/>
          <p:nvPr/>
        </p:nvSpPr>
        <p:spPr>
          <a:xfrm rot="-2512672">
            <a:off x="6846053" y="4476160"/>
            <a:ext cx="11685" cy="19784"/>
          </a:xfrm>
          <a:prstGeom prst="rect">
            <a:avLst/>
          </a:prstGeom>
          <a:solidFill>
            <a:srgbClr val="FFB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39"/>
                                        </p:tgtEl>
                                        <p:attrNameLst>
                                          <p:attrName>style.visibility</p:attrName>
                                        </p:attrNameLst>
                                      </p:cBhvr>
                                      <p:to>
                                        <p:strVal val="visible"/>
                                      </p:to>
                                    </p:set>
                                    <p:animEffect transition="in" filter="barn(inVertical)">
                                      <p:cBhvr>
                                        <p:cTn id="7" dur="500"/>
                                        <p:tgtEl>
                                          <p:spTgt spid="17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40"/>
                                        </p:tgtEl>
                                        <p:attrNameLst>
                                          <p:attrName>style.visibility</p:attrName>
                                        </p:attrNameLst>
                                      </p:cBhvr>
                                      <p:to>
                                        <p:strVal val="visible"/>
                                      </p:to>
                                    </p:set>
                                    <p:animEffect transition="in" filter="fade">
                                      <p:cBhvr>
                                        <p:cTn id="12" dur="1000"/>
                                        <p:tgtEl>
                                          <p:spTgt spid="1740"/>
                                        </p:tgtEl>
                                      </p:cBhvr>
                                    </p:animEffect>
                                    <p:anim calcmode="lin" valueType="num">
                                      <p:cBhvr>
                                        <p:cTn id="13" dur="1000" fill="hold"/>
                                        <p:tgtEl>
                                          <p:spTgt spid="1740"/>
                                        </p:tgtEl>
                                        <p:attrNameLst>
                                          <p:attrName>ppt_x</p:attrName>
                                        </p:attrNameLst>
                                      </p:cBhvr>
                                      <p:tavLst>
                                        <p:tav tm="0">
                                          <p:val>
                                            <p:strVal val="#ppt_x"/>
                                          </p:val>
                                        </p:tav>
                                        <p:tav tm="100000">
                                          <p:val>
                                            <p:strVal val="#ppt_x"/>
                                          </p:val>
                                        </p:tav>
                                      </p:tavLst>
                                    </p:anim>
                                    <p:anim calcmode="lin" valueType="num">
                                      <p:cBhvr>
                                        <p:cTn id="14" dur="1000" fill="hold"/>
                                        <p:tgtEl>
                                          <p:spTgt spid="17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41">
                                            <p:txEl>
                                              <p:pRg st="0" end="0"/>
                                            </p:txEl>
                                          </p:spTgt>
                                        </p:tgtEl>
                                        <p:attrNameLst>
                                          <p:attrName>style.visibility</p:attrName>
                                        </p:attrNameLst>
                                      </p:cBhvr>
                                      <p:to>
                                        <p:strVal val="visible"/>
                                      </p:to>
                                    </p:set>
                                    <p:animEffect transition="in" filter="fade">
                                      <p:cBhvr>
                                        <p:cTn id="17" dur="1000"/>
                                        <p:tgtEl>
                                          <p:spTgt spid="1741">
                                            <p:txEl>
                                              <p:pRg st="0" end="0"/>
                                            </p:txEl>
                                          </p:spTgt>
                                        </p:tgtEl>
                                      </p:cBhvr>
                                    </p:animEffect>
                                    <p:anim calcmode="lin" valueType="num">
                                      <p:cBhvr>
                                        <p:cTn id="18" dur="1000" fill="hold"/>
                                        <p:tgtEl>
                                          <p:spTgt spid="174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7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43"/>
                                        </p:tgtEl>
                                        <p:attrNameLst>
                                          <p:attrName>style.visibility</p:attrName>
                                        </p:attrNameLst>
                                      </p:cBhvr>
                                      <p:to>
                                        <p:strVal val="visible"/>
                                      </p:to>
                                    </p:set>
                                    <p:animEffect transition="in" filter="fade">
                                      <p:cBhvr>
                                        <p:cTn id="24" dur="1000"/>
                                        <p:tgtEl>
                                          <p:spTgt spid="1743"/>
                                        </p:tgtEl>
                                      </p:cBhvr>
                                    </p:animEffect>
                                    <p:anim calcmode="lin" valueType="num">
                                      <p:cBhvr>
                                        <p:cTn id="25" dur="1000" fill="hold"/>
                                        <p:tgtEl>
                                          <p:spTgt spid="1743"/>
                                        </p:tgtEl>
                                        <p:attrNameLst>
                                          <p:attrName>ppt_x</p:attrName>
                                        </p:attrNameLst>
                                      </p:cBhvr>
                                      <p:tavLst>
                                        <p:tav tm="0">
                                          <p:val>
                                            <p:strVal val="#ppt_x"/>
                                          </p:val>
                                        </p:tav>
                                        <p:tav tm="100000">
                                          <p:val>
                                            <p:strVal val="#ppt_x"/>
                                          </p:val>
                                        </p:tav>
                                      </p:tavLst>
                                    </p:anim>
                                    <p:anim calcmode="lin" valueType="num">
                                      <p:cBhvr>
                                        <p:cTn id="26" dur="1000" fill="hold"/>
                                        <p:tgtEl>
                                          <p:spTgt spid="17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44">
                                            <p:txEl>
                                              <p:pRg st="0" end="0"/>
                                            </p:txEl>
                                          </p:spTgt>
                                        </p:tgtEl>
                                        <p:attrNameLst>
                                          <p:attrName>style.visibility</p:attrName>
                                        </p:attrNameLst>
                                      </p:cBhvr>
                                      <p:to>
                                        <p:strVal val="visible"/>
                                      </p:to>
                                    </p:set>
                                    <p:animEffect transition="in" filter="fade">
                                      <p:cBhvr>
                                        <p:cTn id="29" dur="1000"/>
                                        <p:tgtEl>
                                          <p:spTgt spid="1744">
                                            <p:txEl>
                                              <p:pRg st="0" end="0"/>
                                            </p:txEl>
                                          </p:spTgt>
                                        </p:tgtEl>
                                      </p:cBhvr>
                                    </p:animEffect>
                                    <p:anim calcmode="lin" valueType="num">
                                      <p:cBhvr>
                                        <p:cTn id="30" dur="1000" fill="hold"/>
                                        <p:tgtEl>
                                          <p:spTgt spid="174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7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46"/>
                                        </p:tgtEl>
                                        <p:attrNameLst>
                                          <p:attrName>style.visibility</p:attrName>
                                        </p:attrNameLst>
                                      </p:cBhvr>
                                      <p:to>
                                        <p:strVal val="visible"/>
                                      </p:to>
                                    </p:set>
                                    <p:animEffect transition="in" filter="fade">
                                      <p:cBhvr>
                                        <p:cTn id="36" dur="1000"/>
                                        <p:tgtEl>
                                          <p:spTgt spid="1746"/>
                                        </p:tgtEl>
                                      </p:cBhvr>
                                    </p:animEffect>
                                    <p:anim calcmode="lin" valueType="num">
                                      <p:cBhvr>
                                        <p:cTn id="37" dur="1000" fill="hold"/>
                                        <p:tgtEl>
                                          <p:spTgt spid="1746"/>
                                        </p:tgtEl>
                                        <p:attrNameLst>
                                          <p:attrName>ppt_x</p:attrName>
                                        </p:attrNameLst>
                                      </p:cBhvr>
                                      <p:tavLst>
                                        <p:tav tm="0">
                                          <p:val>
                                            <p:strVal val="#ppt_x"/>
                                          </p:val>
                                        </p:tav>
                                        <p:tav tm="100000">
                                          <p:val>
                                            <p:strVal val="#ppt_x"/>
                                          </p:val>
                                        </p:tav>
                                      </p:tavLst>
                                    </p:anim>
                                    <p:anim calcmode="lin" valueType="num">
                                      <p:cBhvr>
                                        <p:cTn id="38" dur="1000" fill="hold"/>
                                        <p:tgtEl>
                                          <p:spTgt spid="174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47">
                                            <p:txEl>
                                              <p:pRg st="0" end="0"/>
                                            </p:txEl>
                                          </p:spTgt>
                                        </p:tgtEl>
                                        <p:attrNameLst>
                                          <p:attrName>style.visibility</p:attrName>
                                        </p:attrNameLst>
                                      </p:cBhvr>
                                      <p:to>
                                        <p:strVal val="visible"/>
                                      </p:to>
                                    </p:set>
                                    <p:animEffect transition="in" filter="fade">
                                      <p:cBhvr>
                                        <p:cTn id="41" dur="1000"/>
                                        <p:tgtEl>
                                          <p:spTgt spid="1747">
                                            <p:txEl>
                                              <p:pRg st="0" end="0"/>
                                            </p:txEl>
                                          </p:spTgt>
                                        </p:tgtEl>
                                      </p:cBhvr>
                                    </p:animEffect>
                                    <p:anim calcmode="lin" valueType="num">
                                      <p:cBhvr>
                                        <p:cTn id="42" dur="1000" fill="hold"/>
                                        <p:tgtEl>
                                          <p:spTgt spid="1747">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7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9" grpId="0"/>
      <p:bldP spid="1740" grpId="0"/>
      <p:bldP spid="1741" grpId="0" build="p"/>
      <p:bldP spid="1743" grpId="0"/>
      <p:bldP spid="1744" grpId="0" build="p"/>
      <p:bldP spid="1746" grpId="0"/>
      <p:bldP spid="174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2041" name="Google Shape;2041;p35"/>
          <p:cNvSpPr/>
          <p:nvPr/>
        </p:nvSpPr>
        <p:spPr>
          <a:xfrm rot="-503883">
            <a:off x="5922074" y="2764019"/>
            <a:ext cx="326602" cy="133433"/>
          </a:xfrm>
          <a:prstGeom prst="arc">
            <a:avLst>
              <a:gd name="adj1" fmla="val 16200000"/>
              <a:gd name="adj2" fmla="val 0"/>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 name="Title 4">
            <a:extLst>
              <a:ext uri="{FF2B5EF4-FFF2-40B4-BE49-F238E27FC236}">
                <a16:creationId xmlns:a16="http://schemas.microsoft.com/office/drawing/2014/main" id="{99B2E4DA-77BF-44A4-ADF5-C06D631DADA5}"/>
              </a:ext>
            </a:extLst>
          </p:cNvPr>
          <p:cNvSpPr>
            <a:spLocks noGrp="1"/>
          </p:cNvSpPr>
          <p:nvPr>
            <p:ph type="title" idx="2"/>
          </p:nvPr>
        </p:nvSpPr>
        <p:spPr>
          <a:xfrm>
            <a:off x="4384856" y="800463"/>
            <a:ext cx="4338229" cy="3249021"/>
          </a:xfrm>
        </p:spPr>
        <p:txBody>
          <a:bodyPr/>
          <a:lstStyle/>
          <a:p>
            <a: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a:t>
            </a:r>
            <a:b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5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TÌM HIỂU CHUNG</a:t>
            </a:r>
          </a:p>
        </p:txBody>
      </p:sp>
      <p:pic>
        <p:nvPicPr>
          <p:cNvPr id="2052" name="Picture 4" descr="We Bare Bears Png Pack - Osos De Cartoon Network PNG Image | Transparent  PNG Free Download on SeekPNG">
            <a:extLst>
              <a:ext uri="{FF2B5EF4-FFF2-40B4-BE49-F238E27FC236}">
                <a16:creationId xmlns:a16="http://schemas.microsoft.com/office/drawing/2014/main" id="{33E9E70B-FF80-44ED-9A9A-1B16A97AC1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2" b="89922" l="10000" r="90000">
                        <a14:foregroundMark x1="52195" y1="9302" x2="52927" y2="9690"/>
                        <a14:foregroundMark x1="74024" y1="85465" x2="28171" y2="87984"/>
                      </a14:backgroundRemoval>
                    </a14:imgEffect>
                  </a14:imgLayer>
                </a14:imgProps>
              </a:ext>
              <a:ext uri="{28A0092B-C50C-407E-A947-70E740481C1C}">
                <a14:useLocalDpi xmlns:a14="http://schemas.microsoft.com/office/drawing/2010/main" val="0"/>
              </a:ext>
            </a:extLst>
          </a:blip>
          <a:srcRect/>
          <a:stretch>
            <a:fillRect/>
          </a:stretch>
        </p:blipFill>
        <p:spPr bwMode="auto">
          <a:xfrm>
            <a:off x="-1553831" y="283434"/>
            <a:ext cx="7810500" cy="491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BBD50-AEC7-424C-8BDE-9F862EB3DFFC}"/>
              </a:ext>
            </a:extLst>
          </p:cNvPr>
          <p:cNvSpPr>
            <a:spLocks noGrp="1"/>
          </p:cNvSpPr>
          <p:nvPr>
            <p:ph type="ctrTitle"/>
          </p:nvPr>
        </p:nvSpPr>
        <p:spPr>
          <a:xfrm>
            <a:off x="-1" y="55341"/>
            <a:ext cx="8868229" cy="655860"/>
          </a:xfrm>
        </p:spPr>
        <p:txBody>
          <a:bodyPr/>
          <a:lstStyle/>
          <a:p>
            <a:r>
              <a:rPr lang="en-US" sz="3200" dirty="0">
                <a:latin typeface="Cambria" panose="02040503050406030204" pitchFamily="18" charset="0"/>
                <a:ea typeface="Cambria" panose="02040503050406030204" pitchFamily="18" charset="0"/>
              </a:rPr>
              <a:t>1. </a:t>
            </a:r>
            <a:r>
              <a:rPr lang="en-US" sz="3200" dirty="0" err="1">
                <a:latin typeface="Cambria" panose="02040503050406030204" pitchFamily="18" charset="0"/>
                <a:ea typeface="Cambria" panose="02040503050406030204" pitchFamily="18" charset="0"/>
              </a:rPr>
              <a:t>Tác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a:t>
            </a:r>
            <a:endParaRPr lang="en-US" sz="3200" dirty="0">
              <a:latin typeface="Cambria" panose="02040503050406030204" pitchFamily="18" charset="0"/>
              <a:ea typeface="Cambria" panose="02040503050406030204" pitchFamily="18" charset="0"/>
            </a:endParaRPr>
          </a:p>
        </p:txBody>
      </p:sp>
      <p:sp>
        <p:nvSpPr>
          <p:cNvPr id="11" name="AutoShape 2" descr="Thực hành đọc hiểu: Gấu con chân vòng kiềng. - Hoc24">
            <a:extLst>
              <a:ext uri="{FF2B5EF4-FFF2-40B4-BE49-F238E27FC236}">
                <a16:creationId xmlns:a16="http://schemas.microsoft.com/office/drawing/2014/main" id="{BAB49DED-F5E1-4D0F-9F63-BB4C88033A36}"/>
              </a:ext>
            </a:extLst>
          </p:cNvPr>
          <p:cNvSpPr>
            <a:spLocks noGrp="1" noChangeAspect="1" noChangeArrowheads="1"/>
          </p:cNvSpPr>
          <p:nvPr>
            <p:ph type="subTitle" idx="1"/>
          </p:nvPr>
        </p:nvSpPr>
        <p:spPr bwMode="auto">
          <a:xfrm>
            <a:off x="90942" y="3969655"/>
            <a:ext cx="3044144" cy="4354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1800" b="1" i="1" dirty="0">
                <a:latin typeface="Cambria" panose="02040503050406030204" pitchFamily="18" charset="0"/>
                <a:ea typeface="Cambria" panose="02040503050406030204" pitchFamily="18" charset="0"/>
              </a:rPr>
              <a:t>A-</a:t>
            </a:r>
            <a:r>
              <a:rPr lang="en-US" sz="1800" b="1" i="1" dirty="0" err="1">
                <a:latin typeface="Cambria" panose="02040503050406030204" pitchFamily="18" charset="0"/>
                <a:ea typeface="Cambria" panose="02040503050406030204" pitchFamily="18" charset="0"/>
              </a:rPr>
              <a:t>lếch</a:t>
            </a:r>
            <a:r>
              <a:rPr lang="en-US" sz="1800" b="1" i="1" dirty="0">
                <a:latin typeface="Cambria" panose="02040503050406030204" pitchFamily="18" charset="0"/>
                <a:ea typeface="Cambria" panose="02040503050406030204" pitchFamily="18" charset="0"/>
              </a:rPr>
              <a:t>-</a:t>
            </a:r>
            <a:r>
              <a:rPr lang="en-US" sz="1800" b="1" i="1" dirty="0" err="1">
                <a:latin typeface="Cambria" panose="02040503050406030204" pitchFamily="18" charset="0"/>
                <a:ea typeface="Cambria" panose="02040503050406030204" pitchFamily="18" charset="0"/>
              </a:rPr>
              <a:t>xê</a:t>
            </a:r>
            <a:r>
              <a:rPr lang="en-US" sz="1800" b="1" i="1" dirty="0">
                <a:latin typeface="Cambria" panose="02040503050406030204" pitchFamily="18" charset="0"/>
                <a:ea typeface="Cambria" panose="02040503050406030204" pitchFamily="18" charset="0"/>
              </a:rPr>
              <a:t>-ê-</a:t>
            </a:r>
            <a:r>
              <a:rPr lang="en-US" sz="1800" b="1" i="1" dirty="0" err="1">
                <a:latin typeface="Cambria" panose="02040503050406030204" pitchFamily="18" charset="0"/>
                <a:ea typeface="Cambria" panose="02040503050406030204" pitchFamily="18" charset="0"/>
              </a:rPr>
              <a:t>vích</a:t>
            </a:r>
            <a:r>
              <a:rPr lang="en-US" sz="1800" b="1" i="1" dirty="0">
                <a:latin typeface="Cambria" panose="02040503050406030204" pitchFamily="18" charset="0"/>
                <a:ea typeface="Cambria" panose="02040503050406030204" pitchFamily="18" charset="0"/>
              </a:rPr>
              <a:t> U-</a:t>
            </a:r>
            <a:r>
              <a:rPr lang="en-US" sz="1800" b="1" i="1" dirty="0" err="1">
                <a:latin typeface="Cambria" panose="02040503050406030204" pitchFamily="18" charset="0"/>
                <a:ea typeface="Cambria" panose="02040503050406030204" pitchFamily="18" charset="0"/>
              </a:rPr>
              <a:t>xa</a:t>
            </a:r>
            <a:r>
              <a:rPr lang="en-US" sz="1800" b="1" i="1" dirty="0">
                <a:latin typeface="Cambria" panose="02040503050406030204" pitchFamily="18" charset="0"/>
                <a:ea typeface="Cambria" panose="02040503050406030204" pitchFamily="18" charset="0"/>
              </a:rPr>
              <a:t>-</a:t>
            </a:r>
            <a:r>
              <a:rPr lang="en-US" sz="1800" b="1" i="1" dirty="0" err="1">
                <a:latin typeface="Cambria" panose="02040503050406030204" pitchFamily="18" charset="0"/>
                <a:ea typeface="Cambria" panose="02040503050406030204" pitchFamily="18" charset="0"/>
              </a:rPr>
              <a:t>chốp</a:t>
            </a:r>
            <a:endParaRPr lang="en-US" sz="1800" b="1" i="1" dirty="0">
              <a:latin typeface="Cambria" panose="02040503050406030204" pitchFamily="18" charset="0"/>
              <a:ea typeface="Cambria" panose="02040503050406030204" pitchFamily="18" charset="0"/>
            </a:endParaRPr>
          </a:p>
          <a:p>
            <a:endParaRPr lang="en-US" sz="1800" b="1" i="1" dirty="0">
              <a:latin typeface="Cambria" panose="02040503050406030204" pitchFamily="18" charset="0"/>
              <a:ea typeface="Cambria" panose="02040503050406030204" pitchFamily="18" charset="0"/>
            </a:endParaRPr>
          </a:p>
        </p:txBody>
      </p:sp>
      <p:pic>
        <p:nvPicPr>
          <p:cNvPr id="16" name="Picture 15" descr="Thực hành đọc hiểu: Gấu con chân vòng kiềng. - Hoc24">
            <a:extLst>
              <a:ext uri="{FF2B5EF4-FFF2-40B4-BE49-F238E27FC236}">
                <a16:creationId xmlns:a16="http://schemas.microsoft.com/office/drawing/2014/main" id="{9543D46F-92A0-4F01-AD61-5C5C7450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90" t="4958" r="3090" b="1564"/>
          <a:stretch>
            <a:fillRect/>
          </a:stretch>
        </p:blipFill>
        <p:spPr bwMode="auto">
          <a:xfrm>
            <a:off x="249351" y="471712"/>
            <a:ext cx="2727325" cy="3497943"/>
          </a:xfrm>
          <a:custGeom>
            <a:avLst/>
            <a:gdLst>
              <a:gd name="connsiteX0" fmla="*/ 454563 w 2727325"/>
              <a:gd name="connsiteY0" fmla="*/ 0 h 3497943"/>
              <a:gd name="connsiteX1" fmla="*/ 2272762 w 2727325"/>
              <a:gd name="connsiteY1" fmla="*/ 0 h 3497943"/>
              <a:gd name="connsiteX2" fmla="*/ 2727325 w 2727325"/>
              <a:gd name="connsiteY2" fmla="*/ 454563 h 3497943"/>
              <a:gd name="connsiteX3" fmla="*/ 2727325 w 2727325"/>
              <a:gd name="connsiteY3" fmla="*/ 3043380 h 3497943"/>
              <a:gd name="connsiteX4" fmla="*/ 2272762 w 2727325"/>
              <a:gd name="connsiteY4" fmla="*/ 3497943 h 3497943"/>
              <a:gd name="connsiteX5" fmla="*/ 454563 w 2727325"/>
              <a:gd name="connsiteY5" fmla="*/ 3497943 h 3497943"/>
              <a:gd name="connsiteX6" fmla="*/ 0 w 2727325"/>
              <a:gd name="connsiteY6" fmla="*/ 3043380 h 3497943"/>
              <a:gd name="connsiteX7" fmla="*/ 0 w 2727325"/>
              <a:gd name="connsiteY7" fmla="*/ 454563 h 3497943"/>
              <a:gd name="connsiteX8" fmla="*/ 454563 w 2727325"/>
              <a:gd name="connsiteY8" fmla="*/ 0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325" h="3497943">
                <a:moveTo>
                  <a:pt x="454563" y="0"/>
                </a:moveTo>
                <a:lnTo>
                  <a:pt x="2272762" y="0"/>
                </a:lnTo>
                <a:cubicBezTo>
                  <a:pt x="2523810" y="0"/>
                  <a:pt x="2727325" y="203515"/>
                  <a:pt x="2727325" y="454563"/>
                </a:cubicBezTo>
                <a:lnTo>
                  <a:pt x="2727325" y="3043380"/>
                </a:lnTo>
                <a:cubicBezTo>
                  <a:pt x="2727325" y="3294428"/>
                  <a:pt x="2523810" y="3497943"/>
                  <a:pt x="2272762" y="3497943"/>
                </a:cubicBezTo>
                <a:lnTo>
                  <a:pt x="454563" y="3497943"/>
                </a:lnTo>
                <a:cubicBezTo>
                  <a:pt x="203515" y="3497943"/>
                  <a:pt x="0" y="3294428"/>
                  <a:pt x="0" y="3043380"/>
                </a:cubicBezTo>
                <a:lnTo>
                  <a:pt x="0" y="454563"/>
                </a:lnTo>
                <a:cubicBezTo>
                  <a:pt x="0" y="203515"/>
                  <a:pt x="203515" y="0"/>
                  <a:pt x="454563" y="0"/>
                </a:cubicBezTo>
                <a:close/>
              </a:path>
            </a:pathLst>
          </a:custGeom>
          <a:noFill/>
          <a:extLst>
            <a:ext uri="{909E8E84-426E-40DD-AFC4-6F175D3DCCD1}">
              <a14:hiddenFill xmlns:a14="http://schemas.microsoft.com/office/drawing/2010/main">
                <a:solidFill>
                  <a:srgbClr val="FFFFFF"/>
                </a:solidFill>
              </a14:hiddenFill>
            </a:ext>
          </a:extLst>
        </p:spPr>
      </p:pic>
      <p:sp>
        <p:nvSpPr>
          <p:cNvPr id="17" name="AutoShape 2" descr="Thực hành đọc hiểu: Gấu con chân vòng kiềng. - Hoc24">
            <a:extLst>
              <a:ext uri="{FF2B5EF4-FFF2-40B4-BE49-F238E27FC236}">
                <a16:creationId xmlns:a16="http://schemas.microsoft.com/office/drawing/2014/main" id="{CE33ADA9-AFFA-4C32-9492-54C506738BB6}"/>
              </a:ext>
            </a:extLst>
          </p:cNvPr>
          <p:cNvSpPr txBox="1">
            <a:spLocks noChangeAspect="1" noChangeArrowheads="1"/>
          </p:cNvSpPr>
          <p:nvPr/>
        </p:nvSpPr>
        <p:spPr bwMode="auto">
          <a:xfrm>
            <a:off x="3366859" y="1001484"/>
            <a:ext cx="5261884" cy="435432"/>
          </a:xfrm>
          <a:prstGeom prst="rect">
            <a:avLst/>
          </a:prstGeom>
          <a:noFill/>
          <a:ln>
            <a:noFill/>
          </a:ln>
          <a:extLst>
            <a:ext uri="{909E8E84-426E-40DD-AFC4-6F175D3DCCD1}">
              <a14:hiddenFill xmlns:a14="http://schemas.microsoft.com/office/drawing/2010/main">
                <a:solidFill>
                  <a:srgbClr val="FFFFFF"/>
                </a:solidFill>
              </a14:hiddenFill>
            </a:ext>
          </a:extLst>
        </p:spPr>
        <p:txBody>
          <a:bodyPr spcFirstLastPara="1"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500"/>
              <a:buFont typeface="Muli"/>
              <a:buNone/>
              <a:defRPr sz="1700" b="0" i="0" u="none" strike="noStrike" cap="none">
                <a:solidFill>
                  <a:schemeClr val="dk1"/>
                </a:solidFill>
                <a:latin typeface="Muli"/>
                <a:ea typeface="Muli"/>
                <a:cs typeface="Muli"/>
                <a:sym typeface="Muli"/>
              </a:defRPr>
            </a:lvl1pPr>
            <a:lvl2pPr marL="914400" marR="0" lvl="1"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2pPr>
            <a:lvl3pPr marL="1371600" marR="0" lvl="2"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3pPr>
            <a:lvl4pPr marL="1828800" marR="0" lvl="3"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4pPr>
            <a:lvl5pPr marL="2286000" marR="0" lvl="4"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5pPr>
            <a:lvl6pPr marL="2743200" marR="0" lvl="5"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6pPr>
            <a:lvl7pPr marL="3200400" marR="0" lvl="6"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7pPr>
            <a:lvl8pPr marL="3657600" marR="0" lvl="7"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8pPr>
            <a:lvl9pPr marL="4114800" marR="0" lvl="8"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9pPr>
          </a:lstStyle>
          <a:p>
            <a:r>
              <a:rPr lang="en-US" sz="1800" dirty="0" err="1">
                <a:latin typeface="Cambria" panose="02040503050406030204" pitchFamily="18" charset="0"/>
                <a:ea typeface="Cambria" panose="02040503050406030204" pitchFamily="18" charset="0"/>
              </a:rPr>
              <a:t>Là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văn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thơ</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viết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kịch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 Nga.</a:t>
            </a:r>
          </a:p>
        </p:txBody>
      </p:sp>
      <p:sp>
        <p:nvSpPr>
          <p:cNvPr id="18" name="AutoShape 2" descr="Thực hành đọc hiểu: Gấu con chân vòng kiềng. - Hoc24">
            <a:extLst>
              <a:ext uri="{FF2B5EF4-FFF2-40B4-BE49-F238E27FC236}">
                <a16:creationId xmlns:a16="http://schemas.microsoft.com/office/drawing/2014/main" id="{B47B3F02-A031-4A92-BFA6-84C29128A306}"/>
              </a:ext>
            </a:extLst>
          </p:cNvPr>
          <p:cNvSpPr txBox="1">
            <a:spLocks noChangeAspect="1" noChangeArrowheads="1"/>
          </p:cNvSpPr>
          <p:nvPr/>
        </p:nvSpPr>
        <p:spPr bwMode="auto">
          <a:xfrm>
            <a:off x="3403600" y="1785251"/>
            <a:ext cx="5261884" cy="435432"/>
          </a:xfrm>
          <a:prstGeom prst="rect">
            <a:avLst/>
          </a:prstGeom>
          <a:noFill/>
          <a:ln>
            <a:noFill/>
          </a:ln>
          <a:extLst>
            <a:ext uri="{909E8E84-426E-40DD-AFC4-6F175D3DCCD1}">
              <a14:hiddenFill xmlns:a14="http://schemas.microsoft.com/office/drawing/2010/main">
                <a:solidFill>
                  <a:srgbClr val="FFFFFF"/>
                </a:solidFill>
              </a14:hiddenFill>
            </a:ext>
          </a:extLst>
        </p:spPr>
        <p:txBody>
          <a:bodyPr spcFirstLastPara="1"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500"/>
              <a:buFont typeface="Muli"/>
              <a:buNone/>
              <a:defRPr sz="1700" b="0" i="0" u="none" strike="noStrike" cap="none">
                <a:solidFill>
                  <a:schemeClr val="dk1"/>
                </a:solidFill>
                <a:latin typeface="Muli"/>
                <a:ea typeface="Muli"/>
                <a:cs typeface="Muli"/>
                <a:sym typeface="Muli"/>
              </a:defRPr>
            </a:lvl1pPr>
            <a:lvl2pPr marL="914400" marR="0" lvl="1"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2pPr>
            <a:lvl3pPr marL="1371600" marR="0" lvl="2"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3pPr>
            <a:lvl4pPr marL="1828800" marR="0" lvl="3"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4pPr>
            <a:lvl5pPr marL="2286000" marR="0" lvl="4"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5pPr>
            <a:lvl6pPr marL="2743200" marR="0" lvl="5"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6pPr>
            <a:lvl7pPr marL="3200400" marR="0" lvl="6"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7pPr>
            <a:lvl8pPr marL="3657600" marR="0" lvl="7"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8pPr>
            <a:lvl9pPr marL="4114800" marR="0" lvl="8" indent="-317500" algn="ctr" rtl="0">
              <a:lnSpc>
                <a:spcPct val="100000"/>
              </a:lnSpc>
              <a:spcBef>
                <a:spcPts val="0"/>
              </a:spcBef>
              <a:spcAft>
                <a:spcPts val="0"/>
              </a:spcAft>
              <a:buClr>
                <a:schemeClr val="dk1"/>
              </a:buClr>
              <a:buSzPts val="2500"/>
              <a:buFont typeface="Muli"/>
              <a:buNone/>
              <a:defRPr sz="2500" b="0" i="0" u="none" strike="noStrike" cap="none">
                <a:solidFill>
                  <a:schemeClr val="dk1"/>
                </a:solidFill>
                <a:latin typeface="Muli"/>
                <a:ea typeface="Muli"/>
                <a:cs typeface="Muli"/>
                <a:sym typeface="Muli"/>
              </a:defRPr>
            </a:lvl9pPr>
          </a:lstStyle>
          <a:p>
            <a:r>
              <a:rPr lang="en-US" sz="1800" dirty="0" err="1">
                <a:latin typeface="Cambria" panose="02040503050406030204" pitchFamily="18" charset="0"/>
                <a:ea typeface="Cambria" panose="02040503050406030204" pitchFamily="18" charset="0"/>
              </a:rPr>
              <a:t>Ông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nhiều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sáng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nổi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tiếng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dành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thiếu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nhi</a:t>
            </a:r>
            <a:endParaRPr lang="en-US" sz="1800" dirty="0">
              <a:latin typeface="Cambria" panose="02040503050406030204" pitchFamily="18" charset="0"/>
              <a:ea typeface="Cambria" panose="02040503050406030204" pitchFamily="18" charset="0"/>
            </a:endParaRPr>
          </a:p>
        </p:txBody>
      </p:sp>
      <p:sp>
        <p:nvSpPr>
          <p:cNvPr id="13" name="AutoShape 6" descr="Andrey Usachev Diary of a Smart Sonya Dog Book ❤️ home delivery from the  store Zakaz.ua">
            <a:extLst>
              <a:ext uri="{FF2B5EF4-FFF2-40B4-BE49-F238E27FC236}">
                <a16:creationId xmlns:a16="http://schemas.microsoft.com/office/drawing/2014/main" id="{A94DF95F-FE33-4332-B3BB-4F05F86DE80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 name="Picture 27" descr="Andrey Usachev Diary of a Smart Sonya Dog Book ❤️ home delivery from the  store Zakaz.ua">
            <a:extLst>
              <a:ext uri="{FF2B5EF4-FFF2-40B4-BE49-F238E27FC236}">
                <a16:creationId xmlns:a16="http://schemas.microsoft.com/office/drawing/2014/main" id="{4FFF8230-8928-4FAA-8E24-F10AC9765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35" r="8174" b="6526"/>
          <a:stretch>
            <a:fillRect/>
          </a:stretch>
        </p:blipFill>
        <p:spPr bwMode="auto">
          <a:xfrm>
            <a:off x="3304497" y="2724150"/>
            <a:ext cx="1850910" cy="1863270"/>
          </a:xfrm>
          <a:custGeom>
            <a:avLst/>
            <a:gdLst>
              <a:gd name="connsiteX0" fmla="*/ 925455 w 1850910"/>
              <a:gd name="connsiteY0" fmla="*/ 0 h 1863270"/>
              <a:gd name="connsiteX1" fmla="*/ 1850910 w 1850910"/>
              <a:gd name="connsiteY1" fmla="*/ 931635 h 1863270"/>
              <a:gd name="connsiteX2" fmla="*/ 925455 w 1850910"/>
              <a:gd name="connsiteY2" fmla="*/ 1863270 h 1863270"/>
              <a:gd name="connsiteX3" fmla="*/ 0 w 1850910"/>
              <a:gd name="connsiteY3" fmla="*/ 931635 h 1863270"/>
              <a:gd name="connsiteX4" fmla="*/ 925455 w 1850910"/>
              <a:gd name="connsiteY4" fmla="*/ 0 h 186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910" h="1863270">
                <a:moveTo>
                  <a:pt x="925455" y="0"/>
                </a:moveTo>
                <a:cubicBezTo>
                  <a:pt x="1436570" y="0"/>
                  <a:pt x="1850910" y="417107"/>
                  <a:pt x="1850910" y="931635"/>
                </a:cubicBezTo>
                <a:cubicBezTo>
                  <a:pt x="1850910" y="1446163"/>
                  <a:pt x="1436570" y="1863270"/>
                  <a:pt x="925455" y="1863270"/>
                </a:cubicBezTo>
                <a:cubicBezTo>
                  <a:pt x="414340" y="1863270"/>
                  <a:pt x="0" y="1446163"/>
                  <a:pt x="0" y="931635"/>
                </a:cubicBezTo>
                <a:cubicBezTo>
                  <a:pt x="0" y="417107"/>
                  <a:pt x="414340" y="0"/>
                  <a:pt x="925455" y="0"/>
                </a:cubicBezTo>
                <a:close/>
              </a:path>
            </a:pathLst>
          </a:custGeom>
          <a:noFill/>
          <a:ln w="12700">
            <a:solidFill>
              <a:schemeClr val="accent4">
                <a:lumMod val="50000"/>
              </a:schemeClr>
            </a:solidFill>
            <a:prstDash val="sysDash"/>
          </a:ln>
          <a:extLst>
            <a:ext uri="{909E8E84-426E-40DD-AFC4-6F175D3DCCD1}">
              <a14:hiddenFill xmlns:a14="http://schemas.microsoft.com/office/drawing/2010/main">
                <a:solidFill>
                  <a:srgbClr val="FFFFFF"/>
                </a:solidFill>
              </a14:hiddenFill>
            </a:ext>
          </a:extLst>
        </p:spPr>
      </p:pic>
      <p:pic>
        <p:nvPicPr>
          <p:cNvPr id="29" name="Picture 28" descr="Andrey Usachev Poems for kids Book for Kids Children books | Etsy">
            <a:extLst>
              <a:ext uri="{FF2B5EF4-FFF2-40B4-BE49-F238E27FC236}">
                <a16:creationId xmlns:a16="http://schemas.microsoft.com/office/drawing/2014/main" id="{C982815E-C440-4D22-A3C3-EE8715293D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50" t="16541" r="12751" b="18623"/>
          <a:stretch/>
        </p:blipFill>
        <p:spPr bwMode="auto">
          <a:xfrm>
            <a:off x="6668295" y="2782207"/>
            <a:ext cx="1850910" cy="1863270"/>
          </a:xfrm>
          <a:custGeom>
            <a:avLst/>
            <a:gdLst>
              <a:gd name="connsiteX0" fmla="*/ 925455 w 1850910"/>
              <a:gd name="connsiteY0" fmla="*/ 0 h 1863270"/>
              <a:gd name="connsiteX1" fmla="*/ 1850910 w 1850910"/>
              <a:gd name="connsiteY1" fmla="*/ 931635 h 1863270"/>
              <a:gd name="connsiteX2" fmla="*/ 925455 w 1850910"/>
              <a:gd name="connsiteY2" fmla="*/ 1863270 h 1863270"/>
              <a:gd name="connsiteX3" fmla="*/ 0 w 1850910"/>
              <a:gd name="connsiteY3" fmla="*/ 931635 h 1863270"/>
              <a:gd name="connsiteX4" fmla="*/ 925455 w 1850910"/>
              <a:gd name="connsiteY4" fmla="*/ 0 h 1863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910" h="1863270">
                <a:moveTo>
                  <a:pt x="925455" y="0"/>
                </a:moveTo>
                <a:cubicBezTo>
                  <a:pt x="1436570" y="0"/>
                  <a:pt x="1850910" y="417107"/>
                  <a:pt x="1850910" y="931635"/>
                </a:cubicBezTo>
                <a:cubicBezTo>
                  <a:pt x="1850910" y="1446163"/>
                  <a:pt x="1436570" y="1863270"/>
                  <a:pt x="925455" y="1863270"/>
                </a:cubicBezTo>
                <a:cubicBezTo>
                  <a:pt x="414340" y="1863270"/>
                  <a:pt x="0" y="1446163"/>
                  <a:pt x="0" y="931635"/>
                </a:cubicBezTo>
                <a:cubicBezTo>
                  <a:pt x="0" y="417107"/>
                  <a:pt x="414340" y="0"/>
                  <a:pt x="925455" y="0"/>
                </a:cubicBezTo>
                <a:close/>
              </a:path>
            </a:pathLst>
          </a:custGeom>
          <a:noFill/>
          <a:ln w="12700">
            <a:solidFill>
              <a:schemeClr val="accent4">
                <a:lumMod val="50000"/>
              </a:schemeClr>
            </a:solidFill>
            <a:prstDash val="sys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6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BBD50-AEC7-424C-8BDE-9F862EB3DFFC}"/>
              </a:ext>
            </a:extLst>
          </p:cNvPr>
          <p:cNvSpPr>
            <a:spLocks noGrp="1"/>
          </p:cNvSpPr>
          <p:nvPr>
            <p:ph type="ctrTitle"/>
          </p:nvPr>
        </p:nvSpPr>
        <p:spPr>
          <a:xfrm>
            <a:off x="-1" y="55341"/>
            <a:ext cx="8868229" cy="655860"/>
          </a:xfrm>
        </p:spPr>
        <p:txBody>
          <a:bodyPr/>
          <a:lstStyle/>
          <a:p>
            <a:r>
              <a:rPr lang="en-US" sz="3200" dirty="0">
                <a:latin typeface="Cambria" panose="02040503050406030204" pitchFamily="18" charset="0"/>
                <a:ea typeface="Cambria" panose="02040503050406030204" pitchFamily="18" charset="0"/>
              </a:rPr>
              <a:t>2.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endParaRPr lang="en-US" sz="3200" dirty="0">
              <a:latin typeface="Cambria" panose="02040503050406030204" pitchFamily="18" charset="0"/>
              <a:ea typeface="Cambria" panose="02040503050406030204" pitchFamily="18" charset="0"/>
            </a:endParaRPr>
          </a:p>
        </p:txBody>
      </p:sp>
      <p:sp>
        <p:nvSpPr>
          <p:cNvPr id="13" name="AutoShape 6" descr="Andrey Usachev Diary of a Smart Sonya Dog Book ❤️ home delivery from the  store Zakaz.ua">
            <a:extLst>
              <a:ext uri="{FF2B5EF4-FFF2-40B4-BE49-F238E27FC236}">
                <a16:creationId xmlns:a16="http://schemas.microsoft.com/office/drawing/2014/main" id="{A94DF95F-FE33-4332-B3BB-4F05F86DE80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6" descr="We Bare Bears Animated Stickers">
            <a:extLst>
              <a:ext uri="{FF2B5EF4-FFF2-40B4-BE49-F238E27FC236}">
                <a16:creationId xmlns:a16="http://schemas.microsoft.com/office/drawing/2014/main" id="{32E3285C-9233-4B08-B27D-85549F444A4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46736" y="214569"/>
            <a:ext cx="1852348" cy="15019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8100B82-0FB0-4C32-A406-96C9B955EF0E}"/>
              </a:ext>
            </a:extLst>
          </p:cNvPr>
          <p:cNvSpPr/>
          <p:nvPr/>
        </p:nvSpPr>
        <p:spPr>
          <a:xfrm>
            <a:off x="246743" y="1865086"/>
            <a:ext cx="2510971" cy="500743"/>
          </a:xfrm>
          <a:custGeom>
            <a:avLst/>
            <a:gdLst>
              <a:gd name="connsiteX0" fmla="*/ 0 w 2510971"/>
              <a:gd name="connsiteY0" fmla="*/ 83459 h 500743"/>
              <a:gd name="connsiteX1" fmla="*/ 83459 w 2510971"/>
              <a:gd name="connsiteY1" fmla="*/ 0 h 500743"/>
              <a:gd name="connsiteX2" fmla="*/ 599151 w 2510971"/>
              <a:gd name="connsiteY2" fmla="*/ 0 h 500743"/>
              <a:gd name="connsiteX3" fmla="*/ 1161723 w 2510971"/>
              <a:gd name="connsiteY3" fmla="*/ 0 h 500743"/>
              <a:gd name="connsiteX4" fmla="*/ 1747737 w 2510971"/>
              <a:gd name="connsiteY4" fmla="*/ 0 h 500743"/>
              <a:gd name="connsiteX5" fmla="*/ 2427512 w 2510971"/>
              <a:gd name="connsiteY5" fmla="*/ 0 h 500743"/>
              <a:gd name="connsiteX6" fmla="*/ 2510971 w 2510971"/>
              <a:gd name="connsiteY6" fmla="*/ 83459 h 500743"/>
              <a:gd name="connsiteX7" fmla="*/ 2510971 w 2510971"/>
              <a:gd name="connsiteY7" fmla="*/ 417284 h 500743"/>
              <a:gd name="connsiteX8" fmla="*/ 2427512 w 2510971"/>
              <a:gd name="connsiteY8" fmla="*/ 500743 h 500743"/>
              <a:gd name="connsiteX9" fmla="*/ 1818058 w 2510971"/>
              <a:gd name="connsiteY9" fmla="*/ 500743 h 500743"/>
              <a:gd name="connsiteX10" fmla="*/ 1302367 w 2510971"/>
              <a:gd name="connsiteY10" fmla="*/ 500743 h 500743"/>
              <a:gd name="connsiteX11" fmla="*/ 763234 w 2510971"/>
              <a:gd name="connsiteY11" fmla="*/ 500743 h 500743"/>
              <a:gd name="connsiteX12" fmla="*/ 83459 w 2510971"/>
              <a:gd name="connsiteY12" fmla="*/ 500743 h 500743"/>
              <a:gd name="connsiteX13" fmla="*/ 0 w 2510971"/>
              <a:gd name="connsiteY13" fmla="*/ 417284 h 500743"/>
              <a:gd name="connsiteX14" fmla="*/ 0 w 2510971"/>
              <a:gd name="connsiteY14" fmla="*/ 83459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0971" h="500743" fill="none" extrusionOk="0">
                <a:moveTo>
                  <a:pt x="0" y="83459"/>
                </a:moveTo>
                <a:cubicBezTo>
                  <a:pt x="332" y="32976"/>
                  <a:pt x="40500" y="3401"/>
                  <a:pt x="83459" y="0"/>
                </a:cubicBezTo>
                <a:cubicBezTo>
                  <a:pt x="285471" y="22699"/>
                  <a:pt x="430441" y="-25306"/>
                  <a:pt x="599151" y="0"/>
                </a:cubicBezTo>
                <a:cubicBezTo>
                  <a:pt x="767861" y="25306"/>
                  <a:pt x="981454" y="-26954"/>
                  <a:pt x="1161723" y="0"/>
                </a:cubicBezTo>
                <a:cubicBezTo>
                  <a:pt x="1341992" y="26954"/>
                  <a:pt x="1527468" y="19461"/>
                  <a:pt x="1747737" y="0"/>
                </a:cubicBezTo>
                <a:cubicBezTo>
                  <a:pt x="1968006" y="-19461"/>
                  <a:pt x="2273386" y="-27857"/>
                  <a:pt x="2427512" y="0"/>
                </a:cubicBezTo>
                <a:cubicBezTo>
                  <a:pt x="2471786" y="1550"/>
                  <a:pt x="2515649" y="47128"/>
                  <a:pt x="2510971" y="83459"/>
                </a:cubicBezTo>
                <a:cubicBezTo>
                  <a:pt x="2501045" y="219489"/>
                  <a:pt x="2494395" y="336039"/>
                  <a:pt x="2510971" y="417284"/>
                </a:cubicBezTo>
                <a:cubicBezTo>
                  <a:pt x="2511192" y="467054"/>
                  <a:pt x="2468183" y="506312"/>
                  <a:pt x="2427512" y="500743"/>
                </a:cubicBezTo>
                <a:cubicBezTo>
                  <a:pt x="2172567" y="495531"/>
                  <a:pt x="2027033" y="480412"/>
                  <a:pt x="1818058" y="500743"/>
                </a:cubicBezTo>
                <a:cubicBezTo>
                  <a:pt x="1609083" y="521074"/>
                  <a:pt x="1503278" y="502097"/>
                  <a:pt x="1302367" y="500743"/>
                </a:cubicBezTo>
                <a:cubicBezTo>
                  <a:pt x="1101456" y="499389"/>
                  <a:pt x="899084" y="478879"/>
                  <a:pt x="763234" y="500743"/>
                </a:cubicBezTo>
                <a:cubicBezTo>
                  <a:pt x="627384" y="522607"/>
                  <a:pt x="399784" y="524109"/>
                  <a:pt x="83459" y="500743"/>
                </a:cubicBezTo>
                <a:cubicBezTo>
                  <a:pt x="31859" y="500257"/>
                  <a:pt x="1535" y="457907"/>
                  <a:pt x="0" y="417284"/>
                </a:cubicBezTo>
                <a:cubicBezTo>
                  <a:pt x="-16043" y="341111"/>
                  <a:pt x="-765" y="215817"/>
                  <a:pt x="0" y="83459"/>
                </a:cubicBezTo>
                <a:close/>
              </a:path>
              <a:path w="2510971" h="500743" stroke="0" extrusionOk="0">
                <a:moveTo>
                  <a:pt x="0" y="83459"/>
                </a:moveTo>
                <a:cubicBezTo>
                  <a:pt x="-454" y="35103"/>
                  <a:pt x="33299" y="10689"/>
                  <a:pt x="83459" y="0"/>
                </a:cubicBezTo>
                <a:cubicBezTo>
                  <a:pt x="206775" y="17288"/>
                  <a:pt x="455482" y="-6085"/>
                  <a:pt x="669472" y="0"/>
                </a:cubicBezTo>
                <a:cubicBezTo>
                  <a:pt x="883462" y="6085"/>
                  <a:pt x="1119190" y="8540"/>
                  <a:pt x="1278926" y="0"/>
                </a:cubicBezTo>
                <a:cubicBezTo>
                  <a:pt x="1438662" y="-8540"/>
                  <a:pt x="1658703" y="23572"/>
                  <a:pt x="1794618" y="0"/>
                </a:cubicBezTo>
                <a:cubicBezTo>
                  <a:pt x="1930533" y="-23572"/>
                  <a:pt x="2291291" y="-14100"/>
                  <a:pt x="2427512" y="0"/>
                </a:cubicBezTo>
                <a:cubicBezTo>
                  <a:pt x="2473746" y="1812"/>
                  <a:pt x="2502956" y="39634"/>
                  <a:pt x="2510971" y="83459"/>
                </a:cubicBezTo>
                <a:cubicBezTo>
                  <a:pt x="2512897" y="215502"/>
                  <a:pt x="2513807" y="286203"/>
                  <a:pt x="2510971" y="417284"/>
                </a:cubicBezTo>
                <a:cubicBezTo>
                  <a:pt x="2517601" y="454736"/>
                  <a:pt x="2473477" y="495107"/>
                  <a:pt x="2427512" y="500743"/>
                </a:cubicBezTo>
                <a:cubicBezTo>
                  <a:pt x="2239627" y="489173"/>
                  <a:pt x="1990799" y="526321"/>
                  <a:pt x="1864939" y="500743"/>
                </a:cubicBezTo>
                <a:cubicBezTo>
                  <a:pt x="1739079" y="475165"/>
                  <a:pt x="1552241" y="471983"/>
                  <a:pt x="1255486" y="500743"/>
                </a:cubicBezTo>
                <a:cubicBezTo>
                  <a:pt x="958731" y="529503"/>
                  <a:pt x="917381" y="484726"/>
                  <a:pt x="622591" y="500743"/>
                </a:cubicBezTo>
                <a:cubicBezTo>
                  <a:pt x="327802" y="516760"/>
                  <a:pt x="204926" y="491613"/>
                  <a:pt x="83459" y="500743"/>
                </a:cubicBezTo>
                <a:cubicBezTo>
                  <a:pt x="35388" y="499938"/>
                  <a:pt x="-4112" y="468483"/>
                  <a:pt x="0" y="417284"/>
                </a:cubicBezTo>
                <a:cubicBezTo>
                  <a:pt x="137" y="345649"/>
                  <a:pt x="-16282" y="204631"/>
                  <a:pt x="0" y="83459"/>
                </a:cubicBezTo>
                <a:close/>
              </a:path>
            </a:pathLst>
          </a:custGeom>
          <a:solidFill>
            <a:schemeClr val="accent2">
              <a:lumMod val="60000"/>
              <a:lumOff val="40000"/>
            </a:schemeClr>
          </a:solidFill>
          <a:ln>
            <a:solidFill>
              <a:schemeClr val="tx1">
                <a:lumMod val="50000"/>
              </a:schemeClr>
            </a:solidFill>
            <a:extLst>
              <a:ext uri="{C807C97D-BFC1-408E-A445-0C87EB9F89A2}">
                <ask:lineSketchStyleProps xmlns:ask="http://schemas.microsoft.com/office/drawing/2018/sketchyshapes" sd="36016003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Thể</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thơ</a:t>
            </a:r>
            <a:endParaRPr lang="en-US" sz="1800" b="1" dirty="0">
              <a:solidFill>
                <a:schemeClr val="tx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B5837A1-A9B5-4E27-9BF2-4D755D9EBD11}"/>
              </a:ext>
            </a:extLst>
          </p:cNvPr>
          <p:cNvSpPr/>
          <p:nvPr/>
        </p:nvSpPr>
        <p:spPr>
          <a:xfrm>
            <a:off x="3316514" y="1865086"/>
            <a:ext cx="2510971" cy="500743"/>
          </a:xfrm>
          <a:custGeom>
            <a:avLst/>
            <a:gdLst>
              <a:gd name="connsiteX0" fmla="*/ 0 w 2510971"/>
              <a:gd name="connsiteY0" fmla="*/ 83459 h 500743"/>
              <a:gd name="connsiteX1" fmla="*/ 83459 w 2510971"/>
              <a:gd name="connsiteY1" fmla="*/ 0 h 500743"/>
              <a:gd name="connsiteX2" fmla="*/ 622591 w 2510971"/>
              <a:gd name="connsiteY2" fmla="*/ 0 h 500743"/>
              <a:gd name="connsiteX3" fmla="*/ 1185164 w 2510971"/>
              <a:gd name="connsiteY3" fmla="*/ 0 h 500743"/>
              <a:gd name="connsiteX4" fmla="*/ 1818058 w 2510971"/>
              <a:gd name="connsiteY4" fmla="*/ 0 h 500743"/>
              <a:gd name="connsiteX5" fmla="*/ 2427512 w 2510971"/>
              <a:gd name="connsiteY5" fmla="*/ 0 h 500743"/>
              <a:gd name="connsiteX6" fmla="*/ 2510971 w 2510971"/>
              <a:gd name="connsiteY6" fmla="*/ 83459 h 500743"/>
              <a:gd name="connsiteX7" fmla="*/ 2510971 w 2510971"/>
              <a:gd name="connsiteY7" fmla="*/ 417284 h 500743"/>
              <a:gd name="connsiteX8" fmla="*/ 2427512 w 2510971"/>
              <a:gd name="connsiteY8" fmla="*/ 500743 h 500743"/>
              <a:gd name="connsiteX9" fmla="*/ 1888380 w 2510971"/>
              <a:gd name="connsiteY9" fmla="*/ 500743 h 500743"/>
              <a:gd name="connsiteX10" fmla="*/ 1325807 w 2510971"/>
              <a:gd name="connsiteY10" fmla="*/ 500743 h 500743"/>
              <a:gd name="connsiteX11" fmla="*/ 810115 w 2510971"/>
              <a:gd name="connsiteY11" fmla="*/ 500743 h 500743"/>
              <a:gd name="connsiteX12" fmla="*/ 83459 w 2510971"/>
              <a:gd name="connsiteY12" fmla="*/ 500743 h 500743"/>
              <a:gd name="connsiteX13" fmla="*/ 0 w 2510971"/>
              <a:gd name="connsiteY13" fmla="*/ 417284 h 500743"/>
              <a:gd name="connsiteX14" fmla="*/ 0 w 2510971"/>
              <a:gd name="connsiteY14" fmla="*/ 83459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0971" h="500743" fill="none" extrusionOk="0">
                <a:moveTo>
                  <a:pt x="0" y="83459"/>
                </a:moveTo>
                <a:cubicBezTo>
                  <a:pt x="1451" y="28447"/>
                  <a:pt x="30033" y="-1939"/>
                  <a:pt x="83459" y="0"/>
                </a:cubicBezTo>
                <a:cubicBezTo>
                  <a:pt x="322337" y="-19657"/>
                  <a:pt x="428573" y="17208"/>
                  <a:pt x="622591" y="0"/>
                </a:cubicBezTo>
                <a:cubicBezTo>
                  <a:pt x="816609" y="-17208"/>
                  <a:pt x="956598" y="10362"/>
                  <a:pt x="1185164" y="0"/>
                </a:cubicBezTo>
                <a:cubicBezTo>
                  <a:pt x="1413730" y="-10362"/>
                  <a:pt x="1504652" y="20762"/>
                  <a:pt x="1818058" y="0"/>
                </a:cubicBezTo>
                <a:cubicBezTo>
                  <a:pt x="2131464" y="-20762"/>
                  <a:pt x="2229667" y="-18267"/>
                  <a:pt x="2427512" y="0"/>
                </a:cubicBezTo>
                <a:cubicBezTo>
                  <a:pt x="2479435" y="-4139"/>
                  <a:pt x="2501464" y="38796"/>
                  <a:pt x="2510971" y="83459"/>
                </a:cubicBezTo>
                <a:cubicBezTo>
                  <a:pt x="2510736" y="195455"/>
                  <a:pt x="2502951" y="318667"/>
                  <a:pt x="2510971" y="417284"/>
                </a:cubicBezTo>
                <a:cubicBezTo>
                  <a:pt x="2508165" y="468264"/>
                  <a:pt x="2482498" y="494935"/>
                  <a:pt x="2427512" y="500743"/>
                </a:cubicBezTo>
                <a:cubicBezTo>
                  <a:pt x="2169420" y="509878"/>
                  <a:pt x="2101022" y="496322"/>
                  <a:pt x="1888380" y="500743"/>
                </a:cubicBezTo>
                <a:cubicBezTo>
                  <a:pt x="1675738" y="505164"/>
                  <a:pt x="1523923" y="507219"/>
                  <a:pt x="1325807" y="500743"/>
                </a:cubicBezTo>
                <a:cubicBezTo>
                  <a:pt x="1127691" y="494267"/>
                  <a:pt x="1050083" y="502599"/>
                  <a:pt x="810115" y="500743"/>
                </a:cubicBezTo>
                <a:cubicBezTo>
                  <a:pt x="570147" y="498887"/>
                  <a:pt x="234136" y="510867"/>
                  <a:pt x="83459" y="500743"/>
                </a:cubicBezTo>
                <a:cubicBezTo>
                  <a:pt x="38529" y="495339"/>
                  <a:pt x="2232" y="472906"/>
                  <a:pt x="0" y="417284"/>
                </a:cubicBezTo>
                <a:cubicBezTo>
                  <a:pt x="3762" y="311800"/>
                  <a:pt x="2704" y="173868"/>
                  <a:pt x="0" y="83459"/>
                </a:cubicBezTo>
                <a:close/>
              </a:path>
              <a:path w="2510971" h="500743" stroke="0" extrusionOk="0">
                <a:moveTo>
                  <a:pt x="0" y="83459"/>
                </a:moveTo>
                <a:cubicBezTo>
                  <a:pt x="2008" y="42973"/>
                  <a:pt x="29990" y="8528"/>
                  <a:pt x="83459" y="0"/>
                </a:cubicBezTo>
                <a:cubicBezTo>
                  <a:pt x="212803" y="-5388"/>
                  <a:pt x="498820" y="-17871"/>
                  <a:pt x="646032" y="0"/>
                </a:cubicBezTo>
                <a:cubicBezTo>
                  <a:pt x="793244" y="17871"/>
                  <a:pt x="936729" y="-18450"/>
                  <a:pt x="1208604" y="0"/>
                </a:cubicBezTo>
                <a:cubicBezTo>
                  <a:pt x="1480479" y="18450"/>
                  <a:pt x="1643142" y="-382"/>
                  <a:pt x="1794618" y="0"/>
                </a:cubicBezTo>
                <a:cubicBezTo>
                  <a:pt x="1946094" y="382"/>
                  <a:pt x="2150037" y="16613"/>
                  <a:pt x="2427512" y="0"/>
                </a:cubicBezTo>
                <a:cubicBezTo>
                  <a:pt x="2468991" y="7967"/>
                  <a:pt x="2508978" y="31597"/>
                  <a:pt x="2510971" y="83459"/>
                </a:cubicBezTo>
                <a:cubicBezTo>
                  <a:pt x="2510690" y="157438"/>
                  <a:pt x="2524309" y="260891"/>
                  <a:pt x="2510971" y="417284"/>
                </a:cubicBezTo>
                <a:cubicBezTo>
                  <a:pt x="2514898" y="462879"/>
                  <a:pt x="2476228" y="501738"/>
                  <a:pt x="2427512" y="500743"/>
                </a:cubicBezTo>
                <a:cubicBezTo>
                  <a:pt x="2298168" y="513874"/>
                  <a:pt x="1994463" y="525860"/>
                  <a:pt x="1864939" y="500743"/>
                </a:cubicBezTo>
                <a:cubicBezTo>
                  <a:pt x="1735415" y="475626"/>
                  <a:pt x="1493333" y="517276"/>
                  <a:pt x="1232045" y="500743"/>
                </a:cubicBezTo>
                <a:cubicBezTo>
                  <a:pt x="970757" y="484210"/>
                  <a:pt x="864948" y="516815"/>
                  <a:pt x="669472" y="500743"/>
                </a:cubicBezTo>
                <a:cubicBezTo>
                  <a:pt x="473996" y="484671"/>
                  <a:pt x="236360" y="482122"/>
                  <a:pt x="83459" y="500743"/>
                </a:cubicBezTo>
                <a:cubicBezTo>
                  <a:pt x="38250" y="502141"/>
                  <a:pt x="-4310" y="457961"/>
                  <a:pt x="0" y="417284"/>
                </a:cubicBezTo>
                <a:cubicBezTo>
                  <a:pt x="16584" y="256479"/>
                  <a:pt x="-12223" y="217085"/>
                  <a:pt x="0" y="83459"/>
                </a:cubicBezTo>
                <a:close/>
              </a:path>
            </a:pathLst>
          </a:custGeom>
          <a:solidFill>
            <a:schemeClr val="accent6">
              <a:lumMod val="90000"/>
            </a:schemeClr>
          </a:solidFill>
          <a:ln>
            <a:solidFill>
              <a:schemeClr val="tx1">
                <a:lumMod val="50000"/>
              </a:schemeClr>
            </a:solidFill>
            <a:extLst>
              <a:ext uri="{C807C97D-BFC1-408E-A445-0C87EB9F89A2}">
                <ask:lineSketchStyleProps xmlns:ask="http://schemas.microsoft.com/office/drawing/2018/sketchyshapes" sd="4914264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mbria" panose="02040503050406030204" pitchFamily="18" charset="0"/>
                <a:ea typeface="Cambria" panose="02040503050406030204" pitchFamily="18" charset="0"/>
              </a:rPr>
              <a:t>PTBĐ</a:t>
            </a:r>
          </a:p>
        </p:txBody>
      </p:sp>
      <p:sp>
        <p:nvSpPr>
          <p:cNvPr id="15" name="Rectangle: Rounded Corners 14">
            <a:extLst>
              <a:ext uri="{FF2B5EF4-FFF2-40B4-BE49-F238E27FC236}">
                <a16:creationId xmlns:a16="http://schemas.microsoft.com/office/drawing/2014/main" id="{BF6B9FBC-F2DF-4EAC-B4C3-06F36EF88B2C}"/>
              </a:ext>
            </a:extLst>
          </p:cNvPr>
          <p:cNvSpPr/>
          <p:nvPr/>
        </p:nvSpPr>
        <p:spPr>
          <a:xfrm>
            <a:off x="6195822" y="1865086"/>
            <a:ext cx="2510971" cy="500743"/>
          </a:xfrm>
          <a:custGeom>
            <a:avLst/>
            <a:gdLst>
              <a:gd name="connsiteX0" fmla="*/ 0 w 2510971"/>
              <a:gd name="connsiteY0" fmla="*/ 83459 h 500743"/>
              <a:gd name="connsiteX1" fmla="*/ 83459 w 2510971"/>
              <a:gd name="connsiteY1" fmla="*/ 0 h 500743"/>
              <a:gd name="connsiteX2" fmla="*/ 599151 w 2510971"/>
              <a:gd name="connsiteY2" fmla="*/ 0 h 500743"/>
              <a:gd name="connsiteX3" fmla="*/ 1232045 w 2510971"/>
              <a:gd name="connsiteY3" fmla="*/ 0 h 500743"/>
              <a:gd name="connsiteX4" fmla="*/ 1818058 w 2510971"/>
              <a:gd name="connsiteY4" fmla="*/ 0 h 500743"/>
              <a:gd name="connsiteX5" fmla="*/ 2427512 w 2510971"/>
              <a:gd name="connsiteY5" fmla="*/ 0 h 500743"/>
              <a:gd name="connsiteX6" fmla="*/ 2510971 w 2510971"/>
              <a:gd name="connsiteY6" fmla="*/ 83459 h 500743"/>
              <a:gd name="connsiteX7" fmla="*/ 2510971 w 2510971"/>
              <a:gd name="connsiteY7" fmla="*/ 417284 h 500743"/>
              <a:gd name="connsiteX8" fmla="*/ 2427512 w 2510971"/>
              <a:gd name="connsiteY8" fmla="*/ 500743 h 500743"/>
              <a:gd name="connsiteX9" fmla="*/ 1841499 w 2510971"/>
              <a:gd name="connsiteY9" fmla="*/ 500743 h 500743"/>
              <a:gd name="connsiteX10" fmla="*/ 1255486 w 2510971"/>
              <a:gd name="connsiteY10" fmla="*/ 500743 h 500743"/>
              <a:gd name="connsiteX11" fmla="*/ 716353 w 2510971"/>
              <a:gd name="connsiteY11" fmla="*/ 500743 h 500743"/>
              <a:gd name="connsiteX12" fmla="*/ 83459 w 2510971"/>
              <a:gd name="connsiteY12" fmla="*/ 500743 h 500743"/>
              <a:gd name="connsiteX13" fmla="*/ 0 w 2510971"/>
              <a:gd name="connsiteY13" fmla="*/ 417284 h 500743"/>
              <a:gd name="connsiteX14" fmla="*/ 0 w 2510971"/>
              <a:gd name="connsiteY14" fmla="*/ 83459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0971" h="500743" fill="none" extrusionOk="0">
                <a:moveTo>
                  <a:pt x="0" y="83459"/>
                </a:moveTo>
                <a:cubicBezTo>
                  <a:pt x="-9333" y="36402"/>
                  <a:pt x="41194" y="3706"/>
                  <a:pt x="83459" y="0"/>
                </a:cubicBezTo>
                <a:cubicBezTo>
                  <a:pt x="205649" y="-10029"/>
                  <a:pt x="446514" y="-15605"/>
                  <a:pt x="599151" y="0"/>
                </a:cubicBezTo>
                <a:cubicBezTo>
                  <a:pt x="751788" y="15605"/>
                  <a:pt x="1062535" y="-7955"/>
                  <a:pt x="1232045" y="0"/>
                </a:cubicBezTo>
                <a:cubicBezTo>
                  <a:pt x="1401555" y="7955"/>
                  <a:pt x="1560926" y="16079"/>
                  <a:pt x="1818058" y="0"/>
                </a:cubicBezTo>
                <a:cubicBezTo>
                  <a:pt x="2075190" y="-16079"/>
                  <a:pt x="2140318" y="-24348"/>
                  <a:pt x="2427512" y="0"/>
                </a:cubicBezTo>
                <a:cubicBezTo>
                  <a:pt x="2477137" y="-4021"/>
                  <a:pt x="2513412" y="31658"/>
                  <a:pt x="2510971" y="83459"/>
                </a:cubicBezTo>
                <a:cubicBezTo>
                  <a:pt x="2507899" y="150662"/>
                  <a:pt x="2526395" y="326022"/>
                  <a:pt x="2510971" y="417284"/>
                </a:cubicBezTo>
                <a:cubicBezTo>
                  <a:pt x="2508129" y="474144"/>
                  <a:pt x="2476511" y="506200"/>
                  <a:pt x="2427512" y="500743"/>
                </a:cubicBezTo>
                <a:cubicBezTo>
                  <a:pt x="2189291" y="498082"/>
                  <a:pt x="2080910" y="488812"/>
                  <a:pt x="1841499" y="500743"/>
                </a:cubicBezTo>
                <a:cubicBezTo>
                  <a:pt x="1602088" y="512674"/>
                  <a:pt x="1480239" y="521805"/>
                  <a:pt x="1255486" y="500743"/>
                </a:cubicBezTo>
                <a:cubicBezTo>
                  <a:pt x="1030733" y="479681"/>
                  <a:pt x="862070" y="513803"/>
                  <a:pt x="716353" y="500743"/>
                </a:cubicBezTo>
                <a:cubicBezTo>
                  <a:pt x="570636" y="487683"/>
                  <a:pt x="228858" y="485955"/>
                  <a:pt x="83459" y="500743"/>
                </a:cubicBezTo>
                <a:cubicBezTo>
                  <a:pt x="28836" y="501565"/>
                  <a:pt x="-1829" y="466504"/>
                  <a:pt x="0" y="417284"/>
                </a:cubicBezTo>
                <a:cubicBezTo>
                  <a:pt x="-14511" y="262217"/>
                  <a:pt x="-12052" y="226365"/>
                  <a:pt x="0" y="83459"/>
                </a:cubicBezTo>
                <a:close/>
              </a:path>
              <a:path w="2510971" h="500743" stroke="0" extrusionOk="0">
                <a:moveTo>
                  <a:pt x="0" y="83459"/>
                </a:moveTo>
                <a:cubicBezTo>
                  <a:pt x="10497" y="35173"/>
                  <a:pt x="27747" y="-2571"/>
                  <a:pt x="83459" y="0"/>
                </a:cubicBezTo>
                <a:cubicBezTo>
                  <a:pt x="245716" y="-23202"/>
                  <a:pt x="493150" y="11043"/>
                  <a:pt x="646032" y="0"/>
                </a:cubicBezTo>
                <a:cubicBezTo>
                  <a:pt x="798914" y="-11043"/>
                  <a:pt x="963550" y="15169"/>
                  <a:pt x="1208604" y="0"/>
                </a:cubicBezTo>
                <a:cubicBezTo>
                  <a:pt x="1453658" y="-15169"/>
                  <a:pt x="1530003" y="11536"/>
                  <a:pt x="1841499" y="0"/>
                </a:cubicBezTo>
                <a:cubicBezTo>
                  <a:pt x="2152995" y="-11536"/>
                  <a:pt x="2256546" y="19443"/>
                  <a:pt x="2427512" y="0"/>
                </a:cubicBezTo>
                <a:cubicBezTo>
                  <a:pt x="2466503" y="-8934"/>
                  <a:pt x="2506429" y="47151"/>
                  <a:pt x="2510971" y="83459"/>
                </a:cubicBezTo>
                <a:cubicBezTo>
                  <a:pt x="2495991" y="242667"/>
                  <a:pt x="2497325" y="330303"/>
                  <a:pt x="2510971" y="417284"/>
                </a:cubicBezTo>
                <a:cubicBezTo>
                  <a:pt x="2508234" y="462222"/>
                  <a:pt x="2464935" y="502038"/>
                  <a:pt x="2427512" y="500743"/>
                </a:cubicBezTo>
                <a:cubicBezTo>
                  <a:pt x="2252193" y="483868"/>
                  <a:pt x="2141777" y="503582"/>
                  <a:pt x="1888380" y="500743"/>
                </a:cubicBezTo>
                <a:cubicBezTo>
                  <a:pt x="1634983" y="497904"/>
                  <a:pt x="1541149" y="470560"/>
                  <a:pt x="1278926" y="500743"/>
                </a:cubicBezTo>
                <a:cubicBezTo>
                  <a:pt x="1016703" y="530926"/>
                  <a:pt x="982139" y="502632"/>
                  <a:pt x="716353" y="500743"/>
                </a:cubicBezTo>
                <a:cubicBezTo>
                  <a:pt x="450567" y="498854"/>
                  <a:pt x="314599" y="530056"/>
                  <a:pt x="83459" y="500743"/>
                </a:cubicBezTo>
                <a:cubicBezTo>
                  <a:pt x="31754" y="507239"/>
                  <a:pt x="-7564" y="460996"/>
                  <a:pt x="0" y="417284"/>
                </a:cubicBezTo>
                <a:cubicBezTo>
                  <a:pt x="6785" y="274138"/>
                  <a:pt x="-14915" y="156180"/>
                  <a:pt x="0" y="83459"/>
                </a:cubicBezTo>
                <a:close/>
              </a:path>
            </a:pathLst>
          </a:custGeom>
          <a:solidFill>
            <a:schemeClr val="tx1">
              <a:lumMod val="20000"/>
              <a:lumOff val="80000"/>
            </a:schemeClr>
          </a:solidFill>
          <a:ln>
            <a:solidFill>
              <a:schemeClr val="tx1">
                <a:lumMod val="50000"/>
              </a:schemeClr>
            </a:solidFill>
            <a:extLst>
              <a:ext uri="{C807C97D-BFC1-408E-A445-0C87EB9F89A2}">
                <ask:lineSketchStyleProps xmlns:ask="http://schemas.microsoft.com/office/drawing/2018/sketchyshapes" sd="210502902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Bố</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cục</a:t>
            </a:r>
            <a:endParaRPr lang="en-US" sz="1800" b="1" dirty="0">
              <a:solidFill>
                <a:schemeClr val="tx1"/>
              </a:solidFill>
              <a:latin typeface="Cambria" panose="02040503050406030204" pitchFamily="18" charset="0"/>
              <a:ea typeface="Cambria" panose="02040503050406030204" pitchFamily="18" charset="0"/>
            </a:endParaRPr>
          </a:p>
        </p:txBody>
      </p:sp>
      <p:pic>
        <p:nvPicPr>
          <p:cNvPr id="4" name="2 Minute Timer with Music for Kids! Countdown Videos HD!">
            <a:hlinkClick r:id="" action="ppaction://media"/>
            <a:extLst>
              <a:ext uri="{FF2B5EF4-FFF2-40B4-BE49-F238E27FC236}">
                <a16:creationId xmlns:a16="http://schemas.microsoft.com/office/drawing/2014/main" id="{ED4DAF43-1742-4D4C-AEF9-18F0ADB293D1}"/>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7306646" y="122418"/>
            <a:ext cx="1897906" cy="1067593"/>
          </a:xfrm>
          <a:prstGeom prst="rect">
            <a:avLst/>
          </a:prstGeom>
        </p:spPr>
      </p:pic>
      <p:sp>
        <p:nvSpPr>
          <p:cNvPr id="19" name="Rectangle: Rounded Corners 18">
            <a:extLst>
              <a:ext uri="{FF2B5EF4-FFF2-40B4-BE49-F238E27FC236}">
                <a16:creationId xmlns:a16="http://schemas.microsoft.com/office/drawing/2014/main" id="{56125828-7D11-41DF-A1DD-584D90274C3E}"/>
              </a:ext>
            </a:extLst>
          </p:cNvPr>
          <p:cNvSpPr/>
          <p:nvPr/>
        </p:nvSpPr>
        <p:spPr>
          <a:xfrm>
            <a:off x="200460" y="2571750"/>
            <a:ext cx="2510971" cy="2457450"/>
          </a:xfrm>
          <a:custGeom>
            <a:avLst/>
            <a:gdLst>
              <a:gd name="connsiteX0" fmla="*/ 0 w 2510971"/>
              <a:gd name="connsiteY0" fmla="*/ 409583 h 2457450"/>
              <a:gd name="connsiteX1" fmla="*/ 409583 w 2510971"/>
              <a:gd name="connsiteY1" fmla="*/ 0 h 2457450"/>
              <a:gd name="connsiteX2" fmla="*/ 939682 w 2510971"/>
              <a:gd name="connsiteY2" fmla="*/ 0 h 2457450"/>
              <a:gd name="connsiteX3" fmla="*/ 1520535 w 2510971"/>
              <a:gd name="connsiteY3" fmla="*/ 0 h 2457450"/>
              <a:gd name="connsiteX4" fmla="*/ 2101388 w 2510971"/>
              <a:gd name="connsiteY4" fmla="*/ 0 h 2457450"/>
              <a:gd name="connsiteX5" fmla="*/ 2510971 w 2510971"/>
              <a:gd name="connsiteY5" fmla="*/ 409583 h 2457450"/>
              <a:gd name="connsiteX6" fmla="*/ 2510971 w 2510971"/>
              <a:gd name="connsiteY6" fmla="*/ 922912 h 2457450"/>
              <a:gd name="connsiteX7" fmla="*/ 2510971 w 2510971"/>
              <a:gd name="connsiteY7" fmla="*/ 1501772 h 2457450"/>
              <a:gd name="connsiteX8" fmla="*/ 2510971 w 2510971"/>
              <a:gd name="connsiteY8" fmla="*/ 2047867 h 2457450"/>
              <a:gd name="connsiteX9" fmla="*/ 2101388 w 2510971"/>
              <a:gd name="connsiteY9" fmla="*/ 2457450 h 2457450"/>
              <a:gd name="connsiteX10" fmla="*/ 1571289 w 2510971"/>
              <a:gd name="connsiteY10" fmla="*/ 2457450 h 2457450"/>
              <a:gd name="connsiteX11" fmla="*/ 1007354 w 2510971"/>
              <a:gd name="connsiteY11" fmla="*/ 2457450 h 2457450"/>
              <a:gd name="connsiteX12" fmla="*/ 409583 w 2510971"/>
              <a:gd name="connsiteY12" fmla="*/ 2457450 h 2457450"/>
              <a:gd name="connsiteX13" fmla="*/ 0 w 2510971"/>
              <a:gd name="connsiteY13" fmla="*/ 2047867 h 2457450"/>
              <a:gd name="connsiteX14" fmla="*/ 0 w 2510971"/>
              <a:gd name="connsiteY14" fmla="*/ 1501772 h 2457450"/>
              <a:gd name="connsiteX15" fmla="*/ 0 w 2510971"/>
              <a:gd name="connsiteY15" fmla="*/ 1004826 h 2457450"/>
              <a:gd name="connsiteX16" fmla="*/ 0 w 2510971"/>
              <a:gd name="connsiteY16"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0971" h="2457450" fill="none" extrusionOk="0">
                <a:moveTo>
                  <a:pt x="0" y="409583"/>
                </a:moveTo>
                <a:cubicBezTo>
                  <a:pt x="34074" y="155816"/>
                  <a:pt x="189442" y="-43271"/>
                  <a:pt x="409583" y="0"/>
                </a:cubicBezTo>
                <a:cubicBezTo>
                  <a:pt x="649151" y="11338"/>
                  <a:pt x="781320" y="12363"/>
                  <a:pt x="939682" y="0"/>
                </a:cubicBezTo>
                <a:cubicBezTo>
                  <a:pt x="1098044" y="-12363"/>
                  <a:pt x="1375041" y="7538"/>
                  <a:pt x="1520535" y="0"/>
                </a:cubicBezTo>
                <a:cubicBezTo>
                  <a:pt x="1666029" y="-7538"/>
                  <a:pt x="1980972" y="15060"/>
                  <a:pt x="2101388" y="0"/>
                </a:cubicBezTo>
                <a:cubicBezTo>
                  <a:pt x="2319477" y="10890"/>
                  <a:pt x="2508367" y="132660"/>
                  <a:pt x="2510971" y="409583"/>
                </a:cubicBezTo>
                <a:cubicBezTo>
                  <a:pt x="2506789" y="541649"/>
                  <a:pt x="2524270" y="813131"/>
                  <a:pt x="2510971" y="922912"/>
                </a:cubicBezTo>
                <a:cubicBezTo>
                  <a:pt x="2497672" y="1032693"/>
                  <a:pt x="2524885" y="1336131"/>
                  <a:pt x="2510971" y="1501772"/>
                </a:cubicBezTo>
                <a:cubicBezTo>
                  <a:pt x="2497057" y="1667413"/>
                  <a:pt x="2527049" y="1884881"/>
                  <a:pt x="2510971" y="2047867"/>
                </a:cubicBezTo>
                <a:cubicBezTo>
                  <a:pt x="2507676" y="2297666"/>
                  <a:pt x="2362337" y="2479363"/>
                  <a:pt x="2101388" y="2457450"/>
                </a:cubicBezTo>
                <a:cubicBezTo>
                  <a:pt x="1868494" y="2467630"/>
                  <a:pt x="1805112" y="2476795"/>
                  <a:pt x="1571289" y="2457450"/>
                </a:cubicBezTo>
                <a:cubicBezTo>
                  <a:pt x="1337466" y="2438105"/>
                  <a:pt x="1239049" y="2440570"/>
                  <a:pt x="1007354" y="2457450"/>
                </a:cubicBezTo>
                <a:cubicBezTo>
                  <a:pt x="775660" y="2474330"/>
                  <a:pt x="675262" y="2444200"/>
                  <a:pt x="409583" y="2457450"/>
                </a:cubicBezTo>
                <a:cubicBezTo>
                  <a:pt x="185347" y="2467401"/>
                  <a:pt x="24786" y="2284137"/>
                  <a:pt x="0" y="2047867"/>
                </a:cubicBezTo>
                <a:cubicBezTo>
                  <a:pt x="21418" y="1852166"/>
                  <a:pt x="8679" y="1614016"/>
                  <a:pt x="0" y="1501772"/>
                </a:cubicBezTo>
                <a:cubicBezTo>
                  <a:pt x="-8679" y="1389528"/>
                  <a:pt x="17515" y="1213458"/>
                  <a:pt x="0" y="1004826"/>
                </a:cubicBezTo>
                <a:cubicBezTo>
                  <a:pt x="-17515" y="796194"/>
                  <a:pt x="14233" y="571529"/>
                  <a:pt x="0" y="409583"/>
                </a:cubicBezTo>
                <a:close/>
              </a:path>
              <a:path w="2510971" h="2457450" stroke="0" extrusionOk="0">
                <a:moveTo>
                  <a:pt x="0" y="409583"/>
                </a:moveTo>
                <a:cubicBezTo>
                  <a:pt x="-2075" y="173031"/>
                  <a:pt x="164693" y="49103"/>
                  <a:pt x="409583" y="0"/>
                </a:cubicBezTo>
                <a:cubicBezTo>
                  <a:pt x="625147" y="-14972"/>
                  <a:pt x="786898" y="-13787"/>
                  <a:pt x="973518" y="0"/>
                </a:cubicBezTo>
                <a:cubicBezTo>
                  <a:pt x="1160138" y="13787"/>
                  <a:pt x="1338261" y="9858"/>
                  <a:pt x="1554371" y="0"/>
                </a:cubicBezTo>
                <a:cubicBezTo>
                  <a:pt x="1770481" y="-9858"/>
                  <a:pt x="1898362" y="5789"/>
                  <a:pt x="2101388" y="0"/>
                </a:cubicBezTo>
                <a:cubicBezTo>
                  <a:pt x="2301607" y="39235"/>
                  <a:pt x="2507603" y="206351"/>
                  <a:pt x="2510971" y="409583"/>
                </a:cubicBezTo>
                <a:cubicBezTo>
                  <a:pt x="2531656" y="601236"/>
                  <a:pt x="2528513" y="727777"/>
                  <a:pt x="2510971" y="939295"/>
                </a:cubicBezTo>
                <a:cubicBezTo>
                  <a:pt x="2493429" y="1150813"/>
                  <a:pt x="2505335" y="1346651"/>
                  <a:pt x="2510971" y="1518155"/>
                </a:cubicBezTo>
                <a:cubicBezTo>
                  <a:pt x="2516607" y="1689659"/>
                  <a:pt x="2510614" y="1903859"/>
                  <a:pt x="2510971" y="2047867"/>
                </a:cubicBezTo>
                <a:cubicBezTo>
                  <a:pt x="2547349" y="2256499"/>
                  <a:pt x="2338158" y="2465621"/>
                  <a:pt x="2101388" y="2457450"/>
                </a:cubicBezTo>
                <a:cubicBezTo>
                  <a:pt x="1889042" y="2470389"/>
                  <a:pt x="1728001" y="2453039"/>
                  <a:pt x="1503617" y="2457450"/>
                </a:cubicBezTo>
                <a:cubicBezTo>
                  <a:pt x="1279233" y="2461861"/>
                  <a:pt x="1188328" y="2434546"/>
                  <a:pt x="905846" y="2457450"/>
                </a:cubicBezTo>
                <a:cubicBezTo>
                  <a:pt x="623364" y="2480354"/>
                  <a:pt x="612212" y="2461972"/>
                  <a:pt x="409583" y="2457450"/>
                </a:cubicBezTo>
                <a:cubicBezTo>
                  <a:pt x="162941" y="2449130"/>
                  <a:pt x="-8098" y="2284128"/>
                  <a:pt x="0" y="2047867"/>
                </a:cubicBezTo>
                <a:cubicBezTo>
                  <a:pt x="-12715" y="1849347"/>
                  <a:pt x="-19630" y="1724005"/>
                  <a:pt x="0" y="1518155"/>
                </a:cubicBezTo>
                <a:cubicBezTo>
                  <a:pt x="19630" y="1312305"/>
                  <a:pt x="-24955" y="1168634"/>
                  <a:pt x="0" y="939295"/>
                </a:cubicBezTo>
                <a:cubicBezTo>
                  <a:pt x="24955" y="709956"/>
                  <a:pt x="-9507" y="558812"/>
                  <a:pt x="0" y="409583"/>
                </a:cubicBezTo>
                <a:close/>
              </a:path>
            </a:pathLst>
          </a:custGeom>
          <a:solidFill>
            <a:schemeClr val="accent2">
              <a:lumMod val="60000"/>
              <a:lumOff val="40000"/>
            </a:schemeClr>
          </a:solidFill>
          <a:ln>
            <a:solidFill>
              <a:schemeClr val="tx1">
                <a:lumMod val="50000"/>
              </a:schemeClr>
            </a:solidFill>
            <a:extLst>
              <a:ext uri="{C807C97D-BFC1-408E-A445-0C87EB9F89A2}">
                <ask:lineSketchStyleProps xmlns:ask="http://schemas.microsoft.com/office/drawing/2018/sketchyshapes" sd="36016003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2FA74A3F-7799-44F0-882F-116AC1227550}"/>
              </a:ext>
            </a:extLst>
          </p:cNvPr>
          <p:cNvSpPr/>
          <p:nvPr/>
        </p:nvSpPr>
        <p:spPr>
          <a:xfrm>
            <a:off x="3316513" y="2514442"/>
            <a:ext cx="2510971" cy="2457450"/>
          </a:xfrm>
          <a:custGeom>
            <a:avLst/>
            <a:gdLst>
              <a:gd name="connsiteX0" fmla="*/ 0 w 2510971"/>
              <a:gd name="connsiteY0" fmla="*/ 409583 h 2457450"/>
              <a:gd name="connsiteX1" fmla="*/ 409583 w 2510971"/>
              <a:gd name="connsiteY1" fmla="*/ 0 h 2457450"/>
              <a:gd name="connsiteX2" fmla="*/ 939682 w 2510971"/>
              <a:gd name="connsiteY2" fmla="*/ 0 h 2457450"/>
              <a:gd name="connsiteX3" fmla="*/ 1520535 w 2510971"/>
              <a:gd name="connsiteY3" fmla="*/ 0 h 2457450"/>
              <a:gd name="connsiteX4" fmla="*/ 2101388 w 2510971"/>
              <a:gd name="connsiteY4" fmla="*/ 0 h 2457450"/>
              <a:gd name="connsiteX5" fmla="*/ 2510971 w 2510971"/>
              <a:gd name="connsiteY5" fmla="*/ 409583 h 2457450"/>
              <a:gd name="connsiteX6" fmla="*/ 2510971 w 2510971"/>
              <a:gd name="connsiteY6" fmla="*/ 922912 h 2457450"/>
              <a:gd name="connsiteX7" fmla="*/ 2510971 w 2510971"/>
              <a:gd name="connsiteY7" fmla="*/ 1501772 h 2457450"/>
              <a:gd name="connsiteX8" fmla="*/ 2510971 w 2510971"/>
              <a:gd name="connsiteY8" fmla="*/ 2047867 h 2457450"/>
              <a:gd name="connsiteX9" fmla="*/ 2101388 w 2510971"/>
              <a:gd name="connsiteY9" fmla="*/ 2457450 h 2457450"/>
              <a:gd name="connsiteX10" fmla="*/ 1571289 w 2510971"/>
              <a:gd name="connsiteY10" fmla="*/ 2457450 h 2457450"/>
              <a:gd name="connsiteX11" fmla="*/ 1007354 w 2510971"/>
              <a:gd name="connsiteY11" fmla="*/ 2457450 h 2457450"/>
              <a:gd name="connsiteX12" fmla="*/ 409583 w 2510971"/>
              <a:gd name="connsiteY12" fmla="*/ 2457450 h 2457450"/>
              <a:gd name="connsiteX13" fmla="*/ 0 w 2510971"/>
              <a:gd name="connsiteY13" fmla="*/ 2047867 h 2457450"/>
              <a:gd name="connsiteX14" fmla="*/ 0 w 2510971"/>
              <a:gd name="connsiteY14" fmla="*/ 1501772 h 2457450"/>
              <a:gd name="connsiteX15" fmla="*/ 0 w 2510971"/>
              <a:gd name="connsiteY15" fmla="*/ 1004826 h 2457450"/>
              <a:gd name="connsiteX16" fmla="*/ 0 w 2510971"/>
              <a:gd name="connsiteY16"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0971" h="2457450" fill="none" extrusionOk="0">
                <a:moveTo>
                  <a:pt x="0" y="409583"/>
                </a:moveTo>
                <a:cubicBezTo>
                  <a:pt x="34074" y="155816"/>
                  <a:pt x="189442" y="-43271"/>
                  <a:pt x="409583" y="0"/>
                </a:cubicBezTo>
                <a:cubicBezTo>
                  <a:pt x="649151" y="11338"/>
                  <a:pt x="781320" y="12363"/>
                  <a:pt x="939682" y="0"/>
                </a:cubicBezTo>
                <a:cubicBezTo>
                  <a:pt x="1098044" y="-12363"/>
                  <a:pt x="1375041" y="7538"/>
                  <a:pt x="1520535" y="0"/>
                </a:cubicBezTo>
                <a:cubicBezTo>
                  <a:pt x="1666029" y="-7538"/>
                  <a:pt x="1980972" y="15060"/>
                  <a:pt x="2101388" y="0"/>
                </a:cubicBezTo>
                <a:cubicBezTo>
                  <a:pt x="2319477" y="10890"/>
                  <a:pt x="2508367" y="132660"/>
                  <a:pt x="2510971" y="409583"/>
                </a:cubicBezTo>
                <a:cubicBezTo>
                  <a:pt x="2506789" y="541649"/>
                  <a:pt x="2524270" y="813131"/>
                  <a:pt x="2510971" y="922912"/>
                </a:cubicBezTo>
                <a:cubicBezTo>
                  <a:pt x="2497672" y="1032693"/>
                  <a:pt x="2524885" y="1336131"/>
                  <a:pt x="2510971" y="1501772"/>
                </a:cubicBezTo>
                <a:cubicBezTo>
                  <a:pt x="2497057" y="1667413"/>
                  <a:pt x="2527049" y="1884881"/>
                  <a:pt x="2510971" y="2047867"/>
                </a:cubicBezTo>
                <a:cubicBezTo>
                  <a:pt x="2507676" y="2297666"/>
                  <a:pt x="2362337" y="2479363"/>
                  <a:pt x="2101388" y="2457450"/>
                </a:cubicBezTo>
                <a:cubicBezTo>
                  <a:pt x="1868494" y="2467630"/>
                  <a:pt x="1805112" y="2476795"/>
                  <a:pt x="1571289" y="2457450"/>
                </a:cubicBezTo>
                <a:cubicBezTo>
                  <a:pt x="1337466" y="2438105"/>
                  <a:pt x="1239049" y="2440570"/>
                  <a:pt x="1007354" y="2457450"/>
                </a:cubicBezTo>
                <a:cubicBezTo>
                  <a:pt x="775660" y="2474330"/>
                  <a:pt x="675262" y="2444200"/>
                  <a:pt x="409583" y="2457450"/>
                </a:cubicBezTo>
                <a:cubicBezTo>
                  <a:pt x="185347" y="2467401"/>
                  <a:pt x="24786" y="2284137"/>
                  <a:pt x="0" y="2047867"/>
                </a:cubicBezTo>
                <a:cubicBezTo>
                  <a:pt x="21418" y="1852166"/>
                  <a:pt x="8679" y="1614016"/>
                  <a:pt x="0" y="1501772"/>
                </a:cubicBezTo>
                <a:cubicBezTo>
                  <a:pt x="-8679" y="1389528"/>
                  <a:pt x="17515" y="1213458"/>
                  <a:pt x="0" y="1004826"/>
                </a:cubicBezTo>
                <a:cubicBezTo>
                  <a:pt x="-17515" y="796194"/>
                  <a:pt x="14233" y="571529"/>
                  <a:pt x="0" y="409583"/>
                </a:cubicBezTo>
                <a:close/>
              </a:path>
              <a:path w="2510971" h="2457450" stroke="0" extrusionOk="0">
                <a:moveTo>
                  <a:pt x="0" y="409583"/>
                </a:moveTo>
                <a:cubicBezTo>
                  <a:pt x="-2075" y="173031"/>
                  <a:pt x="164693" y="49103"/>
                  <a:pt x="409583" y="0"/>
                </a:cubicBezTo>
                <a:cubicBezTo>
                  <a:pt x="625147" y="-14972"/>
                  <a:pt x="786898" y="-13787"/>
                  <a:pt x="973518" y="0"/>
                </a:cubicBezTo>
                <a:cubicBezTo>
                  <a:pt x="1160138" y="13787"/>
                  <a:pt x="1338261" y="9858"/>
                  <a:pt x="1554371" y="0"/>
                </a:cubicBezTo>
                <a:cubicBezTo>
                  <a:pt x="1770481" y="-9858"/>
                  <a:pt x="1898362" y="5789"/>
                  <a:pt x="2101388" y="0"/>
                </a:cubicBezTo>
                <a:cubicBezTo>
                  <a:pt x="2301607" y="39235"/>
                  <a:pt x="2507603" y="206351"/>
                  <a:pt x="2510971" y="409583"/>
                </a:cubicBezTo>
                <a:cubicBezTo>
                  <a:pt x="2531656" y="601236"/>
                  <a:pt x="2528513" y="727777"/>
                  <a:pt x="2510971" y="939295"/>
                </a:cubicBezTo>
                <a:cubicBezTo>
                  <a:pt x="2493429" y="1150813"/>
                  <a:pt x="2505335" y="1346651"/>
                  <a:pt x="2510971" y="1518155"/>
                </a:cubicBezTo>
                <a:cubicBezTo>
                  <a:pt x="2516607" y="1689659"/>
                  <a:pt x="2510614" y="1903859"/>
                  <a:pt x="2510971" y="2047867"/>
                </a:cubicBezTo>
                <a:cubicBezTo>
                  <a:pt x="2547349" y="2256499"/>
                  <a:pt x="2338158" y="2465621"/>
                  <a:pt x="2101388" y="2457450"/>
                </a:cubicBezTo>
                <a:cubicBezTo>
                  <a:pt x="1889042" y="2470389"/>
                  <a:pt x="1728001" y="2453039"/>
                  <a:pt x="1503617" y="2457450"/>
                </a:cubicBezTo>
                <a:cubicBezTo>
                  <a:pt x="1279233" y="2461861"/>
                  <a:pt x="1188328" y="2434546"/>
                  <a:pt x="905846" y="2457450"/>
                </a:cubicBezTo>
                <a:cubicBezTo>
                  <a:pt x="623364" y="2480354"/>
                  <a:pt x="612212" y="2461972"/>
                  <a:pt x="409583" y="2457450"/>
                </a:cubicBezTo>
                <a:cubicBezTo>
                  <a:pt x="162941" y="2449130"/>
                  <a:pt x="-8098" y="2284128"/>
                  <a:pt x="0" y="2047867"/>
                </a:cubicBezTo>
                <a:cubicBezTo>
                  <a:pt x="-12715" y="1849347"/>
                  <a:pt x="-19630" y="1724005"/>
                  <a:pt x="0" y="1518155"/>
                </a:cubicBezTo>
                <a:cubicBezTo>
                  <a:pt x="19630" y="1312305"/>
                  <a:pt x="-24955" y="1168634"/>
                  <a:pt x="0" y="939295"/>
                </a:cubicBezTo>
                <a:cubicBezTo>
                  <a:pt x="24955" y="709956"/>
                  <a:pt x="-9507" y="558812"/>
                  <a:pt x="0" y="409583"/>
                </a:cubicBezTo>
                <a:close/>
              </a:path>
            </a:pathLst>
          </a:custGeom>
          <a:solidFill>
            <a:schemeClr val="accent6">
              <a:lumMod val="90000"/>
            </a:schemeClr>
          </a:solidFill>
          <a:ln>
            <a:solidFill>
              <a:schemeClr val="tx1">
                <a:lumMod val="50000"/>
              </a:schemeClr>
            </a:solidFill>
            <a:extLst>
              <a:ext uri="{C807C97D-BFC1-408E-A445-0C87EB9F89A2}">
                <ask:lineSketchStyleProps xmlns:ask="http://schemas.microsoft.com/office/drawing/2018/sketchyshapes" sd="36016003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872CF165-E39A-480B-B3FE-0044C597FDFD}"/>
              </a:ext>
            </a:extLst>
          </p:cNvPr>
          <p:cNvSpPr/>
          <p:nvPr/>
        </p:nvSpPr>
        <p:spPr>
          <a:xfrm>
            <a:off x="6195822" y="2552588"/>
            <a:ext cx="2510971" cy="2457450"/>
          </a:xfrm>
          <a:custGeom>
            <a:avLst/>
            <a:gdLst>
              <a:gd name="connsiteX0" fmla="*/ 0 w 2510971"/>
              <a:gd name="connsiteY0" fmla="*/ 409583 h 2457450"/>
              <a:gd name="connsiteX1" fmla="*/ 409583 w 2510971"/>
              <a:gd name="connsiteY1" fmla="*/ 0 h 2457450"/>
              <a:gd name="connsiteX2" fmla="*/ 939682 w 2510971"/>
              <a:gd name="connsiteY2" fmla="*/ 0 h 2457450"/>
              <a:gd name="connsiteX3" fmla="*/ 1520535 w 2510971"/>
              <a:gd name="connsiteY3" fmla="*/ 0 h 2457450"/>
              <a:gd name="connsiteX4" fmla="*/ 2101388 w 2510971"/>
              <a:gd name="connsiteY4" fmla="*/ 0 h 2457450"/>
              <a:gd name="connsiteX5" fmla="*/ 2510971 w 2510971"/>
              <a:gd name="connsiteY5" fmla="*/ 409583 h 2457450"/>
              <a:gd name="connsiteX6" fmla="*/ 2510971 w 2510971"/>
              <a:gd name="connsiteY6" fmla="*/ 922912 h 2457450"/>
              <a:gd name="connsiteX7" fmla="*/ 2510971 w 2510971"/>
              <a:gd name="connsiteY7" fmla="*/ 1501772 h 2457450"/>
              <a:gd name="connsiteX8" fmla="*/ 2510971 w 2510971"/>
              <a:gd name="connsiteY8" fmla="*/ 2047867 h 2457450"/>
              <a:gd name="connsiteX9" fmla="*/ 2101388 w 2510971"/>
              <a:gd name="connsiteY9" fmla="*/ 2457450 h 2457450"/>
              <a:gd name="connsiteX10" fmla="*/ 1571289 w 2510971"/>
              <a:gd name="connsiteY10" fmla="*/ 2457450 h 2457450"/>
              <a:gd name="connsiteX11" fmla="*/ 1007354 w 2510971"/>
              <a:gd name="connsiteY11" fmla="*/ 2457450 h 2457450"/>
              <a:gd name="connsiteX12" fmla="*/ 409583 w 2510971"/>
              <a:gd name="connsiteY12" fmla="*/ 2457450 h 2457450"/>
              <a:gd name="connsiteX13" fmla="*/ 0 w 2510971"/>
              <a:gd name="connsiteY13" fmla="*/ 2047867 h 2457450"/>
              <a:gd name="connsiteX14" fmla="*/ 0 w 2510971"/>
              <a:gd name="connsiteY14" fmla="*/ 1501772 h 2457450"/>
              <a:gd name="connsiteX15" fmla="*/ 0 w 2510971"/>
              <a:gd name="connsiteY15" fmla="*/ 1004826 h 2457450"/>
              <a:gd name="connsiteX16" fmla="*/ 0 w 2510971"/>
              <a:gd name="connsiteY16"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0971" h="2457450" fill="none" extrusionOk="0">
                <a:moveTo>
                  <a:pt x="0" y="409583"/>
                </a:moveTo>
                <a:cubicBezTo>
                  <a:pt x="34074" y="155816"/>
                  <a:pt x="189442" y="-43271"/>
                  <a:pt x="409583" y="0"/>
                </a:cubicBezTo>
                <a:cubicBezTo>
                  <a:pt x="649151" y="11338"/>
                  <a:pt x="781320" y="12363"/>
                  <a:pt x="939682" y="0"/>
                </a:cubicBezTo>
                <a:cubicBezTo>
                  <a:pt x="1098044" y="-12363"/>
                  <a:pt x="1375041" y="7538"/>
                  <a:pt x="1520535" y="0"/>
                </a:cubicBezTo>
                <a:cubicBezTo>
                  <a:pt x="1666029" y="-7538"/>
                  <a:pt x="1980972" y="15060"/>
                  <a:pt x="2101388" y="0"/>
                </a:cubicBezTo>
                <a:cubicBezTo>
                  <a:pt x="2319477" y="10890"/>
                  <a:pt x="2508367" y="132660"/>
                  <a:pt x="2510971" y="409583"/>
                </a:cubicBezTo>
                <a:cubicBezTo>
                  <a:pt x="2506789" y="541649"/>
                  <a:pt x="2524270" y="813131"/>
                  <a:pt x="2510971" y="922912"/>
                </a:cubicBezTo>
                <a:cubicBezTo>
                  <a:pt x="2497672" y="1032693"/>
                  <a:pt x="2524885" y="1336131"/>
                  <a:pt x="2510971" y="1501772"/>
                </a:cubicBezTo>
                <a:cubicBezTo>
                  <a:pt x="2497057" y="1667413"/>
                  <a:pt x="2527049" y="1884881"/>
                  <a:pt x="2510971" y="2047867"/>
                </a:cubicBezTo>
                <a:cubicBezTo>
                  <a:pt x="2507676" y="2297666"/>
                  <a:pt x="2362337" y="2479363"/>
                  <a:pt x="2101388" y="2457450"/>
                </a:cubicBezTo>
                <a:cubicBezTo>
                  <a:pt x="1868494" y="2467630"/>
                  <a:pt x="1805112" y="2476795"/>
                  <a:pt x="1571289" y="2457450"/>
                </a:cubicBezTo>
                <a:cubicBezTo>
                  <a:pt x="1337466" y="2438105"/>
                  <a:pt x="1239049" y="2440570"/>
                  <a:pt x="1007354" y="2457450"/>
                </a:cubicBezTo>
                <a:cubicBezTo>
                  <a:pt x="775660" y="2474330"/>
                  <a:pt x="675262" y="2444200"/>
                  <a:pt x="409583" y="2457450"/>
                </a:cubicBezTo>
                <a:cubicBezTo>
                  <a:pt x="185347" y="2467401"/>
                  <a:pt x="24786" y="2284137"/>
                  <a:pt x="0" y="2047867"/>
                </a:cubicBezTo>
                <a:cubicBezTo>
                  <a:pt x="21418" y="1852166"/>
                  <a:pt x="8679" y="1614016"/>
                  <a:pt x="0" y="1501772"/>
                </a:cubicBezTo>
                <a:cubicBezTo>
                  <a:pt x="-8679" y="1389528"/>
                  <a:pt x="17515" y="1213458"/>
                  <a:pt x="0" y="1004826"/>
                </a:cubicBezTo>
                <a:cubicBezTo>
                  <a:pt x="-17515" y="796194"/>
                  <a:pt x="14233" y="571529"/>
                  <a:pt x="0" y="409583"/>
                </a:cubicBezTo>
                <a:close/>
              </a:path>
              <a:path w="2510971" h="2457450" stroke="0" extrusionOk="0">
                <a:moveTo>
                  <a:pt x="0" y="409583"/>
                </a:moveTo>
                <a:cubicBezTo>
                  <a:pt x="-2075" y="173031"/>
                  <a:pt x="164693" y="49103"/>
                  <a:pt x="409583" y="0"/>
                </a:cubicBezTo>
                <a:cubicBezTo>
                  <a:pt x="625147" y="-14972"/>
                  <a:pt x="786898" y="-13787"/>
                  <a:pt x="973518" y="0"/>
                </a:cubicBezTo>
                <a:cubicBezTo>
                  <a:pt x="1160138" y="13787"/>
                  <a:pt x="1338261" y="9858"/>
                  <a:pt x="1554371" y="0"/>
                </a:cubicBezTo>
                <a:cubicBezTo>
                  <a:pt x="1770481" y="-9858"/>
                  <a:pt x="1898362" y="5789"/>
                  <a:pt x="2101388" y="0"/>
                </a:cubicBezTo>
                <a:cubicBezTo>
                  <a:pt x="2301607" y="39235"/>
                  <a:pt x="2507603" y="206351"/>
                  <a:pt x="2510971" y="409583"/>
                </a:cubicBezTo>
                <a:cubicBezTo>
                  <a:pt x="2531656" y="601236"/>
                  <a:pt x="2528513" y="727777"/>
                  <a:pt x="2510971" y="939295"/>
                </a:cubicBezTo>
                <a:cubicBezTo>
                  <a:pt x="2493429" y="1150813"/>
                  <a:pt x="2505335" y="1346651"/>
                  <a:pt x="2510971" y="1518155"/>
                </a:cubicBezTo>
                <a:cubicBezTo>
                  <a:pt x="2516607" y="1689659"/>
                  <a:pt x="2510614" y="1903859"/>
                  <a:pt x="2510971" y="2047867"/>
                </a:cubicBezTo>
                <a:cubicBezTo>
                  <a:pt x="2547349" y="2256499"/>
                  <a:pt x="2338158" y="2465621"/>
                  <a:pt x="2101388" y="2457450"/>
                </a:cubicBezTo>
                <a:cubicBezTo>
                  <a:pt x="1889042" y="2470389"/>
                  <a:pt x="1728001" y="2453039"/>
                  <a:pt x="1503617" y="2457450"/>
                </a:cubicBezTo>
                <a:cubicBezTo>
                  <a:pt x="1279233" y="2461861"/>
                  <a:pt x="1188328" y="2434546"/>
                  <a:pt x="905846" y="2457450"/>
                </a:cubicBezTo>
                <a:cubicBezTo>
                  <a:pt x="623364" y="2480354"/>
                  <a:pt x="612212" y="2461972"/>
                  <a:pt x="409583" y="2457450"/>
                </a:cubicBezTo>
                <a:cubicBezTo>
                  <a:pt x="162941" y="2449130"/>
                  <a:pt x="-8098" y="2284128"/>
                  <a:pt x="0" y="2047867"/>
                </a:cubicBezTo>
                <a:cubicBezTo>
                  <a:pt x="-12715" y="1849347"/>
                  <a:pt x="-19630" y="1724005"/>
                  <a:pt x="0" y="1518155"/>
                </a:cubicBezTo>
                <a:cubicBezTo>
                  <a:pt x="19630" y="1312305"/>
                  <a:pt x="-24955" y="1168634"/>
                  <a:pt x="0" y="939295"/>
                </a:cubicBezTo>
                <a:cubicBezTo>
                  <a:pt x="24955" y="709956"/>
                  <a:pt x="-9507" y="558812"/>
                  <a:pt x="0" y="409583"/>
                </a:cubicBezTo>
                <a:close/>
              </a:path>
            </a:pathLst>
          </a:custGeom>
          <a:solidFill>
            <a:schemeClr val="tx1">
              <a:lumMod val="20000"/>
              <a:lumOff val="80000"/>
            </a:schemeClr>
          </a:solidFill>
          <a:ln>
            <a:solidFill>
              <a:schemeClr val="tx1">
                <a:lumMod val="50000"/>
              </a:schemeClr>
            </a:solidFill>
            <a:extLst>
              <a:ext uri="{C807C97D-BFC1-408E-A445-0C87EB9F89A2}">
                <ask:lineSketchStyleProps xmlns:ask="http://schemas.microsoft.com/office/drawing/2018/sketchyshapes" sd="36016003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FC963A53-1386-434B-8807-D596B65876AB}"/>
              </a:ext>
            </a:extLst>
          </p:cNvPr>
          <p:cNvSpPr/>
          <p:nvPr/>
        </p:nvSpPr>
        <p:spPr>
          <a:xfrm>
            <a:off x="246742" y="696894"/>
            <a:ext cx="5275943" cy="9479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r>
              <a:rPr lang="en-US" sz="1800" dirty="0" err="1">
                <a:solidFill>
                  <a:schemeClr val="tx1"/>
                </a:solidFill>
                <a:latin typeface="Cambria" panose="02040503050406030204" pitchFamily="18" charset="0"/>
                <a:ea typeface="Cambria" panose="02040503050406030204" pitchFamily="18" charset="0"/>
              </a:rPr>
              <a:t>Bằng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việc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chuẩn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bị</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bài</a:t>
            </a:r>
            <a:r>
              <a:rPr lang="en-US" sz="1800" dirty="0">
                <a:solidFill>
                  <a:schemeClr val="tx1"/>
                </a:solidFill>
                <a:latin typeface="Cambria" panose="02040503050406030204" pitchFamily="18" charset="0"/>
                <a:ea typeface="Cambria" panose="02040503050406030204" pitchFamily="18" charset="0"/>
              </a:rPr>
              <a:t> ở </a:t>
            </a:r>
            <a:r>
              <a:rPr lang="en-US" sz="1800" dirty="0" err="1">
                <a:solidFill>
                  <a:schemeClr val="tx1"/>
                </a:solidFill>
                <a:latin typeface="Cambria" panose="02040503050406030204" pitchFamily="18" charset="0"/>
                <a:ea typeface="Cambria" panose="02040503050406030204" pitchFamily="18" charset="0"/>
              </a:rPr>
              <a:t>nhà</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em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hãy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hoàn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thành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nhanh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những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nội</a:t>
            </a:r>
            <a:r>
              <a:rPr lang="en-US" sz="1800" dirty="0">
                <a:solidFill>
                  <a:schemeClr val="tx1"/>
                </a:solidFill>
                <a:latin typeface="Cambria" panose="02040503050406030204" pitchFamily="18" charset="0"/>
                <a:ea typeface="Cambria" panose="02040503050406030204" pitchFamily="18" charset="0"/>
              </a:rPr>
              <a:t> dung </a:t>
            </a:r>
            <a:r>
              <a:rPr lang="en-US" sz="1800" dirty="0" err="1">
                <a:solidFill>
                  <a:schemeClr val="tx1"/>
                </a:solidFill>
                <a:latin typeface="Cambria" panose="02040503050406030204" pitchFamily="18" charset="0"/>
                <a:ea typeface="Cambria" panose="02040503050406030204" pitchFamily="18" charset="0"/>
              </a:rPr>
              <a:t>còn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thiếu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sau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đây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thời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gian</a:t>
            </a:r>
            <a:r>
              <a:rPr lang="en-US" sz="1800" dirty="0">
                <a:solidFill>
                  <a:schemeClr val="tx1"/>
                </a:solidFill>
                <a:latin typeface="Cambria" panose="02040503050406030204" pitchFamily="18" charset="0"/>
                <a:ea typeface="Cambria" panose="02040503050406030204" pitchFamily="18" charset="0"/>
              </a:rPr>
              <a:t> 2 </a:t>
            </a:r>
            <a:r>
              <a:rPr lang="en-US" sz="1800" dirty="0" err="1">
                <a:solidFill>
                  <a:schemeClr val="tx1"/>
                </a:solidFill>
                <a:latin typeface="Cambria" panose="02040503050406030204" pitchFamily="18" charset="0"/>
                <a:ea typeface="Cambria" panose="02040503050406030204" pitchFamily="18" charset="0"/>
              </a:rPr>
              <a:t>phút</a:t>
            </a:r>
            <a:r>
              <a:rPr lang="en-US" sz="1800" dirty="0">
                <a:solidFill>
                  <a:schemeClr val="tx1"/>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170220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16" presetClass="entr" presetSubtype="21"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4"/>
                                        </p:tgtEl>
                                      </p:cBhvr>
                                    </p:cmd>
                                  </p:childTnLst>
                                </p:cTn>
                              </p:par>
                            </p:childTnLst>
                          </p:cTn>
                        </p:par>
                      </p:childTnLst>
                    </p:cTn>
                  </p:par>
                </p:childTnLst>
              </p:cTn>
              <p:nextCondLst>
                <p:cond evt="onClick" delay="0">
                  <p:tgtEl>
                    <p:spTgt spid="4"/>
                  </p:tgtEl>
                </p:cond>
              </p:nextCondLst>
            </p:seq>
            <p:video>
              <p:cMediaNode vol="80000">
                <p:cTn id="48" fill="hold" display="0">
                  <p:stCondLst>
                    <p:cond delay="indefinite"/>
                  </p:stCondLst>
                </p:cTn>
                <p:tgtEl>
                  <p:spTgt spid="4"/>
                </p:tgtEl>
              </p:cMediaNode>
            </p:video>
          </p:childTnLst>
        </p:cTn>
      </p:par>
    </p:tnLst>
    <p:bldLst>
      <p:bldP spid="8" grpId="0"/>
      <p:bldP spid="13" grpId="0"/>
      <p:bldP spid="3" grpId="0" animBg="1"/>
      <p:bldP spid="14" grpId="0" animBg="1"/>
      <p:bldP spid="15" grpId="0" animBg="1"/>
      <p:bldP spid="19" grpId="0" animBg="1"/>
      <p:bldP spid="20" grpId="0" animBg="1"/>
      <p:bldP spid="21"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BBD50-AEC7-424C-8BDE-9F862EB3DFFC}"/>
              </a:ext>
            </a:extLst>
          </p:cNvPr>
          <p:cNvSpPr>
            <a:spLocks noGrp="1"/>
          </p:cNvSpPr>
          <p:nvPr>
            <p:ph type="ctrTitle"/>
          </p:nvPr>
        </p:nvSpPr>
        <p:spPr>
          <a:xfrm>
            <a:off x="-1" y="55341"/>
            <a:ext cx="8868229" cy="655860"/>
          </a:xfrm>
        </p:spPr>
        <p:txBody>
          <a:bodyPr/>
          <a:lstStyle/>
          <a:p>
            <a:r>
              <a:rPr lang="en-US" sz="3200" dirty="0">
                <a:latin typeface="Cambria" panose="02040503050406030204" pitchFamily="18" charset="0"/>
                <a:ea typeface="Cambria" panose="02040503050406030204" pitchFamily="18" charset="0"/>
              </a:rPr>
              <a:t>2.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endParaRPr lang="en-US" sz="3200" dirty="0">
              <a:latin typeface="Cambria" panose="02040503050406030204" pitchFamily="18" charset="0"/>
              <a:ea typeface="Cambria" panose="02040503050406030204" pitchFamily="18" charset="0"/>
            </a:endParaRPr>
          </a:p>
        </p:txBody>
      </p:sp>
      <p:sp>
        <p:nvSpPr>
          <p:cNvPr id="13" name="AutoShape 6" descr="Andrey Usachev Diary of a Smart Sonya Dog Book ❤️ home delivery from the  store Zakaz.ua">
            <a:extLst>
              <a:ext uri="{FF2B5EF4-FFF2-40B4-BE49-F238E27FC236}">
                <a16:creationId xmlns:a16="http://schemas.microsoft.com/office/drawing/2014/main" id="{A94DF95F-FE33-4332-B3BB-4F05F86DE80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Rounded Corners 2">
            <a:extLst>
              <a:ext uri="{FF2B5EF4-FFF2-40B4-BE49-F238E27FC236}">
                <a16:creationId xmlns:a16="http://schemas.microsoft.com/office/drawing/2014/main" id="{78100B82-0FB0-4C32-A406-96C9B955EF0E}"/>
              </a:ext>
            </a:extLst>
          </p:cNvPr>
          <p:cNvSpPr/>
          <p:nvPr/>
        </p:nvSpPr>
        <p:spPr>
          <a:xfrm>
            <a:off x="246743" y="1865086"/>
            <a:ext cx="2510971" cy="500743"/>
          </a:xfrm>
          <a:custGeom>
            <a:avLst/>
            <a:gdLst>
              <a:gd name="connsiteX0" fmla="*/ 0 w 2510971"/>
              <a:gd name="connsiteY0" fmla="*/ 83459 h 500743"/>
              <a:gd name="connsiteX1" fmla="*/ 83459 w 2510971"/>
              <a:gd name="connsiteY1" fmla="*/ 0 h 500743"/>
              <a:gd name="connsiteX2" fmla="*/ 599151 w 2510971"/>
              <a:gd name="connsiteY2" fmla="*/ 0 h 500743"/>
              <a:gd name="connsiteX3" fmla="*/ 1161723 w 2510971"/>
              <a:gd name="connsiteY3" fmla="*/ 0 h 500743"/>
              <a:gd name="connsiteX4" fmla="*/ 1747737 w 2510971"/>
              <a:gd name="connsiteY4" fmla="*/ 0 h 500743"/>
              <a:gd name="connsiteX5" fmla="*/ 2427512 w 2510971"/>
              <a:gd name="connsiteY5" fmla="*/ 0 h 500743"/>
              <a:gd name="connsiteX6" fmla="*/ 2510971 w 2510971"/>
              <a:gd name="connsiteY6" fmla="*/ 83459 h 500743"/>
              <a:gd name="connsiteX7" fmla="*/ 2510971 w 2510971"/>
              <a:gd name="connsiteY7" fmla="*/ 417284 h 500743"/>
              <a:gd name="connsiteX8" fmla="*/ 2427512 w 2510971"/>
              <a:gd name="connsiteY8" fmla="*/ 500743 h 500743"/>
              <a:gd name="connsiteX9" fmla="*/ 1818058 w 2510971"/>
              <a:gd name="connsiteY9" fmla="*/ 500743 h 500743"/>
              <a:gd name="connsiteX10" fmla="*/ 1302367 w 2510971"/>
              <a:gd name="connsiteY10" fmla="*/ 500743 h 500743"/>
              <a:gd name="connsiteX11" fmla="*/ 763234 w 2510971"/>
              <a:gd name="connsiteY11" fmla="*/ 500743 h 500743"/>
              <a:gd name="connsiteX12" fmla="*/ 83459 w 2510971"/>
              <a:gd name="connsiteY12" fmla="*/ 500743 h 500743"/>
              <a:gd name="connsiteX13" fmla="*/ 0 w 2510971"/>
              <a:gd name="connsiteY13" fmla="*/ 417284 h 500743"/>
              <a:gd name="connsiteX14" fmla="*/ 0 w 2510971"/>
              <a:gd name="connsiteY14" fmla="*/ 83459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0971" h="500743" fill="none" extrusionOk="0">
                <a:moveTo>
                  <a:pt x="0" y="83459"/>
                </a:moveTo>
                <a:cubicBezTo>
                  <a:pt x="332" y="32976"/>
                  <a:pt x="40500" y="3401"/>
                  <a:pt x="83459" y="0"/>
                </a:cubicBezTo>
                <a:cubicBezTo>
                  <a:pt x="285471" y="22699"/>
                  <a:pt x="430441" y="-25306"/>
                  <a:pt x="599151" y="0"/>
                </a:cubicBezTo>
                <a:cubicBezTo>
                  <a:pt x="767861" y="25306"/>
                  <a:pt x="981454" y="-26954"/>
                  <a:pt x="1161723" y="0"/>
                </a:cubicBezTo>
                <a:cubicBezTo>
                  <a:pt x="1341992" y="26954"/>
                  <a:pt x="1527468" y="19461"/>
                  <a:pt x="1747737" y="0"/>
                </a:cubicBezTo>
                <a:cubicBezTo>
                  <a:pt x="1968006" y="-19461"/>
                  <a:pt x="2273386" y="-27857"/>
                  <a:pt x="2427512" y="0"/>
                </a:cubicBezTo>
                <a:cubicBezTo>
                  <a:pt x="2471786" y="1550"/>
                  <a:pt x="2515649" y="47128"/>
                  <a:pt x="2510971" y="83459"/>
                </a:cubicBezTo>
                <a:cubicBezTo>
                  <a:pt x="2501045" y="219489"/>
                  <a:pt x="2494395" y="336039"/>
                  <a:pt x="2510971" y="417284"/>
                </a:cubicBezTo>
                <a:cubicBezTo>
                  <a:pt x="2511192" y="467054"/>
                  <a:pt x="2468183" y="506312"/>
                  <a:pt x="2427512" y="500743"/>
                </a:cubicBezTo>
                <a:cubicBezTo>
                  <a:pt x="2172567" y="495531"/>
                  <a:pt x="2027033" y="480412"/>
                  <a:pt x="1818058" y="500743"/>
                </a:cubicBezTo>
                <a:cubicBezTo>
                  <a:pt x="1609083" y="521074"/>
                  <a:pt x="1503278" y="502097"/>
                  <a:pt x="1302367" y="500743"/>
                </a:cubicBezTo>
                <a:cubicBezTo>
                  <a:pt x="1101456" y="499389"/>
                  <a:pt x="899084" y="478879"/>
                  <a:pt x="763234" y="500743"/>
                </a:cubicBezTo>
                <a:cubicBezTo>
                  <a:pt x="627384" y="522607"/>
                  <a:pt x="399784" y="524109"/>
                  <a:pt x="83459" y="500743"/>
                </a:cubicBezTo>
                <a:cubicBezTo>
                  <a:pt x="31859" y="500257"/>
                  <a:pt x="1535" y="457907"/>
                  <a:pt x="0" y="417284"/>
                </a:cubicBezTo>
                <a:cubicBezTo>
                  <a:pt x="-16043" y="341111"/>
                  <a:pt x="-765" y="215817"/>
                  <a:pt x="0" y="83459"/>
                </a:cubicBezTo>
                <a:close/>
              </a:path>
              <a:path w="2510971" h="500743" stroke="0" extrusionOk="0">
                <a:moveTo>
                  <a:pt x="0" y="83459"/>
                </a:moveTo>
                <a:cubicBezTo>
                  <a:pt x="-454" y="35103"/>
                  <a:pt x="33299" y="10689"/>
                  <a:pt x="83459" y="0"/>
                </a:cubicBezTo>
                <a:cubicBezTo>
                  <a:pt x="206775" y="17288"/>
                  <a:pt x="455482" y="-6085"/>
                  <a:pt x="669472" y="0"/>
                </a:cubicBezTo>
                <a:cubicBezTo>
                  <a:pt x="883462" y="6085"/>
                  <a:pt x="1119190" y="8540"/>
                  <a:pt x="1278926" y="0"/>
                </a:cubicBezTo>
                <a:cubicBezTo>
                  <a:pt x="1438662" y="-8540"/>
                  <a:pt x="1658703" y="23572"/>
                  <a:pt x="1794618" y="0"/>
                </a:cubicBezTo>
                <a:cubicBezTo>
                  <a:pt x="1930533" y="-23572"/>
                  <a:pt x="2291291" y="-14100"/>
                  <a:pt x="2427512" y="0"/>
                </a:cubicBezTo>
                <a:cubicBezTo>
                  <a:pt x="2473746" y="1812"/>
                  <a:pt x="2502956" y="39634"/>
                  <a:pt x="2510971" y="83459"/>
                </a:cubicBezTo>
                <a:cubicBezTo>
                  <a:pt x="2512897" y="215502"/>
                  <a:pt x="2513807" y="286203"/>
                  <a:pt x="2510971" y="417284"/>
                </a:cubicBezTo>
                <a:cubicBezTo>
                  <a:pt x="2517601" y="454736"/>
                  <a:pt x="2473477" y="495107"/>
                  <a:pt x="2427512" y="500743"/>
                </a:cubicBezTo>
                <a:cubicBezTo>
                  <a:pt x="2239627" y="489173"/>
                  <a:pt x="1990799" y="526321"/>
                  <a:pt x="1864939" y="500743"/>
                </a:cubicBezTo>
                <a:cubicBezTo>
                  <a:pt x="1739079" y="475165"/>
                  <a:pt x="1552241" y="471983"/>
                  <a:pt x="1255486" y="500743"/>
                </a:cubicBezTo>
                <a:cubicBezTo>
                  <a:pt x="958731" y="529503"/>
                  <a:pt x="917381" y="484726"/>
                  <a:pt x="622591" y="500743"/>
                </a:cubicBezTo>
                <a:cubicBezTo>
                  <a:pt x="327802" y="516760"/>
                  <a:pt x="204926" y="491613"/>
                  <a:pt x="83459" y="500743"/>
                </a:cubicBezTo>
                <a:cubicBezTo>
                  <a:pt x="35388" y="499938"/>
                  <a:pt x="-4112" y="468483"/>
                  <a:pt x="0" y="417284"/>
                </a:cubicBezTo>
                <a:cubicBezTo>
                  <a:pt x="137" y="345649"/>
                  <a:pt x="-16282" y="204631"/>
                  <a:pt x="0" y="83459"/>
                </a:cubicBezTo>
                <a:close/>
              </a:path>
            </a:pathLst>
          </a:custGeom>
          <a:solidFill>
            <a:schemeClr val="accent2">
              <a:lumMod val="60000"/>
              <a:lumOff val="40000"/>
            </a:schemeClr>
          </a:solidFill>
          <a:ln>
            <a:solidFill>
              <a:schemeClr val="tx1">
                <a:lumMod val="50000"/>
              </a:schemeClr>
            </a:solidFill>
            <a:extLst>
              <a:ext uri="{C807C97D-BFC1-408E-A445-0C87EB9F89A2}">
                <ask:lineSketchStyleProps xmlns:ask="http://schemas.microsoft.com/office/drawing/2018/sketchyshapes" sd="36016003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Thể</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thơ</a:t>
            </a:r>
            <a:endParaRPr lang="en-US" sz="1800" b="1" dirty="0">
              <a:solidFill>
                <a:schemeClr val="tx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B5837A1-A9B5-4E27-9BF2-4D755D9EBD11}"/>
              </a:ext>
            </a:extLst>
          </p:cNvPr>
          <p:cNvSpPr/>
          <p:nvPr/>
        </p:nvSpPr>
        <p:spPr>
          <a:xfrm>
            <a:off x="3316514" y="1865086"/>
            <a:ext cx="2510971" cy="500743"/>
          </a:xfrm>
          <a:custGeom>
            <a:avLst/>
            <a:gdLst>
              <a:gd name="connsiteX0" fmla="*/ 0 w 2510971"/>
              <a:gd name="connsiteY0" fmla="*/ 83459 h 500743"/>
              <a:gd name="connsiteX1" fmla="*/ 83459 w 2510971"/>
              <a:gd name="connsiteY1" fmla="*/ 0 h 500743"/>
              <a:gd name="connsiteX2" fmla="*/ 622591 w 2510971"/>
              <a:gd name="connsiteY2" fmla="*/ 0 h 500743"/>
              <a:gd name="connsiteX3" fmla="*/ 1185164 w 2510971"/>
              <a:gd name="connsiteY3" fmla="*/ 0 h 500743"/>
              <a:gd name="connsiteX4" fmla="*/ 1818058 w 2510971"/>
              <a:gd name="connsiteY4" fmla="*/ 0 h 500743"/>
              <a:gd name="connsiteX5" fmla="*/ 2427512 w 2510971"/>
              <a:gd name="connsiteY5" fmla="*/ 0 h 500743"/>
              <a:gd name="connsiteX6" fmla="*/ 2510971 w 2510971"/>
              <a:gd name="connsiteY6" fmla="*/ 83459 h 500743"/>
              <a:gd name="connsiteX7" fmla="*/ 2510971 w 2510971"/>
              <a:gd name="connsiteY7" fmla="*/ 417284 h 500743"/>
              <a:gd name="connsiteX8" fmla="*/ 2427512 w 2510971"/>
              <a:gd name="connsiteY8" fmla="*/ 500743 h 500743"/>
              <a:gd name="connsiteX9" fmla="*/ 1888380 w 2510971"/>
              <a:gd name="connsiteY9" fmla="*/ 500743 h 500743"/>
              <a:gd name="connsiteX10" fmla="*/ 1325807 w 2510971"/>
              <a:gd name="connsiteY10" fmla="*/ 500743 h 500743"/>
              <a:gd name="connsiteX11" fmla="*/ 810115 w 2510971"/>
              <a:gd name="connsiteY11" fmla="*/ 500743 h 500743"/>
              <a:gd name="connsiteX12" fmla="*/ 83459 w 2510971"/>
              <a:gd name="connsiteY12" fmla="*/ 500743 h 500743"/>
              <a:gd name="connsiteX13" fmla="*/ 0 w 2510971"/>
              <a:gd name="connsiteY13" fmla="*/ 417284 h 500743"/>
              <a:gd name="connsiteX14" fmla="*/ 0 w 2510971"/>
              <a:gd name="connsiteY14" fmla="*/ 83459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0971" h="500743" fill="none" extrusionOk="0">
                <a:moveTo>
                  <a:pt x="0" y="83459"/>
                </a:moveTo>
                <a:cubicBezTo>
                  <a:pt x="1451" y="28447"/>
                  <a:pt x="30033" y="-1939"/>
                  <a:pt x="83459" y="0"/>
                </a:cubicBezTo>
                <a:cubicBezTo>
                  <a:pt x="322337" y="-19657"/>
                  <a:pt x="428573" y="17208"/>
                  <a:pt x="622591" y="0"/>
                </a:cubicBezTo>
                <a:cubicBezTo>
                  <a:pt x="816609" y="-17208"/>
                  <a:pt x="956598" y="10362"/>
                  <a:pt x="1185164" y="0"/>
                </a:cubicBezTo>
                <a:cubicBezTo>
                  <a:pt x="1413730" y="-10362"/>
                  <a:pt x="1504652" y="20762"/>
                  <a:pt x="1818058" y="0"/>
                </a:cubicBezTo>
                <a:cubicBezTo>
                  <a:pt x="2131464" y="-20762"/>
                  <a:pt x="2229667" y="-18267"/>
                  <a:pt x="2427512" y="0"/>
                </a:cubicBezTo>
                <a:cubicBezTo>
                  <a:pt x="2479435" y="-4139"/>
                  <a:pt x="2501464" y="38796"/>
                  <a:pt x="2510971" y="83459"/>
                </a:cubicBezTo>
                <a:cubicBezTo>
                  <a:pt x="2510736" y="195455"/>
                  <a:pt x="2502951" y="318667"/>
                  <a:pt x="2510971" y="417284"/>
                </a:cubicBezTo>
                <a:cubicBezTo>
                  <a:pt x="2508165" y="468264"/>
                  <a:pt x="2482498" y="494935"/>
                  <a:pt x="2427512" y="500743"/>
                </a:cubicBezTo>
                <a:cubicBezTo>
                  <a:pt x="2169420" y="509878"/>
                  <a:pt x="2101022" y="496322"/>
                  <a:pt x="1888380" y="500743"/>
                </a:cubicBezTo>
                <a:cubicBezTo>
                  <a:pt x="1675738" y="505164"/>
                  <a:pt x="1523923" y="507219"/>
                  <a:pt x="1325807" y="500743"/>
                </a:cubicBezTo>
                <a:cubicBezTo>
                  <a:pt x="1127691" y="494267"/>
                  <a:pt x="1050083" y="502599"/>
                  <a:pt x="810115" y="500743"/>
                </a:cubicBezTo>
                <a:cubicBezTo>
                  <a:pt x="570147" y="498887"/>
                  <a:pt x="234136" y="510867"/>
                  <a:pt x="83459" y="500743"/>
                </a:cubicBezTo>
                <a:cubicBezTo>
                  <a:pt x="38529" y="495339"/>
                  <a:pt x="2232" y="472906"/>
                  <a:pt x="0" y="417284"/>
                </a:cubicBezTo>
                <a:cubicBezTo>
                  <a:pt x="3762" y="311800"/>
                  <a:pt x="2704" y="173868"/>
                  <a:pt x="0" y="83459"/>
                </a:cubicBezTo>
                <a:close/>
              </a:path>
              <a:path w="2510971" h="500743" stroke="0" extrusionOk="0">
                <a:moveTo>
                  <a:pt x="0" y="83459"/>
                </a:moveTo>
                <a:cubicBezTo>
                  <a:pt x="2008" y="42973"/>
                  <a:pt x="29990" y="8528"/>
                  <a:pt x="83459" y="0"/>
                </a:cubicBezTo>
                <a:cubicBezTo>
                  <a:pt x="212803" y="-5388"/>
                  <a:pt x="498820" y="-17871"/>
                  <a:pt x="646032" y="0"/>
                </a:cubicBezTo>
                <a:cubicBezTo>
                  <a:pt x="793244" y="17871"/>
                  <a:pt x="936729" y="-18450"/>
                  <a:pt x="1208604" y="0"/>
                </a:cubicBezTo>
                <a:cubicBezTo>
                  <a:pt x="1480479" y="18450"/>
                  <a:pt x="1643142" y="-382"/>
                  <a:pt x="1794618" y="0"/>
                </a:cubicBezTo>
                <a:cubicBezTo>
                  <a:pt x="1946094" y="382"/>
                  <a:pt x="2150037" y="16613"/>
                  <a:pt x="2427512" y="0"/>
                </a:cubicBezTo>
                <a:cubicBezTo>
                  <a:pt x="2468991" y="7967"/>
                  <a:pt x="2508978" y="31597"/>
                  <a:pt x="2510971" y="83459"/>
                </a:cubicBezTo>
                <a:cubicBezTo>
                  <a:pt x="2510690" y="157438"/>
                  <a:pt x="2524309" y="260891"/>
                  <a:pt x="2510971" y="417284"/>
                </a:cubicBezTo>
                <a:cubicBezTo>
                  <a:pt x="2514898" y="462879"/>
                  <a:pt x="2476228" y="501738"/>
                  <a:pt x="2427512" y="500743"/>
                </a:cubicBezTo>
                <a:cubicBezTo>
                  <a:pt x="2298168" y="513874"/>
                  <a:pt x="1994463" y="525860"/>
                  <a:pt x="1864939" y="500743"/>
                </a:cubicBezTo>
                <a:cubicBezTo>
                  <a:pt x="1735415" y="475626"/>
                  <a:pt x="1493333" y="517276"/>
                  <a:pt x="1232045" y="500743"/>
                </a:cubicBezTo>
                <a:cubicBezTo>
                  <a:pt x="970757" y="484210"/>
                  <a:pt x="864948" y="516815"/>
                  <a:pt x="669472" y="500743"/>
                </a:cubicBezTo>
                <a:cubicBezTo>
                  <a:pt x="473996" y="484671"/>
                  <a:pt x="236360" y="482122"/>
                  <a:pt x="83459" y="500743"/>
                </a:cubicBezTo>
                <a:cubicBezTo>
                  <a:pt x="38250" y="502141"/>
                  <a:pt x="-4310" y="457961"/>
                  <a:pt x="0" y="417284"/>
                </a:cubicBezTo>
                <a:cubicBezTo>
                  <a:pt x="16584" y="256479"/>
                  <a:pt x="-12223" y="217085"/>
                  <a:pt x="0" y="83459"/>
                </a:cubicBezTo>
                <a:close/>
              </a:path>
            </a:pathLst>
          </a:custGeom>
          <a:solidFill>
            <a:schemeClr val="accent6">
              <a:lumMod val="90000"/>
            </a:schemeClr>
          </a:solidFill>
          <a:ln>
            <a:solidFill>
              <a:schemeClr val="tx1">
                <a:lumMod val="50000"/>
              </a:schemeClr>
            </a:solidFill>
            <a:extLst>
              <a:ext uri="{C807C97D-BFC1-408E-A445-0C87EB9F89A2}">
                <ask:lineSketchStyleProps xmlns:ask="http://schemas.microsoft.com/office/drawing/2018/sketchyshapes" sd="4914264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mbria" panose="02040503050406030204" pitchFamily="18" charset="0"/>
                <a:ea typeface="Cambria" panose="02040503050406030204" pitchFamily="18" charset="0"/>
              </a:rPr>
              <a:t>PTBĐ</a:t>
            </a:r>
          </a:p>
        </p:txBody>
      </p:sp>
      <p:sp>
        <p:nvSpPr>
          <p:cNvPr id="15" name="Rectangle: Rounded Corners 14">
            <a:extLst>
              <a:ext uri="{FF2B5EF4-FFF2-40B4-BE49-F238E27FC236}">
                <a16:creationId xmlns:a16="http://schemas.microsoft.com/office/drawing/2014/main" id="{BF6B9FBC-F2DF-4EAC-B4C3-06F36EF88B2C}"/>
              </a:ext>
            </a:extLst>
          </p:cNvPr>
          <p:cNvSpPr/>
          <p:nvPr/>
        </p:nvSpPr>
        <p:spPr>
          <a:xfrm>
            <a:off x="6195822" y="1865086"/>
            <a:ext cx="2510971" cy="500743"/>
          </a:xfrm>
          <a:custGeom>
            <a:avLst/>
            <a:gdLst>
              <a:gd name="connsiteX0" fmla="*/ 0 w 2510971"/>
              <a:gd name="connsiteY0" fmla="*/ 83459 h 500743"/>
              <a:gd name="connsiteX1" fmla="*/ 83459 w 2510971"/>
              <a:gd name="connsiteY1" fmla="*/ 0 h 500743"/>
              <a:gd name="connsiteX2" fmla="*/ 599151 w 2510971"/>
              <a:gd name="connsiteY2" fmla="*/ 0 h 500743"/>
              <a:gd name="connsiteX3" fmla="*/ 1232045 w 2510971"/>
              <a:gd name="connsiteY3" fmla="*/ 0 h 500743"/>
              <a:gd name="connsiteX4" fmla="*/ 1818058 w 2510971"/>
              <a:gd name="connsiteY4" fmla="*/ 0 h 500743"/>
              <a:gd name="connsiteX5" fmla="*/ 2427512 w 2510971"/>
              <a:gd name="connsiteY5" fmla="*/ 0 h 500743"/>
              <a:gd name="connsiteX6" fmla="*/ 2510971 w 2510971"/>
              <a:gd name="connsiteY6" fmla="*/ 83459 h 500743"/>
              <a:gd name="connsiteX7" fmla="*/ 2510971 w 2510971"/>
              <a:gd name="connsiteY7" fmla="*/ 417284 h 500743"/>
              <a:gd name="connsiteX8" fmla="*/ 2427512 w 2510971"/>
              <a:gd name="connsiteY8" fmla="*/ 500743 h 500743"/>
              <a:gd name="connsiteX9" fmla="*/ 1841499 w 2510971"/>
              <a:gd name="connsiteY9" fmla="*/ 500743 h 500743"/>
              <a:gd name="connsiteX10" fmla="*/ 1255486 w 2510971"/>
              <a:gd name="connsiteY10" fmla="*/ 500743 h 500743"/>
              <a:gd name="connsiteX11" fmla="*/ 716353 w 2510971"/>
              <a:gd name="connsiteY11" fmla="*/ 500743 h 500743"/>
              <a:gd name="connsiteX12" fmla="*/ 83459 w 2510971"/>
              <a:gd name="connsiteY12" fmla="*/ 500743 h 500743"/>
              <a:gd name="connsiteX13" fmla="*/ 0 w 2510971"/>
              <a:gd name="connsiteY13" fmla="*/ 417284 h 500743"/>
              <a:gd name="connsiteX14" fmla="*/ 0 w 2510971"/>
              <a:gd name="connsiteY14" fmla="*/ 83459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0971" h="500743" fill="none" extrusionOk="0">
                <a:moveTo>
                  <a:pt x="0" y="83459"/>
                </a:moveTo>
                <a:cubicBezTo>
                  <a:pt x="-9333" y="36402"/>
                  <a:pt x="41194" y="3706"/>
                  <a:pt x="83459" y="0"/>
                </a:cubicBezTo>
                <a:cubicBezTo>
                  <a:pt x="205649" y="-10029"/>
                  <a:pt x="446514" y="-15605"/>
                  <a:pt x="599151" y="0"/>
                </a:cubicBezTo>
                <a:cubicBezTo>
                  <a:pt x="751788" y="15605"/>
                  <a:pt x="1062535" y="-7955"/>
                  <a:pt x="1232045" y="0"/>
                </a:cubicBezTo>
                <a:cubicBezTo>
                  <a:pt x="1401555" y="7955"/>
                  <a:pt x="1560926" y="16079"/>
                  <a:pt x="1818058" y="0"/>
                </a:cubicBezTo>
                <a:cubicBezTo>
                  <a:pt x="2075190" y="-16079"/>
                  <a:pt x="2140318" y="-24348"/>
                  <a:pt x="2427512" y="0"/>
                </a:cubicBezTo>
                <a:cubicBezTo>
                  <a:pt x="2477137" y="-4021"/>
                  <a:pt x="2513412" y="31658"/>
                  <a:pt x="2510971" y="83459"/>
                </a:cubicBezTo>
                <a:cubicBezTo>
                  <a:pt x="2507899" y="150662"/>
                  <a:pt x="2526395" y="326022"/>
                  <a:pt x="2510971" y="417284"/>
                </a:cubicBezTo>
                <a:cubicBezTo>
                  <a:pt x="2508129" y="474144"/>
                  <a:pt x="2476511" y="506200"/>
                  <a:pt x="2427512" y="500743"/>
                </a:cubicBezTo>
                <a:cubicBezTo>
                  <a:pt x="2189291" y="498082"/>
                  <a:pt x="2080910" y="488812"/>
                  <a:pt x="1841499" y="500743"/>
                </a:cubicBezTo>
                <a:cubicBezTo>
                  <a:pt x="1602088" y="512674"/>
                  <a:pt x="1480239" y="521805"/>
                  <a:pt x="1255486" y="500743"/>
                </a:cubicBezTo>
                <a:cubicBezTo>
                  <a:pt x="1030733" y="479681"/>
                  <a:pt x="862070" y="513803"/>
                  <a:pt x="716353" y="500743"/>
                </a:cubicBezTo>
                <a:cubicBezTo>
                  <a:pt x="570636" y="487683"/>
                  <a:pt x="228858" y="485955"/>
                  <a:pt x="83459" y="500743"/>
                </a:cubicBezTo>
                <a:cubicBezTo>
                  <a:pt x="28836" y="501565"/>
                  <a:pt x="-1829" y="466504"/>
                  <a:pt x="0" y="417284"/>
                </a:cubicBezTo>
                <a:cubicBezTo>
                  <a:pt x="-14511" y="262217"/>
                  <a:pt x="-12052" y="226365"/>
                  <a:pt x="0" y="83459"/>
                </a:cubicBezTo>
                <a:close/>
              </a:path>
              <a:path w="2510971" h="500743" stroke="0" extrusionOk="0">
                <a:moveTo>
                  <a:pt x="0" y="83459"/>
                </a:moveTo>
                <a:cubicBezTo>
                  <a:pt x="10497" y="35173"/>
                  <a:pt x="27747" y="-2571"/>
                  <a:pt x="83459" y="0"/>
                </a:cubicBezTo>
                <a:cubicBezTo>
                  <a:pt x="245716" y="-23202"/>
                  <a:pt x="493150" y="11043"/>
                  <a:pt x="646032" y="0"/>
                </a:cubicBezTo>
                <a:cubicBezTo>
                  <a:pt x="798914" y="-11043"/>
                  <a:pt x="963550" y="15169"/>
                  <a:pt x="1208604" y="0"/>
                </a:cubicBezTo>
                <a:cubicBezTo>
                  <a:pt x="1453658" y="-15169"/>
                  <a:pt x="1530003" y="11536"/>
                  <a:pt x="1841499" y="0"/>
                </a:cubicBezTo>
                <a:cubicBezTo>
                  <a:pt x="2152995" y="-11536"/>
                  <a:pt x="2256546" y="19443"/>
                  <a:pt x="2427512" y="0"/>
                </a:cubicBezTo>
                <a:cubicBezTo>
                  <a:pt x="2466503" y="-8934"/>
                  <a:pt x="2506429" y="47151"/>
                  <a:pt x="2510971" y="83459"/>
                </a:cubicBezTo>
                <a:cubicBezTo>
                  <a:pt x="2495991" y="242667"/>
                  <a:pt x="2497325" y="330303"/>
                  <a:pt x="2510971" y="417284"/>
                </a:cubicBezTo>
                <a:cubicBezTo>
                  <a:pt x="2508234" y="462222"/>
                  <a:pt x="2464935" y="502038"/>
                  <a:pt x="2427512" y="500743"/>
                </a:cubicBezTo>
                <a:cubicBezTo>
                  <a:pt x="2252193" y="483868"/>
                  <a:pt x="2141777" y="503582"/>
                  <a:pt x="1888380" y="500743"/>
                </a:cubicBezTo>
                <a:cubicBezTo>
                  <a:pt x="1634983" y="497904"/>
                  <a:pt x="1541149" y="470560"/>
                  <a:pt x="1278926" y="500743"/>
                </a:cubicBezTo>
                <a:cubicBezTo>
                  <a:pt x="1016703" y="530926"/>
                  <a:pt x="982139" y="502632"/>
                  <a:pt x="716353" y="500743"/>
                </a:cubicBezTo>
                <a:cubicBezTo>
                  <a:pt x="450567" y="498854"/>
                  <a:pt x="314599" y="530056"/>
                  <a:pt x="83459" y="500743"/>
                </a:cubicBezTo>
                <a:cubicBezTo>
                  <a:pt x="31754" y="507239"/>
                  <a:pt x="-7564" y="460996"/>
                  <a:pt x="0" y="417284"/>
                </a:cubicBezTo>
                <a:cubicBezTo>
                  <a:pt x="6785" y="274138"/>
                  <a:pt x="-14915" y="156180"/>
                  <a:pt x="0" y="83459"/>
                </a:cubicBezTo>
                <a:close/>
              </a:path>
            </a:pathLst>
          </a:custGeom>
          <a:solidFill>
            <a:schemeClr val="tx1">
              <a:lumMod val="20000"/>
              <a:lumOff val="80000"/>
            </a:schemeClr>
          </a:solidFill>
          <a:ln>
            <a:solidFill>
              <a:schemeClr val="tx1">
                <a:lumMod val="50000"/>
              </a:schemeClr>
            </a:solidFill>
            <a:extLst>
              <a:ext uri="{C807C97D-BFC1-408E-A445-0C87EB9F89A2}">
                <ask:lineSketchStyleProps xmlns:ask="http://schemas.microsoft.com/office/drawing/2018/sketchyshapes" sd="210502902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Cambria" panose="02040503050406030204" pitchFamily="18" charset="0"/>
                <a:ea typeface="Cambria" panose="02040503050406030204" pitchFamily="18" charset="0"/>
              </a:rPr>
              <a:t>Bố</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cục</a:t>
            </a:r>
            <a:endParaRPr lang="en-US" sz="1800" b="1" dirty="0">
              <a:solidFill>
                <a:schemeClr val="tx1"/>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56125828-7D11-41DF-A1DD-584D90274C3E}"/>
              </a:ext>
            </a:extLst>
          </p:cNvPr>
          <p:cNvSpPr/>
          <p:nvPr/>
        </p:nvSpPr>
        <p:spPr>
          <a:xfrm>
            <a:off x="200460" y="2571750"/>
            <a:ext cx="2510971" cy="2457450"/>
          </a:xfrm>
          <a:custGeom>
            <a:avLst/>
            <a:gdLst>
              <a:gd name="connsiteX0" fmla="*/ 0 w 2510971"/>
              <a:gd name="connsiteY0" fmla="*/ 409583 h 2457450"/>
              <a:gd name="connsiteX1" fmla="*/ 409583 w 2510971"/>
              <a:gd name="connsiteY1" fmla="*/ 0 h 2457450"/>
              <a:gd name="connsiteX2" fmla="*/ 939682 w 2510971"/>
              <a:gd name="connsiteY2" fmla="*/ 0 h 2457450"/>
              <a:gd name="connsiteX3" fmla="*/ 1520535 w 2510971"/>
              <a:gd name="connsiteY3" fmla="*/ 0 h 2457450"/>
              <a:gd name="connsiteX4" fmla="*/ 2101388 w 2510971"/>
              <a:gd name="connsiteY4" fmla="*/ 0 h 2457450"/>
              <a:gd name="connsiteX5" fmla="*/ 2510971 w 2510971"/>
              <a:gd name="connsiteY5" fmla="*/ 409583 h 2457450"/>
              <a:gd name="connsiteX6" fmla="*/ 2510971 w 2510971"/>
              <a:gd name="connsiteY6" fmla="*/ 922912 h 2457450"/>
              <a:gd name="connsiteX7" fmla="*/ 2510971 w 2510971"/>
              <a:gd name="connsiteY7" fmla="*/ 1501772 h 2457450"/>
              <a:gd name="connsiteX8" fmla="*/ 2510971 w 2510971"/>
              <a:gd name="connsiteY8" fmla="*/ 2047867 h 2457450"/>
              <a:gd name="connsiteX9" fmla="*/ 2101388 w 2510971"/>
              <a:gd name="connsiteY9" fmla="*/ 2457450 h 2457450"/>
              <a:gd name="connsiteX10" fmla="*/ 1571289 w 2510971"/>
              <a:gd name="connsiteY10" fmla="*/ 2457450 h 2457450"/>
              <a:gd name="connsiteX11" fmla="*/ 1007354 w 2510971"/>
              <a:gd name="connsiteY11" fmla="*/ 2457450 h 2457450"/>
              <a:gd name="connsiteX12" fmla="*/ 409583 w 2510971"/>
              <a:gd name="connsiteY12" fmla="*/ 2457450 h 2457450"/>
              <a:gd name="connsiteX13" fmla="*/ 0 w 2510971"/>
              <a:gd name="connsiteY13" fmla="*/ 2047867 h 2457450"/>
              <a:gd name="connsiteX14" fmla="*/ 0 w 2510971"/>
              <a:gd name="connsiteY14" fmla="*/ 1501772 h 2457450"/>
              <a:gd name="connsiteX15" fmla="*/ 0 w 2510971"/>
              <a:gd name="connsiteY15" fmla="*/ 1004826 h 2457450"/>
              <a:gd name="connsiteX16" fmla="*/ 0 w 2510971"/>
              <a:gd name="connsiteY16"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0971" h="2457450" fill="none" extrusionOk="0">
                <a:moveTo>
                  <a:pt x="0" y="409583"/>
                </a:moveTo>
                <a:cubicBezTo>
                  <a:pt x="34074" y="155816"/>
                  <a:pt x="189442" y="-43271"/>
                  <a:pt x="409583" y="0"/>
                </a:cubicBezTo>
                <a:cubicBezTo>
                  <a:pt x="649151" y="11338"/>
                  <a:pt x="781320" y="12363"/>
                  <a:pt x="939682" y="0"/>
                </a:cubicBezTo>
                <a:cubicBezTo>
                  <a:pt x="1098044" y="-12363"/>
                  <a:pt x="1375041" y="7538"/>
                  <a:pt x="1520535" y="0"/>
                </a:cubicBezTo>
                <a:cubicBezTo>
                  <a:pt x="1666029" y="-7538"/>
                  <a:pt x="1980972" y="15060"/>
                  <a:pt x="2101388" y="0"/>
                </a:cubicBezTo>
                <a:cubicBezTo>
                  <a:pt x="2319477" y="10890"/>
                  <a:pt x="2508367" y="132660"/>
                  <a:pt x="2510971" y="409583"/>
                </a:cubicBezTo>
                <a:cubicBezTo>
                  <a:pt x="2506789" y="541649"/>
                  <a:pt x="2524270" y="813131"/>
                  <a:pt x="2510971" y="922912"/>
                </a:cubicBezTo>
                <a:cubicBezTo>
                  <a:pt x="2497672" y="1032693"/>
                  <a:pt x="2524885" y="1336131"/>
                  <a:pt x="2510971" y="1501772"/>
                </a:cubicBezTo>
                <a:cubicBezTo>
                  <a:pt x="2497057" y="1667413"/>
                  <a:pt x="2527049" y="1884881"/>
                  <a:pt x="2510971" y="2047867"/>
                </a:cubicBezTo>
                <a:cubicBezTo>
                  <a:pt x="2507676" y="2297666"/>
                  <a:pt x="2362337" y="2479363"/>
                  <a:pt x="2101388" y="2457450"/>
                </a:cubicBezTo>
                <a:cubicBezTo>
                  <a:pt x="1868494" y="2467630"/>
                  <a:pt x="1805112" y="2476795"/>
                  <a:pt x="1571289" y="2457450"/>
                </a:cubicBezTo>
                <a:cubicBezTo>
                  <a:pt x="1337466" y="2438105"/>
                  <a:pt x="1239049" y="2440570"/>
                  <a:pt x="1007354" y="2457450"/>
                </a:cubicBezTo>
                <a:cubicBezTo>
                  <a:pt x="775660" y="2474330"/>
                  <a:pt x="675262" y="2444200"/>
                  <a:pt x="409583" y="2457450"/>
                </a:cubicBezTo>
                <a:cubicBezTo>
                  <a:pt x="185347" y="2467401"/>
                  <a:pt x="24786" y="2284137"/>
                  <a:pt x="0" y="2047867"/>
                </a:cubicBezTo>
                <a:cubicBezTo>
                  <a:pt x="21418" y="1852166"/>
                  <a:pt x="8679" y="1614016"/>
                  <a:pt x="0" y="1501772"/>
                </a:cubicBezTo>
                <a:cubicBezTo>
                  <a:pt x="-8679" y="1389528"/>
                  <a:pt x="17515" y="1213458"/>
                  <a:pt x="0" y="1004826"/>
                </a:cubicBezTo>
                <a:cubicBezTo>
                  <a:pt x="-17515" y="796194"/>
                  <a:pt x="14233" y="571529"/>
                  <a:pt x="0" y="409583"/>
                </a:cubicBezTo>
                <a:close/>
              </a:path>
              <a:path w="2510971" h="2457450" stroke="0" extrusionOk="0">
                <a:moveTo>
                  <a:pt x="0" y="409583"/>
                </a:moveTo>
                <a:cubicBezTo>
                  <a:pt x="-2075" y="173031"/>
                  <a:pt x="164693" y="49103"/>
                  <a:pt x="409583" y="0"/>
                </a:cubicBezTo>
                <a:cubicBezTo>
                  <a:pt x="625147" y="-14972"/>
                  <a:pt x="786898" y="-13787"/>
                  <a:pt x="973518" y="0"/>
                </a:cubicBezTo>
                <a:cubicBezTo>
                  <a:pt x="1160138" y="13787"/>
                  <a:pt x="1338261" y="9858"/>
                  <a:pt x="1554371" y="0"/>
                </a:cubicBezTo>
                <a:cubicBezTo>
                  <a:pt x="1770481" y="-9858"/>
                  <a:pt x="1898362" y="5789"/>
                  <a:pt x="2101388" y="0"/>
                </a:cubicBezTo>
                <a:cubicBezTo>
                  <a:pt x="2301607" y="39235"/>
                  <a:pt x="2507603" y="206351"/>
                  <a:pt x="2510971" y="409583"/>
                </a:cubicBezTo>
                <a:cubicBezTo>
                  <a:pt x="2531656" y="601236"/>
                  <a:pt x="2528513" y="727777"/>
                  <a:pt x="2510971" y="939295"/>
                </a:cubicBezTo>
                <a:cubicBezTo>
                  <a:pt x="2493429" y="1150813"/>
                  <a:pt x="2505335" y="1346651"/>
                  <a:pt x="2510971" y="1518155"/>
                </a:cubicBezTo>
                <a:cubicBezTo>
                  <a:pt x="2516607" y="1689659"/>
                  <a:pt x="2510614" y="1903859"/>
                  <a:pt x="2510971" y="2047867"/>
                </a:cubicBezTo>
                <a:cubicBezTo>
                  <a:pt x="2547349" y="2256499"/>
                  <a:pt x="2338158" y="2465621"/>
                  <a:pt x="2101388" y="2457450"/>
                </a:cubicBezTo>
                <a:cubicBezTo>
                  <a:pt x="1889042" y="2470389"/>
                  <a:pt x="1728001" y="2453039"/>
                  <a:pt x="1503617" y="2457450"/>
                </a:cubicBezTo>
                <a:cubicBezTo>
                  <a:pt x="1279233" y="2461861"/>
                  <a:pt x="1188328" y="2434546"/>
                  <a:pt x="905846" y="2457450"/>
                </a:cubicBezTo>
                <a:cubicBezTo>
                  <a:pt x="623364" y="2480354"/>
                  <a:pt x="612212" y="2461972"/>
                  <a:pt x="409583" y="2457450"/>
                </a:cubicBezTo>
                <a:cubicBezTo>
                  <a:pt x="162941" y="2449130"/>
                  <a:pt x="-8098" y="2284128"/>
                  <a:pt x="0" y="2047867"/>
                </a:cubicBezTo>
                <a:cubicBezTo>
                  <a:pt x="-12715" y="1849347"/>
                  <a:pt x="-19630" y="1724005"/>
                  <a:pt x="0" y="1518155"/>
                </a:cubicBezTo>
                <a:cubicBezTo>
                  <a:pt x="19630" y="1312305"/>
                  <a:pt x="-24955" y="1168634"/>
                  <a:pt x="0" y="939295"/>
                </a:cubicBezTo>
                <a:cubicBezTo>
                  <a:pt x="24955" y="709956"/>
                  <a:pt x="-9507" y="558812"/>
                  <a:pt x="0" y="409583"/>
                </a:cubicBezTo>
                <a:close/>
              </a:path>
            </a:pathLst>
          </a:custGeom>
          <a:solidFill>
            <a:schemeClr val="accent2">
              <a:lumMod val="60000"/>
              <a:lumOff val="40000"/>
            </a:schemeClr>
          </a:solidFill>
          <a:ln>
            <a:solidFill>
              <a:schemeClr val="tx1">
                <a:lumMod val="50000"/>
              </a:schemeClr>
            </a:solidFill>
            <a:extLst>
              <a:ext uri="{C807C97D-BFC1-408E-A445-0C87EB9F89A2}">
                <ask:lineSketchStyleProps xmlns:ask="http://schemas.microsoft.com/office/drawing/2018/sketchyshapes" sd="36016003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mbria" panose="02040503050406030204" pitchFamily="18" charset="0"/>
                <a:ea typeface="Cambria" panose="02040503050406030204" pitchFamily="18" charset="0"/>
              </a:rPr>
              <a:t>5 </a:t>
            </a:r>
            <a:r>
              <a:rPr lang="en-US" sz="1800" dirty="0" err="1">
                <a:solidFill>
                  <a:schemeClr val="tx1"/>
                </a:solidFill>
                <a:latin typeface="Cambria" panose="02040503050406030204" pitchFamily="18" charset="0"/>
                <a:ea typeface="Cambria" panose="02040503050406030204" pitchFamily="18" charset="0"/>
              </a:rPr>
              <a:t>chữ</a:t>
            </a:r>
            <a:endParaRPr lang="en-US" sz="1800" dirty="0">
              <a:solidFill>
                <a:schemeClr val="tx1"/>
              </a:solidFill>
              <a:latin typeface="Cambria" panose="02040503050406030204" pitchFamily="18" charset="0"/>
              <a:ea typeface="Cambria" panose="02040503050406030204" pitchFamily="18" charset="0"/>
            </a:endParaRPr>
          </a:p>
          <a:p>
            <a:pPr algn="ctr"/>
            <a:r>
              <a:rPr lang="en-US" sz="1800" dirty="0">
                <a:solidFill>
                  <a:schemeClr val="tx1"/>
                </a:solidFill>
                <a:latin typeface="Cambria" panose="02040503050406030204" pitchFamily="18" charset="0"/>
                <a:ea typeface="Cambria" panose="02040503050406030204" pitchFamily="18" charset="0"/>
              </a:rPr>
              <a:t>(</a:t>
            </a:r>
            <a:r>
              <a:rPr lang="en-US" sz="1800" dirty="0" err="1">
                <a:solidFill>
                  <a:schemeClr val="tx1"/>
                </a:solidFill>
                <a:latin typeface="Cambria" panose="02040503050406030204" pitchFamily="18" charset="0"/>
                <a:ea typeface="Cambria" panose="02040503050406030204" pitchFamily="18" charset="0"/>
              </a:rPr>
              <a:t>Ngắt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nhịp</a:t>
            </a:r>
            <a:r>
              <a:rPr lang="en-US" sz="1800" dirty="0">
                <a:solidFill>
                  <a:schemeClr val="tx1"/>
                </a:solidFill>
                <a:latin typeface="Cambria" panose="02040503050406030204" pitchFamily="18" charset="0"/>
                <a:ea typeface="Cambria" panose="02040503050406030204" pitchFamily="18" charset="0"/>
              </a:rPr>
              <a:t>: 2/3, 3/2)</a:t>
            </a:r>
          </a:p>
        </p:txBody>
      </p:sp>
      <p:sp>
        <p:nvSpPr>
          <p:cNvPr id="20" name="Rectangle: Rounded Corners 19">
            <a:extLst>
              <a:ext uri="{FF2B5EF4-FFF2-40B4-BE49-F238E27FC236}">
                <a16:creationId xmlns:a16="http://schemas.microsoft.com/office/drawing/2014/main" id="{2FA74A3F-7799-44F0-882F-116AC1227550}"/>
              </a:ext>
            </a:extLst>
          </p:cNvPr>
          <p:cNvSpPr/>
          <p:nvPr/>
        </p:nvSpPr>
        <p:spPr>
          <a:xfrm>
            <a:off x="3316513" y="2514442"/>
            <a:ext cx="2510971" cy="2457450"/>
          </a:xfrm>
          <a:custGeom>
            <a:avLst/>
            <a:gdLst>
              <a:gd name="connsiteX0" fmla="*/ 0 w 2510971"/>
              <a:gd name="connsiteY0" fmla="*/ 409583 h 2457450"/>
              <a:gd name="connsiteX1" fmla="*/ 409583 w 2510971"/>
              <a:gd name="connsiteY1" fmla="*/ 0 h 2457450"/>
              <a:gd name="connsiteX2" fmla="*/ 939682 w 2510971"/>
              <a:gd name="connsiteY2" fmla="*/ 0 h 2457450"/>
              <a:gd name="connsiteX3" fmla="*/ 1520535 w 2510971"/>
              <a:gd name="connsiteY3" fmla="*/ 0 h 2457450"/>
              <a:gd name="connsiteX4" fmla="*/ 2101388 w 2510971"/>
              <a:gd name="connsiteY4" fmla="*/ 0 h 2457450"/>
              <a:gd name="connsiteX5" fmla="*/ 2510971 w 2510971"/>
              <a:gd name="connsiteY5" fmla="*/ 409583 h 2457450"/>
              <a:gd name="connsiteX6" fmla="*/ 2510971 w 2510971"/>
              <a:gd name="connsiteY6" fmla="*/ 922912 h 2457450"/>
              <a:gd name="connsiteX7" fmla="*/ 2510971 w 2510971"/>
              <a:gd name="connsiteY7" fmla="*/ 1501772 h 2457450"/>
              <a:gd name="connsiteX8" fmla="*/ 2510971 w 2510971"/>
              <a:gd name="connsiteY8" fmla="*/ 2047867 h 2457450"/>
              <a:gd name="connsiteX9" fmla="*/ 2101388 w 2510971"/>
              <a:gd name="connsiteY9" fmla="*/ 2457450 h 2457450"/>
              <a:gd name="connsiteX10" fmla="*/ 1571289 w 2510971"/>
              <a:gd name="connsiteY10" fmla="*/ 2457450 h 2457450"/>
              <a:gd name="connsiteX11" fmla="*/ 1007354 w 2510971"/>
              <a:gd name="connsiteY11" fmla="*/ 2457450 h 2457450"/>
              <a:gd name="connsiteX12" fmla="*/ 409583 w 2510971"/>
              <a:gd name="connsiteY12" fmla="*/ 2457450 h 2457450"/>
              <a:gd name="connsiteX13" fmla="*/ 0 w 2510971"/>
              <a:gd name="connsiteY13" fmla="*/ 2047867 h 2457450"/>
              <a:gd name="connsiteX14" fmla="*/ 0 w 2510971"/>
              <a:gd name="connsiteY14" fmla="*/ 1501772 h 2457450"/>
              <a:gd name="connsiteX15" fmla="*/ 0 w 2510971"/>
              <a:gd name="connsiteY15" fmla="*/ 1004826 h 2457450"/>
              <a:gd name="connsiteX16" fmla="*/ 0 w 2510971"/>
              <a:gd name="connsiteY16"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0971" h="2457450" fill="none" extrusionOk="0">
                <a:moveTo>
                  <a:pt x="0" y="409583"/>
                </a:moveTo>
                <a:cubicBezTo>
                  <a:pt x="34074" y="155816"/>
                  <a:pt x="189442" y="-43271"/>
                  <a:pt x="409583" y="0"/>
                </a:cubicBezTo>
                <a:cubicBezTo>
                  <a:pt x="649151" y="11338"/>
                  <a:pt x="781320" y="12363"/>
                  <a:pt x="939682" y="0"/>
                </a:cubicBezTo>
                <a:cubicBezTo>
                  <a:pt x="1098044" y="-12363"/>
                  <a:pt x="1375041" y="7538"/>
                  <a:pt x="1520535" y="0"/>
                </a:cubicBezTo>
                <a:cubicBezTo>
                  <a:pt x="1666029" y="-7538"/>
                  <a:pt x="1980972" y="15060"/>
                  <a:pt x="2101388" y="0"/>
                </a:cubicBezTo>
                <a:cubicBezTo>
                  <a:pt x="2319477" y="10890"/>
                  <a:pt x="2508367" y="132660"/>
                  <a:pt x="2510971" y="409583"/>
                </a:cubicBezTo>
                <a:cubicBezTo>
                  <a:pt x="2506789" y="541649"/>
                  <a:pt x="2524270" y="813131"/>
                  <a:pt x="2510971" y="922912"/>
                </a:cubicBezTo>
                <a:cubicBezTo>
                  <a:pt x="2497672" y="1032693"/>
                  <a:pt x="2524885" y="1336131"/>
                  <a:pt x="2510971" y="1501772"/>
                </a:cubicBezTo>
                <a:cubicBezTo>
                  <a:pt x="2497057" y="1667413"/>
                  <a:pt x="2527049" y="1884881"/>
                  <a:pt x="2510971" y="2047867"/>
                </a:cubicBezTo>
                <a:cubicBezTo>
                  <a:pt x="2507676" y="2297666"/>
                  <a:pt x="2362337" y="2479363"/>
                  <a:pt x="2101388" y="2457450"/>
                </a:cubicBezTo>
                <a:cubicBezTo>
                  <a:pt x="1868494" y="2467630"/>
                  <a:pt x="1805112" y="2476795"/>
                  <a:pt x="1571289" y="2457450"/>
                </a:cubicBezTo>
                <a:cubicBezTo>
                  <a:pt x="1337466" y="2438105"/>
                  <a:pt x="1239049" y="2440570"/>
                  <a:pt x="1007354" y="2457450"/>
                </a:cubicBezTo>
                <a:cubicBezTo>
                  <a:pt x="775660" y="2474330"/>
                  <a:pt x="675262" y="2444200"/>
                  <a:pt x="409583" y="2457450"/>
                </a:cubicBezTo>
                <a:cubicBezTo>
                  <a:pt x="185347" y="2467401"/>
                  <a:pt x="24786" y="2284137"/>
                  <a:pt x="0" y="2047867"/>
                </a:cubicBezTo>
                <a:cubicBezTo>
                  <a:pt x="21418" y="1852166"/>
                  <a:pt x="8679" y="1614016"/>
                  <a:pt x="0" y="1501772"/>
                </a:cubicBezTo>
                <a:cubicBezTo>
                  <a:pt x="-8679" y="1389528"/>
                  <a:pt x="17515" y="1213458"/>
                  <a:pt x="0" y="1004826"/>
                </a:cubicBezTo>
                <a:cubicBezTo>
                  <a:pt x="-17515" y="796194"/>
                  <a:pt x="14233" y="571529"/>
                  <a:pt x="0" y="409583"/>
                </a:cubicBezTo>
                <a:close/>
              </a:path>
              <a:path w="2510971" h="2457450" stroke="0" extrusionOk="0">
                <a:moveTo>
                  <a:pt x="0" y="409583"/>
                </a:moveTo>
                <a:cubicBezTo>
                  <a:pt x="-2075" y="173031"/>
                  <a:pt x="164693" y="49103"/>
                  <a:pt x="409583" y="0"/>
                </a:cubicBezTo>
                <a:cubicBezTo>
                  <a:pt x="625147" y="-14972"/>
                  <a:pt x="786898" y="-13787"/>
                  <a:pt x="973518" y="0"/>
                </a:cubicBezTo>
                <a:cubicBezTo>
                  <a:pt x="1160138" y="13787"/>
                  <a:pt x="1338261" y="9858"/>
                  <a:pt x="1554371" y="0"/>
                </a:cubicBezTo>
                <a:cubicBezTo>
                  <a:pt x="1770481" y="-9858"/>
                  <a:pt x="1898362" y="5789"/>
                  <a:pt x="2101388" y="0"/>
                </a:cubicBezTo>
                <a:cubicBezTo>
                  <a:pt x="2301607" y="39235"/>
                  <a:pt x="2507603" y="206351"/>
                  <a:pt x="2510971" y="409583"/>
                </a:cubicBezTo>
                <a:cubicBezTo>
                  <a:pt x="2531656" y="601236"/>
                  <a:pt x="2528513" y="727777"/>
                  <a:pt x="2510971" y="939295"/>
                </a:cubicBezTo>
                <a:cubicBezTo>
                  <a:pt x="2493429" y="1150813"/>
                  <a:pt x="2505335" y="1346651"/>
                  <a:pt x="2510971" y="1518155"/>
                </a:cubicBezTo>
                <a:cubicBezTo>
                  <a:pt x="2516607" y="1689659"/>
                  <a:pt x="2510614" y="1903859"/>
                  <a:pt x="2510971" y="2047867"/>
                </a:cubicBezTo>
                <a:cubicBezTo>
                  <a:pt x="2547349" y="2256499"/>
                  <a:pt x="2338158" y="2465621"/>
                  <a:pt x="2101388" y="2457450"/>
                </a:cubicBezTo>
                <a:cubicBezTo>
                  <a:pt x="1889042" y="2470389"/>
                  <a:pt x="1728001" y="2453039"/>
                  <a:pt x="1503617" y="2457450"/>
                </a:cubicBezTo>
                <a:cubicBezTo>
                  <a:pt x="1279233" y="2461861"/>
                  <a:pt x="1188328" y="2434546"/>
                  <a:pt x="905846" y="2457450"/>
                </a:cubicBezTo>
                <a:cubicBezTo>
                  <a:pt x="623364" y="2480354"/>
                  <a:pt x="612212" y="2461972"/>
                  <a:pt x="409583" y="2457450"/>
                </a:cubicBezTo>
                <a:cubicBezTo>
                  <a:pt x="162941" y="2449130"/>
                  <a:pt x="-8098" y="2284128"/>
                  <a:pt x="0" y="2047867"/>
                </a:cubicBezTo>
                <a:cubicBezTo>
                  <a:pt x="-12715" y="1849347"/>
                  <a:pt x="-19630" y="1724005"/>
                  <a:pt x="0" y="1518155"/>
                </a:cubicBezTo>
                <a:cubicBezTo>
                  <a:pt x="19630" y="1312305"/>
                  <a:pt x="-24955" y="1168634"/>
                  <a:pt x="0" y="939295"/>
                </a:cubicBezTo>
                <a:cubicBezTo>
                  <a:pt x="24955" y="709956"/>
                  <a:pt x="-9507" y="558812"/>
                  <a:pt x="0" y="409583"/>
                </a:cubicBezTo>
                <a:close/>
              </a:path>
            </a:pathLst>
          </a:custGeom>
          <a:solidFill>
            <a:schemeClr val="accent6">
              <a:lumMod val="90000"/>
            </a:schemeClr>
          </a:solidFill>
          <a:ln>
            <a:solidFill>
              <a:schemeClr val="tx1">
                <a:lumMod val="50000"/>
              </a:schemeClr>
            </a:solidFill>
            <a:extLst>
              <a:ext uri="{C807C97D-BFC1-408E-A445-0C87EB9F89A2}">
                <ask:lineSketchStyleProps xmlns:ask="http://schemas.microsoft.com/office/drawing/2018/sketchyshapes" sd="36016003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Biểu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cảm</a:t>
            </a:r>
            <a:endParaRPr lang="en-US" sz="1800" dirty="0">
              <a:solidFill>
                <a:schemeClr val="tx1"/>
              </a:solidFill>
              <a:latin typeface="Cambria" panose="02040503050406030204" pitchFamily="18" charset="0"/>
              <a:ea typeface="Cambria" panose="02040503050406030204" pitchFamily="18" charset="0"/>
            </a:endParaRPr>
          </a:p>
          <a:p>
            <a:pPr algn="ctr"/>
            <a:r>
              <a:rPr lang="en-US" sz="1800" dirty="0" err="1">
                <a:solidFill>
                  <a:schemeClr val="tx1"/>
                </a:solidFill>
                <a:latin typeface="Cambria" panose="02040503050406030204" pitchFamily="18" charset="0"/>
                <a:ea typeface="Cambria" panose="02040503050406030204" pitchFamily="18" charset="0"/>
              </a:rPr>
              <a:t>Tự</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sự</a:t>
            </a:r>
            <a:endParaRPr lang="en-US" sz="1800" dirty="0">
              <a:solidFill>
                <a:schemeClr val="tx1"/>
              </a:solidFill>
              <a:latin typeface="Cambria" panose="02040503050406030204" pitchFamily="18" charset="0"/>
              <a:ea typeface="Cambria" panose="02040503050406030204" pitchFamily="18" charset="0"/>
            </a:endParaRPr>
          </a:p>
          <a:p>
            <a:pPr algn="ctr"/>
            <a:r>
              <a:rPr lang="en-US" sz="1800" dirty="0" err="1">
                <a:solidFill>
                  <a:schemeClr val="tx1"/>
                </a:solidFill>
                <a:latin typeface="Cambria" panose="02040503050406030204" pitchFamily="18" charset="0"/>
                <a:ea typeface="Cambria" panose="02040503050406030204" pitchFamily="18" charset="0"/>
              </a:rPr>
              <a:t>Miêu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tả</a:t>
            </a:r>
            <a:endParaRPr lang="en-US" sz="1800" dirty="0">
              <a:solidFill>
                <a:schemeClr val="tx1"/>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872CF165-E39A-480B-B3FE-0044C597FDFD}"/>
              </a:ext>
            </a:extLst>
          </p:cNvPr>
          <p:cNvSpPr/>
          <p:nvPr/>
        </p:nvSpPr>
        <p:spPr>
          <a:xfrm>
            <a:off x="6195822" y="2552588"/>
            <a:ext cx="2510971" cy="2457450"/>
          </a:xfrm>
          <a:custGeom>
            <a:avLst/>
            <a:gdLst>
              <a:gd name="connsiteX0" fmla="*/ 0 w 2510971"/>
              <a:gd name="connsiteY0" fmla="*/ 409583 h 2457450"/>
              <a:gd name="connsiteX1" fmla="*/ 409583 w 2510971"/>
              <a:gd name="connsiteY1" fmla="*/ 0 h 2457450"/>
              <a:gd name="connsiteX2" fmla="*/ 939682 w 2510971"/>
              <a:gd name="connsiteY2" fmla="*/ 0 h 2457450"/>
              <a:gd name="connsiteX3" fmla="*/ 1520535 w 2510971"/>
              <a:gd name="connsiteY3" fmla="*/ 0 h 2457450"/>
              <a:gd name="connsiteX4" fmla="*/ 2101388 w 2510971"/>
              <a:gd name="connsiteY4" fmla="*/ 0 h 2457450"/>
              <a:gd name="connsiteX5" fmla="*/ 2510971 w 2510971"/>
              <a:gd name="connsiteY5" fmla="*/ 409583 h 2457450"/>
              <a:gd name="connsiteX6" fmla="*/ 2510971 w 2510971"/>
              <a:gd name="connsiteY6" fmla="*/ 922912 h 2457450"/>
              <a:gd name="connsiteX7" fmla="*/ 2510971 w 2510971"/>
              <a:gd name="connsiteY7" fmla="*/ 1501772 h 2457450"/>
              <a:gd name="connsiteX8" fmla="*/ 2510971 w 2510971"/>
              <a:gd name="connsiteY8" fmla="*/ 2047867 h 2457450"/>
              <a:gd name="connsiteX9" fmla="*/ 2101388 w 2510971"/>
              <a:gd name="connsiteY9" fmla="*/ 2457450 h 2457450"/>
              <a:gd name="connsiteX10" fmla="*/ 1571289 w 2510971"/>
              <a:gd name="connsiteY10" fmla="*/ 2457450 h 2457450"/>
              <a:gd name="connsiteX11" fmla="*/ 1007354 w 2510971"/>
              <a:gd name="connsiteY11" fmla="*/ 2457450 h 2457450"/>
              <a:gd name="connsiteX12" fmla="*/ 409583 w 2510971"/>
              <a:gd name="connsiteY12" fmla="*/ 2457450 h 2457450"/>
              <a:gd name="connsiteX13" fmla="*/ 0 w 2510971"/>
              <a:gd name="connsiteY13" fmla="*/ 2047867 h 2457450"/>
              <a:gd name="connsiteX14" fmla="*/ 0 w 2510971"/>
              <a:gd name="connsiteY14" fmla="*/ 1501772 h 2457450"/>
              <a:gd name="connsiteX15" fmla="*/ 0 w 2510971"/>
              <a:gd name="connsiteY15" fmla="*/ 1004826 h 2457450"/>
              <a:gd name="connsiteX16" fmla="*/ 0 w 2510971"/>
              <a:gd name="connsiteY16"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0971" h="2457450" fill="none" extrusionOk="0">
                <a:moveTo>
                  <a:pt x="0" y="409583"/>
                </a:moveTo>
                <a:cubicBezTo>
                  <a:pt x="34074" y="155816"/>
                  <a:pt x="189442" y="-43271"/>
                  <a:pt x="409583" y="0"/>
                </a:cubicBezTo>
                <a:cubicBezTo>
                  <a:pt x="649151" y="11338"/>
                  <a:pt x="781320" y="12363"/>
                  <a:pt x="939682" y="0"/>
                </a:cubicBezTo>
                <a:cubicBezTo>
                  <a:pt x="1098044" y="-12363"/>
                  <a:pt x="1375041" y="7538"/>
                  <a:pt x="1520535" y="0"/>
                </a:cubicBezTo>
                <a:cubicBezTo>
                  <a:pt x="1666029" y="-7538"/>
                  <a:pt x="1980972" y="15060"/>
                  <a:pt x="2101388" y="0"/>
                </a:cubicBezTo>
                <a:cubicBezTo>
                  <a:pt x="2319477" y="10890"/>
                  <a:pt x="2508367" y="132660"/>
                  <a:pt x="2510971" y="409583"/>
                </a:cubicBezTo>
                <a:cubicBezTo>
                  <a:pt x="2506789" y="541649"/>
                  <a:pt x="2524270" y="813131"/>
                  <a:pt x="2510971" y="922912"/>
                </a:cubicBezTo>
                <a:cubicBezTo>
                  <a:pt x="2497672" y="1032693"/>
                  <a:pt x="2524885" y="1336131"/>
                  <a:pt x="2510971" y="1501772"/>
                </a:cubicBezTo>
                <a:cubicBezTo>
                  <a:pt x="2497057" y="1667413"/>
                  <a:pt x="2527049" y="1884881"/>
                  <a:pt x="2510971" y="2047867"/>
                </a:cubicBezTo>
                <a:cubicBezTo>
                  <a:pt x="2507676" y="2297666"/>
                  <a:pt x="2362337" y="2479363"/>
                  <a:pt x="2101388" y="2457450"/>
                </a:cubicBezTo>
                <a:cubicBezTo>
                  <a:pt x="1868494" y="2467630"/>
                  <a:pt x="1805112" y="2476795"/>
                  <a:pt x="1571289" y="2457450"/>
                </a:cubicBezTo>
                <a:cubicBezTo>
                  <a:pt x="1337466" y="2438105"/>
                  <a:pt x="1239049" y="2440570"/>
                  <a:pt x="1007354" y="2457450"/>
                </a:cubicBezTo>
                <a:cubicBezTo>
                  <a:pt x="775660" y="2474330"/>
                  <a:pt x="675262" y="2444200"/>
                  <a:pt x="409583" y="2457450"/>
                </a:cubicBezTo>
                <a:cubicBezTo>
                  <a:pt x="185347" y="2467401"/>
                  <a:pt x="24786" y="2284137"/>
                  <a:pt x="0" y="2047867"/>
                </a:cubicBezTo>
                <a:cubicBezTo>
                  <a:pt x="21418" y="1852166"/>
                  <a:pt x="8679" y="1614016"/>
                  <a:pt x="0" y="1501772"/>
                </a:cubicBezTo>
                <a:cubicBezTo>
                  <a:pt x="-8679" y="1389528"/>
                  <a:pt x="17515" y="1213458"/>
                  <a:pt x="0" y="1004826"/>
                </a:cubicBezTo>
                <a:cubicBezTo>
                  <a:pt x="-17515" y="796194"/>
                  <a:pt x="14233" y="571529"/>
                  <a:pt x="0" y="409583"/>
                </a:cubicBezTo>
                <a:close/>
              </a:path>
              <a:path w="2510971" h="2457450" stroke="0" extrusionOk="0">
                <a:moveTo>
                  <a:pt x="0" y="409583"/>
                </a:moveTo>
                <a:cubicBezTo>
                  <a:pt x="-2075" y="173031"/>
                  <a:pt x="164693" y="49103"/>
                  <a:pt x="409583" y="0"/>
                </a:cubicBezTo>
                <a:cubicBezTo>
                  <a:pt x="625147" y="-14972"/>
                  <a:pt x="786898" y="-13787"/>
                  <a:pt x="973518" y="0"/>
                </a:cubicBezTo>
                <a:cubicBezTo>
                  <a:pt x="1160138" y="13787"/>
                  <a:pt x="1338261" y="9858"/>
                  <a:pt x="1554371" y="0"/>
                </a:cubicBezTo>
                <a:cubicBezTo>
                  <a:pt x="1770481" y="-9858"/>
                  <a:pt x="1898362" y="5789"/>
                  <a:pt x="2101388" y="0"/>
                </a:cubicBezTo>
                <a:cubicBezTo>
                  <a:pt x="2301607" y="39235"/>
                  <a:pt x="2507603" y="206351"/>
                  <a:pt x="2510971" y="409583"/>
                </a:cubicBezTo>
                <a:cubicBezTo>
                  <a:pt x="2531656" y="601236"/>
                  <a:pt x="2528513" y="727777"/>
                  <a:pt x="2510971" y="939295"/>
                </a:cubicBezTo>
                <a:cubicBezTo>
                  <a:pt x="2493429" y="1150813"/>
                  <a:pt x="2505335" y="1346651"/>
                  <a:pt x="2510971" y="1518155"/>
                </a:cubicBezTo>
                <a:cubicBezTo>
                  <a:pt x="2516607" y="1689659"/>
                  <a:pt x="2510614" y="1903859"/>
                  <a:pt x="2510971" y="2047867"/>
                </a:cubicBezTo>
                <a:cubicBezTo>
                  <a:pt x="2547349" y="2256499"/>
                  <a:pt x="2338158" y="2465621"/>
                  <a:pt x="2101388" y="2457450"/>
                </a:cubicBezTo>
                <a:cubicBezTo>
                  <a:pt x="1889042" y="2470389"/>
                  <a:pt x="1728001" y="2453039"/>
                  <a:pt x="1503617" y="2457450"/>
                </a:cubicBezTo>
                <a:cubicBezTo>
                  <a:pt x="1279233" y="2461861"/>
                  <a:pt x="1188328" y="2434546"/>
                  <a:pt x="905846" y="2457450"/>
                </a:cubicBezTo>
                <a:cubicBezTo>
                  <a:pt x="623364" y="2480354"/>
                  <a:pt x="612212" y="2461972"/>
                  <a:pt x="409583" y="2457450"/>
                </a:cubicBezTo>
                <a:cubicBezTo>
                  <a:pt x="162941" y="2449130"/>
                  <a:pt x="-8098" y="2284128"/>
                  <a:pt x="0" y="2047867"/>
                </a:cubicBezTo>
                <a:cubicBezTo>
                  <a:pt x="-12715" y="1849347"/>
                  <a:pt x="-19630" y="1724005"/>
                  <a:pt x="0" y="1518155"/>
                </a:cubicBezTo>
                <a:cubicBezTo>
                  <a:pt x="19630" y="1312305"/>
                  <a:pt x="-24955" y="1168634"/>
                  <a:pt x="0" y="939295"/>
                </a:cubicBezTo>
                <a:cubicBezTo>
                  <a:pt x="24955" y="709956"/>
                  <a:pt x="-9507" y="558812"/>
                  <a:pt x="0" y="409583"/>
                </a:cubicBezTo>
                <a:close/>
              </a:path>
            </a:pathLst>
          </a:custGeom>
          <a:solidFill>
            <a:schemeClr val="tx1">
              <a:lumMod val="20000"/>
              <a:lumOff val="80000"/>
            </a:schemeClr>
          </a:solidFill>
          <a:ln>
            <a:solidFill>
              <a:schemeClr val="tx1">
                <a:lumMod val="50000"/>
              </a:schemeClr>
            </a:solidFill>
            <a:extLst>
              <a:ext uri="{C807C97D-BFC1-408E-A445-0C87EB9F89A2}">
                <ask:lineSketchStyleProps xmlns:ask="http://schemas.microsoft.com/office/drawing/2018/sketchyshapes" sd="36016003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mbria" panose="02040503050406030204" pitchFamily="18" charset="0"/>
                <a:ea typeface="Cambria" panose="02040503050406030204" pitchFamily="18" charset="0"/>
              </a:rPr>
              <a:t>2 </a:t>
            </a:r>
            <a:r>
              <a:rPr lang="en-US" sz="1800" dirty="0" err="1">
                <a:solidFill>
                  <a:schemeClr val="tx1"/>
                </a:solidFill>
                <a:latin typeface="Cambria" panose="02040503050406030204" pitchFamily="18" charset="0"/>
                <a:ea typeface="Cambria" panose="02040503050406030204" pitchFamily="18" charset="0"/>
              </a:rPr>
              <a:t>phần</a:t>
            </a:r>
            <a:endParaRPr lang="en-US" sz="1800" dirty="0">
              <a:solidFill>
                <a:schemeClr val="tx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1800" dirty="0">
                <a:solidFill>
                  <a:schemeClr val="tx1"/>
                </a:solidFill>
                <a:latin typeface="Cambria" panose="02040503050406030204" pitchFamily="18" charset="0"/>
                <a:ea typeface="Cambria" panose="02040503050406030204" pitchFamily="18" charset="0"/>
              </a:rPr>
              <a:t>5 </a:t>
            </a:r>
            <a:r>
              <a:rPr lang="en-US" sz="1800" dirty="0" err="1">
                <a:solidFill>
                  <a:schemeClr val="tx1"/>
                </a:solidFill>
                <a:latin typeface="Cambria" panose="02040503050406030204" pitchFamily="18" charset="0"/>
                <a:ea typeface="Cambria" panose="02040503050406030204" pitchFamily="18" charset="0"/>
              </a:rPr>
              <a:t>khổ</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đầu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Gấu</a:t>
            </a:r>
            <a:r>
              <a:rPr lang="en-US" sz="1800" dirty="0">
                <a:solidFill>
                  <a:schemeClr val="tx1"/>
                </a:solidFill>
                <a:latin typeface="Cambria" panose="02040503050406030204" pitchFamily="18" charset="0"/>
                <a:ea typeface="Cambria" panose="02040503050406030204" pitchFamily="18" charset="0"/>
              </a:rPr>
              <a:t> con </a:t>
            </a:r>
            <a:r>
              <a:rPr lang="en-US" sz="1800" dirty="0" err="1">
                <a:solidFill>
                  <a:schemeClr val="tx1"/>
                </a:solidFill>
                <a:latin typeface="Cambria" panose="02040503050406030204" pitchFamily="18" charset="0"/>
                <a:ea typeface="Cambria" panose="02040503050406030204" pitchFamily="18" charset="0"/>
              </a:rPr>
              <a:t>bị</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trêu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chọc</a:t>
            </a:r>
            <a:r>
              <a:rPr lang="en-US" sz="1800" dirty="0">
                <a:solidFill>
                  <a:schemeClr val="tx1"/>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en-US" sz="1800" dirty="0" err="1">
                <a:solidFill>
                  <a:schemeClr val="tx1"/>
                </a:solidFill>
                <a:latin typeface="Cambria" panose="02040503050406030204" pitchFamily="18" charset="0"/>
                <a:ea typeface="Cambria" panose="02040503050406030204" pitchFamily="18" charset="0"/>
              </a:rPr>
              <a:t>Còn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Gấu</a:t>
            </a:r>
            <a:r>
              <a:rPr lang="en-US" sz="1800" dirty="0">
                <a:solidFill>
                  <a:schemeClr val="tx1"/>
                </a:solidFill>
                <a:latin typeface="Cambria" panose="02040503050406030204" pitchFamily="18" charset="0"/>
                <a:ea typeface="Cambria" panose="02040503050406030204" pitchFamily="18" charset="0"/>
              </a:rPr>
              <a:t> con </a:t>
            </a:r>
            <a:r>
              <a:rPr lang="en-US" sz="1800" dirty="0" err="1">
                <a:solidFill>
                  <a:schemeClr val="tx1"/>
                </a:solidFill>
                <a:latin typeface="Cambria" panose="02040503050406030204" pitchFamily="18" charset="0"/>
                <a:ea typeface="Cambria" panose="02040503050406030204" pitchFamily="18" charset="0"/>
              </a:rPr>
              <a:t>được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mẹ</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giải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thích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về</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đôi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mình</a:t>
            </a:r>
            <a:endParaRPr lang="en-US" sz="1800" dirty="0">
              <a:solidFill>
                <a:schemeClr val="tx1"/>
              </a:solidFill>
              <a:latin typeface="Cambria" panose="02040503050406030204" pitchFamily="18" charset="0"/>
              <a:ea typeface="Cambria" panose="02040503050406030204" pitchFamily="18" charset="0"/>
            </a:endParaRPr>
          </a:p>
        </p:txBody>
      </p:sp>
      <p:pic>
        <p:nvPicPr>
          <p:cNvPr id="6146" name="Picture 2" descr="jennscardd">
            <a:extLst>
              <a:ext uri="{FF2B5EF4-FFF2-40B4-BE49-F238E27FC236}">
                <a16:creationId xmlns:a16="http://schemas.microsoft.com/office/drawing/2014/main" id="{1A62CEC7-93E4-48BC-9417-BA3A15154B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55945" y="55341"/>
            <a:ext cx="2081439" cy="168765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40CC33-F887-4960-BA91-EE5355A60B1A}"/>
              </a:ext>
            </a:extLst>
          </p:cNvPr>
          <p:cNvSpPr/>
          <p:nvPr/>
        </p:nvSpPr>
        <p:spPr>
          <a:xfrm>
            <a:off x="3381829" y="863600"/>
            <a:ext cx="3033485" cy="65586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r>
              <a:rPr lang="en-US" sz="2000" b="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Cùng so đáp án</a:t>
            </a:r>
            <a:endParaRPr lang="en-US"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552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9" grpId="0" animBg="1"/>
      <p:bldP spid="20" grpId="0" animBg="1"/>
      <p:bldP spid="2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FC4D33-9C6E-454A-B999-7BFCEA34F0EB}"/>
              </a:ext>
            </a:extLst>
          </p:cNvPr>
          <p:cNvSpPr/>
          <p:nvPr/>
        </p:nvSpPr>
        <p:spPr>
          <a:xfrm>
            <a:off x="559676" y="274967"/>
            <a:ext cx="8225659" cy="4616648"/>
          </a:xfrm>
          <a:prstGeom prst="rect">
            <a:avLst/>
          </a:prstGeom>
        </p:spPr>
        <p:txBody>
          <a:bodyPr wrap="square">
            <a:spAutoFit/>
          </a:bodyPr>
          <a:lstStyle/>
          <a:p>
            <a:pPr marL="257175" indent="-257175" algn="just">
              <a:buFont typeface="+mj-lt"/>
              <a:buAutoNum type="alphaUcPeriod"/>
            </a:pPr>
            <a:r>
              <a:rPr lang="vi-VN" sz="2100" dirty="0">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marL="257175" indent="-257175" algn="just">
              <a:buFont typeface="+mj-lt"/>
              <a:buAutoNum type="alphaUcPeriod"/>
            </a:pPr>
            <a:r>
              <a:rPr lang="vi-VN" sz="2100" dirty="0">
                <a:latin typeface="Times New Roman" panose="02020603050405020304" pitchFamily="18" charset="0"/>
                <a:ea typeface="Calibri" panose="020F0502020204030204" pitchFamily="34" charset="0"/>
              </a:rPr>
              <a:t> Gấu con thấy vô cùng xấu hổ nên vội chạy về mách mẹ, cậu thậm chí thấy tủi thân và nghĩ đến cái chết.</a:t>
            </a:r>
          </a:p>
          <a:p>
            <a:pPr marL="257175" indent="-257175" algn="just">
              <a:buFont typeface="+mj-lt"/>
              <a:buAutoNum type="alphaUcPeriod"/>
            </a:pPr>
            <a:r>
              <a:rPr lang="vi-VN" sz="2100" dirty="0">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marL="257175" indent="-257175" algn="just">
              <a:buFont typeface="+mj-lt"/>
              <a:buAutoNum type="alphaUcPeriod"/>
            </a:pPr>
            <a:r>
              <a:rPr lang="vi-VN" sz="2100" dirty="0">
                <a:latin typeface="Times New Roman" panose="02020603050405020304" pitchFamily="18" charset="0"/>
                <a:ea typeface="Calibri" panose="020F0502020204030204" pitchFamily="34" charset="0"/>
              </a:rPr>
              <a:t> Đúng lúc đó có một con sáo trên cành cây trông thấy đã cười nhạo cậu. </a:t>
            </a:r>
          </a:p>
          <a:p>
            <a:pPr marL="257175" indent="-257175" algn="just">
              <a:buFont typeface="+mj-lt"/>
              <a:buAutoNum type="alphaUcPeriod"/>
            </a:pPr>
            <a:r>
              <a:rPr lang="vi-VN" sz="2100" dirty="0">
                <a:latin typeface="Times New Roman" panose="02020603050405020304" pitchFamily="18" charset="0"/>
                <a:ea typeface="Calibri" panose="020F0502020204030204" pitchFamily="34" charset="0"/>
              </a:rPr>
              <a:t> Gấu con nghe mẹ nói đã bình tâm, vui vẻ trở lại và kiêu hãnh vào rừng dạo chơi.</a:t>
            </a:r>
          </a:p>
          <a:p>
            <a:pPr marL="257175" indent="-257175" algn="just">
              <a:buFont typeface="+mj-lt"/>
              <a:buAutoNum type="alphaUcPeriod"/>
            </a:pPr>
            <a:r>
              <a:rPr lang="vi-VN" sz="2100" dirty="0">
                <a:latin typeface="Times New Roman" panose="02020603050405020304" pitchFamily="18" charset="0"/>
                <a:ea typeface="Calibri" panose="020F0502020204030204" pitchFamily="34" charset="0"/>
              </a:rPr>
              <a:t> Trong khu rừng nhỏ, một hôm gấu con đang dạo chơi, trong lúc luống cuống, cậu đã giẫm phải đuôi của mình và ngã bộp xuống đất.</a:t>
            </a:r>
          </a:p>
          <a:p>
            <a:pPr marL="257175" indent="-257175" algn="just">
              <a:buFont typeface="+mj-lt"/>
              <a:buAutoNum type="alphaUcPeriod"/>
            </a:pPr>
            <a:r>
              <a:rPr lang="vi-VN" sz="2100" dirty="0">
                <a:latin typeface="Times New Roman" panose="02020603050405020304" pitchFamily="18" charset="0"/>
                <a:ea typeface="Calibri" panose="020F0502020204030204" pitchFamily="34" charset="0"/>
              </a:rPr>
              <a:t> Từ đó ai cũng biết và chê bai gấu con. </a:t>
            </a:r>
            <a:endParaRPr lang="en-VN" sz="2100" dirty="0"/>
          </a:p>
        </p:txBody>
      </p:sp>
    </p:spTree>
    <p:extLst>
      <p:ext uri="{BB962C8B-B14F-4D97-AF65-F5344CB8AC3E}">
        <p14:creationId xmlns:p14="http://schemas.microsoft.com/office/powerpoint/2010/main" val="297153825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75EA46-F137-394B-81B9-11BCDA9B825B}"/>
              </a:ext>
            </a:extLst>
          </p:cNvPr>
          <p:cNvSpPr/>
          <p:nvPr/>
        </p:nvSpPr>
        <p:spPr>
          <a:xfrm>
            <a:off x="559676" y="274967"/>
            <a:ext cx="8225659" cy="4616648"/>
          </a:xfrm>
          <a:prstGeom prst="rect">
            <a:avLst/>
          </a:prstGeom>
        </p:spPr>
        <p:txBody>
          <a:bodyPr wrap="square">
            <a:spAutoFit/>
          </a:bodyPr>
          <a:lstStyle/>
          <a:p>
            <a:pPr algn="just"/>
            <a:r>
              <a:rPr lang="vi-VN" sz="2100" dirty="0">
                <a:highlight>
                  <a:srgbClr val="FFFF00"/>
                </a:highlight>
                <a:latin typeface="Times New Roman" panose="02020603050405020304" pitchFamily="18" charset="0"/>
                <a:ea typeface="Calibri" panose="020F0502020204030204" pitchFamily="34" charset="0"/>
              </a:rPr>
              <a:t>F. </a:t>
            </a:r>
            <a:r>
              <a:rPr lang="vi-VN" sz="2100" dirty="0">
                <a:latin typeface="Times New Roman" panose="02020603050405020304" pitchFamily="18" charset="0"/>
                <a:ea typeface="Calibri" panose="020F0502020204030204" pitchFamily="34" charset="0"/>
              </a:rPr>
              <a:t>Trong khu rừng nhỏ, một hôm gấu con đang dạo chơi, trong lúc luống cuống, cậu đã giẫm phải đuôi của mình và ngã bộp xuống đất. </a:t>
            </a:r>
          </a:p>
          <a:p>
            <a:pPr algn="just"/>
            <a:r>
              <a:rPr lang="vi-VN" sz="2100" dirty="0">
                <a:highlight>
                  <a:srgbClr val="FFFF00"/>
                </a:highlight>
                <a:latin typeface="Times New Roman" panose="02020603050405020304" pitchFamily="18" charset="0"/>
                <a:ea typeface="Calibri" panose="020F0502020204030204" pitchFamily="34" charset="0"/>
              </a:rPr>
              <a:t>D. </a:t>
            </a:r>
            <a:r>
              <a:rPr lang="vi-VN" sz="2100" dirty="0">
                <a:latin typeface="Times New Roman" panose="02020603050405020304" pitchFamily="18" charset="0"/>
                <a:ea typeface="Calibri" panose="020F0502020204030204" pitchFamily="34" charset="0"/>
              </a:rPr>
              <a:t>Đúng lúc đó có một con sáo trên cành cây trông thấy đã cười nhạo cậu. </a:t>
            </a:r>
          </a:p>
          <a:p>
            <a:pPr algn="just"/>
            <a:r>
              <a:rPr lang="vi-VN" sz="2100" dirty="0">
                <a:highlight>
                  <a:srgbClr val="FFFF00"/>
                </a:highlight>
                <a:latin typeface="Times New Roman" panose="02020603050405020304" pitchFamily="18" charset="0"/>
                <a:ea typeface="Calibri" panose="020F0502020204030204" pitchFamily="34" charset="0"/>
              </a:rPr>
              <a:t>A.</a:t>
            </a:r>
            <a:r>
              <a:rPr lang="vi-VN" sz="2100" dirty="0">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algn="just"/>
            <a:r>
              <a:rPr lang="vi-VN" sz="2100" dirty="0">
                <a:highlight>
                  <a:srgbClr val="FFFF00"/>
                </a:highlight>
                <a:latin typeface="Times New Roman" panose="02020603050405020304" pitchFamily="18" charset="0"/>
                <a:ea typeface="Calibri" panose="020F0502020204030204" pitchFamily="34" charset="0"/>
              </a:rPr>
              <a:t>G. </a:t>
            </a:r>
            <a:r>
              <a:rPr lang="vi-VN" sz="2100" dirty="0">
                <a:latin typeface="Times New Roman" panose="02020603050405020304" pitchFamily="18" charset="0"/>
                <a:ea typeface="Calibri" panose="020F0502020204030204" pitchFamily="34" charset="0"/>
              </a:rPr>
              <a:t>Từ đó ai cũng biết và chê bai gấu con. </a:t>
            </a:r>
          </a:p>
          <a:p>
            <a:pPr algn="just"/>
            <a:r>
              <a:rPr lang="vi-VN" sz="2100" dirty="0">
                <a:highlight>
                  <a:srgbClr val="FFFF00"/>
                </a:highlight>
                <a:latin typeface="Times New Roman" panose="02020603050405020304" pitchFamily="18" charset="0"/>
                <a:ea typeface="Calibri" panose="020F0502020204030204" pitchFamily="34" charset="0"/>
              </a:rPr>
              <a:t>B. </a:t>
            </a:r>
            <a:r>
              <a:rPr lang="vi-VN" sz="2100" dirty="0">
                <a:latin typeface="Times New Roman" panose="02020603050405020304" pitchFamily="18" charset="0"/>
                <a:ea typeface="Calibri" panose="020F0502020204030204" pitchFamily="34" charset="0"/>
              </a:rPr>
              <a:t>Gấu con thấy vô cùng xấu hổ nên vội chạy về mách mẹ, cậu thậm chí thấy tủi thân và nghĩ đến cái chết. </a:t>
            </a:r>
          </a:p>
          <a:p>
            <a:pPr algn="just"/>
            <a:r>
              <a:rPr lang="vi-VN" sz="2100" dirty="0">
                <a:highlight>
                  <a:srgbClr val="FFFF00"/>
                </a:highlight>
                <a:latin typeface="Times New Roman" panose="02020603050405020304" pitchFamily="18" charset="0"/>
                <a:ea typeface="Calibri" panose="020F0502020204030204" pitchFamily="34" charset="0"/>
              </a:rPr>
              <a:t>C.</a:t>
            </a:r>
            <a:r>
              <a:rPr lang="vi-VN" sz="2100" dirty="0">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algn="just"/>
            <a:r>
              <a:rPr lang="vi-VN" sz="2100" dirty="0">
                <a:highlight>
                  <a:srgbClr val="FFFF00"/>
                </a:highlight>
                <a:latin typeface="Times New Roman" panose="02020603050405020304" pitchFamily="18" charset="0"/>
                <a:ea typeface="Calibri" panose="020F0502020204030204" pitchFamily="34" charset="0"/>
              </a:rPr>
              <a:t>E.</a:t>
            </a:r>
            <a:r>
              <a:rPr lang="vi-VN" sz="2100" dirty="0">
                <a:latin typeface="Times New Roman" panose="02020603050405020304" pitchFamily="18" charset="0"/>
                <a:ea typeface="Calibri" panose="020F0502020204030204" pitchFamily="34" charset="0"/>
              </a:rPr>
              <a:t> Gấu con nghe mẹ nói đã bình tâm, vui vẻ trở lại và kiêu hãnh vào rừng dạo chơi.</a:t>
            </a:r>
            <a:r>
              <a:rPr lang="en-VN" sz="2100" dirty="0"/>
              <a:t> </a:t>
            </a:r>
          </a:p>
        </p:txBody>
      </p:sp>
    </p:spTree>
    <p:extLst>
      <p:ext uri="{BB962C8B-B14F-4D97-AF65-F5344CB8AC3E}">
        <p14:creationId xmlns:p14="http://schemas.microsoft.com/office/powerpoint/2010/main" val="1290543171"/>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TIMING" val="|4.5"/>
</p:tagLst>
</file>

<file path=ppt/theme/theme1.xml><?xml version="1.0" encoding="utf-8"?>
<a:theme xmlns:a="http://schemas.openxmlformats.org/drawingml/2006/main" name="How to Train Your Puppy by Slidesgo">
  <a:themeElements>
    <a:clrScheme name="Simple Light">
      <a:dk1>
        <a:srgbClr val="5B2018"/>
      </a:dk1>
      <a:lt1>
        <a:srgbClr val="FFFFFF"/>
      </a:lt1>
      <a:dk2>
        <a:srgbClr val="84B0AA"/>
      </a:dk2>
      <a:lt2>
        <a:srgbClr val="ACD2D0"/>
      </a:lt2>
      <a:accent1>
        <a:srgbClr val="FFFFCD"/>
      </a:accent1>
      <a:accent2>
        <a:srgbClr val="FFE782"/>
      </a:accent2>
      <a:accent3>
        <a:srgbClr val="FFB469"/>
      </a:accent3>
      <a:accent4>
        <a:srgbClr val="CF171C"/>
      </a:accent4>
      <a:accent5>
        <a:srgbClr val="DD595D"/>
      </a:accent5>
      <a:accent6>
        <a:srgbClr val="CEE8E6"/>
      </a:accent6>
      <a:hlink>
        <a:srgbClr val="5B20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1264</Words>
  <Application>Microsoft Office PowerPoint</Application>
  <PresentationFormat>On-screen Show (16:9)</PresentationFormat>
  <Paragraphs>121</Paragraphs>
  <Slides>22</Slides>
  <Notes>18</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Boogaloo</vt:lpstr>
      <vt:lpstr>Arial</vt:lpstr>
      <vt:lpstr>Cambria</vt:lpstr>
      <vt:lpstr>Muli</vt:lpstr>
      <vt:lpstr>Vani</vt:lpstr>
      <vt:lpstr>Times New Roman</vt:lpstr>
      <vt:lpstr>How to Train Your Puppy by Slidesgo</vt:lpstr>
      <vt:lpstr>Em hãy cùng xem đoạn video sau đây và cho biết, em thấy điều gì ở video này nhé.</vt:lpstr>
      <vt:lpstr>PowerPoint Presentation</vt:lpstr>
      <vt:lpstr>MỤC TIÊU BÀI HỌC</vt:lpstr>
      <vt:lpstr>I. TÌM HIỂU CHUNG</vt:lpstr>
      <vt:lpstr>1. Tác giả</vt:lpstr>
      <vt:lpstr>2. Văn bản</vt:lpstr>
      <vt:lpstr>2. Văn bản</vt:lpstr>
      <vt:lpstr>PowerPoint Presentation</vt:lpstr>
      <vt:lpstr>PowerPoint Presentation</vt:lpstr>
      <vt:lpstr>II. ĐỌC HIỂU CHI TIẾT VĂN BẢN</vt:lpstr>
      <vt:lpstr>1. Cách đối xử của các loài vật</vt:lpstr>
      <vt:lpstr>1. Cách đối xử của các loài vật</vt:lpstr>
      <vt:lpstr>1. Cách đối xử của các loài vật</vt:lpstr>
      <vt:lpstr>2. Tâm trạng của gấu con</vt:lpstr>
      <vt:lpstr>2. Tâm trạng của gấu con</vt:lpstr>
      <vt:lpstr>2. Tâm trạng của gấu con</vt:lpstr>
      <vt:lpstr>2. Tâm trạng của gấu con</vt:lpstr>
      <vt:lpstr>Diến biến tâm trạng của gấu con</vt:lpstr>
      <vt:lpstr>PowerPoint Presentation</vt:lpstr>
      <vt:lpstr>Cùng chia sẻ</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an tran</dc:creator>
  <cp:lastModifiedBy>thuy an tran</cp:lastModifiedBy>
  <cp:revision>8</cp:revision>
  <dcterms:modified xsi:type="dcterms:W3CDTF">2024-03-20T01:11:30Z</dcterms:modified>
</cp:coreProperties>
</file>