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18847" r:id="rId2"/>
    <p:sldId id="256" r:id="rId3"/>
    <p:sldId id="257" r:id="rId4"/>
    <p:sldId id="258" r:id="rId5"/>
    <p:sldId id="259" r:id="rId6"/>
    <p:sldId id="260" r:id="rId7"/>
    <p:sldId id="261" r:id="rId8"/>
    <p:sldId id="296" r:id="rId9"/>
    <p:sldId id="298" r:id="rId10"/>
    <p:sldId id="263" r:id="rId11"/>
    <p:sldId id="299" r:id="rId12"/>
    <p:sldId id="301" r:id="rId13"/>
    <p:sldId id="302" r:id="rId14"/>
    <p:sldId id="303" r:id="rId15"/>
    <p:sldId id="262" r:id="rId16"/>
    <p:sldId id="304" r:id="rId17"/>
    <p:sldId id="275" r:id="rId18"/>
    <p:sldId id="264" r:id="rId19"/>
    <p:sldId id="305" r:id="rId20"/>
    <p:sldId id="306" r:id="rId21"/>
    <p:sldId id="290" r:id="rId22"/>
    <p:sldId id="293" r:id="rId23"/>
    <p:sldId id="295" r:id="rId24"/>
  </p:sldIdLst>
  <p:sldSz cx="18288000" cy="10287000"/>
  <p:notesSz cx="6858000" cy="9144000"/>
  <p:embeddedFontLst>
    <p:embeddedFont>
      <p:font typeface="Fraunces Bold" panose="020B0604020202020204" charset="0"/>
      <p:regular r:id="rId26"/>
      <p:bold r:id="rId27"/>
    </p:embeddedFont>
    <p:embeddedFont>
      <p:font typeface="Roboto Condensed" panose="02000000000000000000" pitchFamily="2" charset="0"/>
      <p:regular r:id="rId28"/>
      <p:bold r:id="rId29"/>
      <p:italic r:id="rId30"/>
      <p:boldItalic r:id="rId31"/>
    </p:embeddedFont>
    <p:embeddedFont>
      <p:font typeface="Roboto Condensed Bold" panose="020B06040202020202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50"/>
    <a:srgbClr val="2A5A47"/>
    <a:srgbClr val="FFFDF8"/>
    <a:srgbClr val="FEF3DA"/>
    <a:srgbClr val="E56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63F73-C2EB-454B-8096-856998045D13}" v="114" dt="2023-01-16T08:57:04.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7" autoAdjust="0"/>
    <p:restoredTop sz="94679" autoAdjust="0"/>
  </p:normalViewPr>
  <p:slideViewPr>
    <p:cSldViewPr>
      <p:cViewPr varScale="1">
        <p:scale>
          <a:sx n="34" d="100"/>
          <a:sy n="34" d="100"/>
        </p:scale>
        <p:origin x="1420"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93163F73-C2EB-454B-8096-856998045D13}"/>
    <pc:docChg chg="undo custSel modSld">
      <pc:chgData name="TRAN TRI KHANG" userId="2b69f38f-e97b-4795-a559-774dc1ef1bed" providerId="ADAL" clId="{93163F73-C2EB-454B-8096-856998045D13}" dt="2023-01-16T08:57:04.862" v="226"/>
      <pc:docMkLst>
        <pc:docMk/>
      </pc:docMkLst>
      <pc:sldChg chg="modSp mod modTransition modAnim">
        <pc:chgData name="TRAN TRI KHANG" userId="2b69f38f-e97b-4795-a559-774dc1ef1bed" providerId="ADAL" clId="{93163F73-C2EB-454B-8096-856998045D13}" dt="2023-01-16T08:57:04.862" v="226"/>
        <pc:sldMkLst>
          <pc:docMk/>
          <pc:sldMk cId="0" sldId="256"/>
        </pc:sldMkLst>
        <pc:spChg chg="mod">
          <ac:chgData name="TRAN TRI KHANG" userId="2b69f38f-e97b-4795-a559-774dc1ef1bed" providerId="ADAL" clId="{93163F73-C2EB-454B-8096-856998045D13}" dt="2023-01-16T08:37:18.833" v="1" actId="1076"/>
          <ac:spMkLst>
            <pc:docMk/>
            <pc:sldMk cId="0" sldId="256"/>
            <ac:spMk id="13" creationId="{00000000-0000-0000-0000-000000000000}"/>
          </ac:spMkLst>
        </pc:spChg>
        <pc:picChg chg="mod">
          <ac:chgData name="TRAN TRI KHANG" userId="2b69f38f-e97b-4795-a559-774dc1ef1bed" providerId="ADAL" clId="{93163F73-C2EB-454B-8096-856998045D13}" dt="2023-01-16T08:37:31.482" v="4" actId="1076"/>
          <ac:picMkLst>
            <pc:docMk/>
            <pc:sldMk cId="0" sldId="256"/>
            <ac:picMk id="9"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57"/>
        </pc:sldMkLst>
      </pc:sldChg>
      <pc:sldChg chg="modTransition modAnim">
        <pc:chgData name="TRAN TRI KHANG" userId="2b69f38f-e97b-4795-a559-774dc1ef1bed" providerId="ADAL" clId="{93163F73-C2EB-454B-8096-856998045D13}" dt="2023-01-16T08:57:04.862" v="226"/>
        <pc:sldMkLst>
          <pc:docMk/>
          <pc:sldMk cId="0" sldId="258"/>
        </pc:sldMkLst>
      </pc:sldChg>
      <pc:sldChg chg="modSp modTransition">
        <pc:chgData name="TRAN TRI KHANG" userId="2b69f38f-e97b-4795-a559-774dc1ef1bed" providerId="ADAL" clId="{93163F73-C2EB-454B-8096-856998045D13}" dt="2023-01-16T08:57:04.862" v="226"/>
        <pc:sldMkLst>
          <pc:docMk/>
          <pc:sldMk cId="0" sldId="259"/>
        </pc:sldMkLst>
        <pc:graphicFrameChg chg="mod">
          <ac:chgData name="TRAN TRI KHANG" userId="2b69f38f-e97b-4795-a559-774dc1ef1bed" providerId="ADAL" clId="{93163F73-C2EB-454B-8096-856998045D13}" dt="2023-01-16T08:38:40.355" v="18" actId="572"/>
          <ac:graphicFrameMkLst>
            <pc:docMk/>
            <pc:sldMk cId="0" sldId="259"/>
            <ac:graphicFrameMk id="5" creationId="{00000000-0000-0000-0000-000000000000}"/>
          </ac:graphicFrameMkLst>
        </pc:graphicFrameChg>
      </pc:sldChg>
      <pc:sldChg chg="modSp mod modTransition modAnim">
        <pc:chgData name="TRAN TRI KHANG" userId="2b69f38f-e97b-4795-a559-774dc1ef1bed" providerId="ADAL" clId="{93163F73-C2EB-454B-8096-856998045D13}" dt="2023-01-16T08:57:04.862" v="226"/>
        <pc:sldMkLst>
          <pc:docMk/>
          <pc:sldMk cId="0" sldId="260"/>
        </pc:sldMkLst>
        <pc:spChg chg="mod">
          <ac:chgData name="TRAN TRI KHANG" userId="2b69f38f-e97b-4795-a559-774dc1ef1bed" providerId="ADAL" clId="{93163F73-C2EB-454B-8096-856998045D13}" dt="2023-01-16T08:38:48.470" v="19" actId="1076"/>
          <ac:spMkLst>
            <pc:docMk/>
            <pc:sldMk cId="0" sldId="260"/>
            <ac:spMk id="5" creationId="{00000000-0000-0000-0000-000000000000}"/>
          </ac:spMkLst>
        </pc:spChg>
        <pc:grpChg chg="mod">
          <ac:chgData name="TRAN TRI KHANG" userId="2b69f38f-e97b-4795-a559-774dc1ef1bed" providerId="ADAL" clId="{93163F73-C2EB-454B-8096-856998045D13}" dt="2023-01-16T08:38:53.928" v="22" actId="1076"/>
          <ac:grpSpMkLst>
            <pc:docMk/>
            <pc:sldMk cId="0" sldId="260"/>
            <ac:grpSpMk id="11" creationId="{00000000-0000-0000-0000-000000000000}"/>
          </ac:grpSpMkLst>
        </pc:grpChg>
      </pc:sldChg>
      <pc:sldChg chg="modTransition modAnim">
        <pc:chgData name="TRAN TRI KHANG" userId="2b69f38f-e97b-4795-a559-774dc1ef1bed" providerId="ADAL" clId="{93163F73-C2EB-454B-8096-856998045D13}" dt="2023-01-16T08:57:04.862" v="226"/>
        <pc:sldMkLst>
          <pc:docMk/>
          <pc:sldMk cId="0" sldId="261"/>
        </pc:sldMkLst>
      </pc:sldChg>
      <pc:sldChg chg="modTransition modAnim">
        <pc:chgData name="TRAN TRI KHANG" userId="2b69f38f-e97b-4795-a559-774dc1ef1bed" providerId="ADAL" clId="{93163F73-C2EB-454B-8096-856998045D13}" dt="2023-01-16T08:57:04.862" v="226"/>
        <pc:sldMkLst>
          <pc:docMk/>
          <pc:sldMk cId="0" sldId="262"/>
        </pc:sldMkLst>
      </pc:sldChg>
      <pc:sldChg chg="modTransition modAnim">
        <pc:chgData name="TRAN TRI KHANG" userId="2b69f38f-e97b-4795-a559-774dc1ef1bed" providerId="ADAL" clId="{93163F73-C2EB-454B-8096-856998045D13}" dt="2023-01-16T08:57:04.862" v="226"/>
        <pc:sldMkLst>
          <pc:docMk/>
          <pc:sldMk cId="0" sldId="263"/>
        </pc:sldMkLst>
      </pc:sldChg>
      <pc:sldChg chg="modTransition modAnim">
        <pc:chgData name="TRAN TRI KHANG" userId="2b69f38f-e97b-4795-a559-774dc1ef1bed" providerId="ADAL" clId="{93163F73-C2EB-454B-8096-856998045D13}" dt="2023-01-16T08:57:04.862" v="226"/>
        <pc:sldMkLst>
          <pc:docMk/>
          <pc:sldMk cId="0" sldId="264"/>
        </pc:sldMkLst>
      </pc:sldChg>
      <pc:sldChg chg="modSp mod modTransition modAnim">
        <pc:chgData name="TRAN TRI KHANG" userId="2b69f38f-e97b-4795-a559-774dc1ef1bed" providerId="ADAL" clId="{93163F73-C2EB-454B-8096-856998045D13}" dt="2023-01-16T08:57:04.862" v="226"/>
        <pc:sldMkLst>
          <pc:docMk/>
          <pc:sldMk cId="0" sldId="265"/>
        </pc:sldMkLst>
        <pc:spChg chg="mod">
          <ac:chgData name="TRAN TRI KHANG" userId="2b69f38f-e97b-4795-a559-774dc1ef1bed" providerId="ADAL" clId="{93163F73-C2EB-454B-8096-856998045D13}" dt="2023-01-16T08:39:43.785" v="34" actId="20577"/>
          <ac:spMkLst>
            <pc:docMk/>
            <pc:sldMk cId="0" sldId="265"/>
            <ac:spMk id="21" creationId="{00000000-0000-0000-0000-000000000000}"/>
          </ac:spMkLst>
        </pc:spChg>
      </pc:sldChg>
      <pc:sldChg chg="modSp modTransition modAnim">
        <pc:chgData name="TRAN TRI KHANG" userId="2b69f38f-e97b-4795-a559-774dc1ef1bed" providerId="ADAL" clId="{93163F73-C2EB-454B-8096-856998045D13}" dt="2023-01-16T08:57:04.862" v="226"/>
        <pc:sldMkLst>
          <pc:docMk/>
          <pc:sldMk cId="0" sldId="266"/>
        </pc:sldMkLst>
        <pc:spChg chg="mod">
          <ac:chgData name="TRAN TRI KHANG" userId="2b69f38f-e97b-4795-a559-774dc1ef1bed" providerId="ADAL" clId="{93163F73-C2EB-454B-8096-856998045D13}" dt="2023-01-16T08:40:01.220" v="42" actId="20577"/>
          <ac:spMkLst>
            <pc:docMk/>
            <pc:sldMk cId="0" sldId="266"/>
            <ac:spMk id="22" creationId="{00000000-0000-0000-0000-000000000000}"/>
          </ac:spMkLst>
        </pc:spChg>
      </pc:sldChg>
      <pc:sldChg chg="modSp mod modTransition modAnim">
        <pc:chgData name="TRAN TRI KHANG" userId="2b69f38f-e97b-4795-a559-774dc1ef1bed" providerId="ADAL" clId="{93163F73-C2EB-454B-8096-856998045D13}" dt="2023-01-16T08:57:04.862" v="226"/>
        <pc:sldMkLst>
          <pc:docMk/>
          <pc:sldMk cId="0" sldId="267"/>
        </pc:sldMkLst>
        <pc:spChg chg="mod">
          <ac:chgData name="TRAN TRI KHANG" userId="2b69f38f-e97b-4795-a559-774dc1ef1bed" providerId="ADAL" clId="{93163F73-C2EB-454B-8096-856998045D13}" dt="2023-01-16T08:40:09.572" v="44" actId="1076"/>
          <ac:spMkLst>
            <pc:docMk/>
            <pc:sldMk cId="0" sldId="267"/>
            <ac:spMk id="7" creationId="{00000000-0000-0000-0000-000000000000}"/>
          </ac:spMkLst>
        </pc:spChg>
        <pc:spChg chg="mod">
          <ac:chgData name="TRAN TRI KHANG" userId="2b69f38f-e97b-4795-a559-774dc1ef1bed" providerId="ADAL" clId="{93163F73-C2EB-454B-8096-856998045D13}" dt="2023-01-16T08:40:06.173" v="43" actId="14100"/>
          <ac:spMkLst>
            <pc:docMk/>
            <pc:sldMk cId="0" sldId="267"/>
            <ac:spMk id="20" creationId="{00000000-0000-0000-0000-000000000000}"/>
          </ac:spMkLst>
        </pc:spChg>
      </pc:sldChg>
      <pc:sldChg chg="modSp mod modTransition modAnim">
        <pc:chgData name="TRAN TRI KHANG" userId="2b69f38f-e97b-4795-a559-774dc1ef1bed" providerId="ADAL" clId="{93163F73-C2EB-454B-8096-856998045D13}" dt="2023-01-16T08:57:04.862" v="226"/>
        <pc:sldMkLst>
          <pc:docMk/>
          <pc:sldMk cId="0" sldId="268"/>
        </pc:sldMkLst>
        <pc:grpChg chg="mod">
          <ac:chgData name="TRAN TRI KHANG" userId="2b69f38f-e97b-4795-a559-774dc1ef1bed" providerId="ADAL" clId="{93163F73-C2EB-454B-8096-856998045D13}" dt="2023-01-16T08:40:17.661" v="46" actId="1076"/>
          <ac:grpSpMkLst>
            <pc:docMk/>
            <pc:sldMk cId="0" sldId="268"/>
            <ac:grpSpMk id="8" creationId="{00000000-0000-0000-0000-000000000000}"/>
          </ac:grpSpMkLst>
        </pc:grpChg>
      </pc:sldChg>
      <pc:sldChg chg="addSp delSp modSp mod modTransition modAnim">
        <pc:chgData name="TRAN TRI KHANG" userId="2b69f38f-e97b-4795-a559-774dc1ef1bed" providerId="ADAL" clId="{93163F73-C2EB-454B-8096-856998045D13}" dt="2023-01-16T08:57:04.862" v="226"/>
        <pc:sldMkLst>
          <pc:docMk/>
          <pc:sldMk cId="0" sldId="269"/>
        </pc:sldMkLst>
        <pc:spChg chg="del mod topLvl">
          <ac:chgData name="TRAN TRI KHANG" userId="2b69f38f-e97b-4795-a559-774dc1ef1bed" providerId="ADAL" clId="{93163F73-C2EB-454B-8096-856998045D13}" dt="2023-01-16T08:40:39.975" v="53" actId="478"/>
          <ac:spMkLst>
            <pc:docMk/>
            <pc:sldMk cId="0" sldId="269"/>
            <ac:spMk id="4" creationId="{00000000-0000-0000-0000-000000000000}"/>
          </ac:spMkLst>
        </pc:spChg>
        <pc:spChg chg="mod topLvl">
          <ac:chgData name="TRAN TRI KHANG" userId="2b69f38f-e97b-4795-a559-774dc1ef1bed" providerId="ADAL" clId="{93163F73-C2EB-454B-8096-856998045D13}" dt="2023-01-16T08:42:26.575" v="87" actId="164"/>
          <ac:spMkLst>
            <pc:docMk/>
            <pc:sldMk cId="0" sldId="269"/>
            <ac:spMk id="5" creationId="{00000000-0000-0000-0000-000000000000}"/>
          </ac:spMkLst>
        </pc:spChg>
        <pc:spChg chg="add del mod topLvl">
          <ac:chgData name="TRAN TRI KHANG" userId="2b69f38f-e97b-4795-a559-774dc1ef1bed" providerId="ADAL" clId="{93163F73-C2EB-454B-8096-856998045D13}" dt="2023-01-16T08:40:57.047" v="60" actId="478"/>
          <ac:spMkLst>
            <pc:docMk/>
            <pc:sldMk cId="0" sldId="269"/>
            <ac:spMk id="7" creationId="{00000000-0000-0000-0000-000000000000}"/>
          </ac:spMkLst>
        </pc:spChg>
        <pc:spChg chg="add del mod topLvl">
          <ac:chgData name="TRAN TRI KHANG" userId="2b69f38f-e97b-4795-a559-774dc1ef1bed" providerId="ADAL" clId="{93163F73-C2EB-454B-8096-856998045D13}" dt="2023-01-16T08:42:30.696" v="88" actId="164"/>
          <ac:spMkLst>
            <pc:docMk/>
            <pc:sldMk cId="0" sldId="269"/>
            <ac:spMk id="8" creationId="{00000000-0000-0000-0000-000000000000}"/>
          </ac:spMkLst>
        </pc:spChg>
        <pc:spChg chg="del mod topLvl">
          <ac:chgData name="TRAN TRI KHANG" userId="2b69f38f-e97b-4795-a559-774dc1ef1bed" providerId="ADAL" clId="{93163F73-C2EB-454B-8096-856998045D13}" dt="2023-01-16T08:41:13.695" v="65" actId="478"/>
          <ac:spMkLst>
            <pc:docMk/>
            <pc:sldMk cId="0" sldId="269"/>
            <ac:spMk id="10" creationId="{00000000-0000-0000-0000-000000000000}"/>
          </ac:spMkLst>
        </pc:spChg>
        <pc:spChg chg="mod topLvl">
          <ac:chgData name="TRAN TRI KHANG" userId="2b69f38f-e97b-4795-a559-774dc1ef1bed" providerId="ADAL" clId="{93163F73-C2EB-454B-8096-856998045D13}" dt="2023-01-16T08:42:36.749" v="89" actId="164"/>
          <ac:spMkLst>
            <pc:docMk/>
            <pc:sldMk cId="0" sldId="269"/>
            <ac:spMk id="11" creationId="{00000000-0000-0000-0000-000000000000}"/>
          </ac:spMkLst>
        </pc:spChg>
        <pc:spChg chg="add mod ord">
          <ac:chgData name="TRAN TRI KHANG" userId="2b69f38f-e97b-4795-a559-774dc1ef1bed" providerId="ADAL" clId="{93163F73-C2EB-454B-8096-856998045D13}" dt="2023-01-16T08:42:26.575" v="87" actId="164"/>
          <ac:spMkLst>
            <pc:docMk/>
            <pc:sldMk cId="0" sldId="269"/>
            <ac:spMk id="26" creationId="{66F46FCD-D78D-75BF-0E6C-473CE7629714}"/>
          </ac:spMkLst>
        </pc:spChg>
        <pc:spChg chg="add mod ord">
          <ac:chgData name="TRAN TRI KHANG" userId="2b69f38f-e97b-4795-a559-774dc1ef1bed" providerId="ADAL" clId="{93163F73-C2EB-454B-8096-856998045D13}" dt="2023-01-16T08:42:30.696" v="88" actId="164"/>
          <ac:spMkLst>
            <pc:docMk/>
            <pc:sldMk cId="0" sldId="269"/>
            <ac:spMk id="27" creationId="{6F5AD121-CF53-AA75-03F7-B2A486926BCF}"/>
          </ac:spMkLst>
        </pc:spChg>
        <pc:spChg chg="add mod ord">
          <ac:chgData name="TRAN TRI KHANG" userId="2b69f38f-e97b-4795-a559-774dc1ef1bed" providerId="ADAL" clId="{93163F73-C2EB-454B-8096-856998045D13}" dt="2023-01-16T08:42:36.749" v="89" actId="164"/>
          <ac:spMkLst>
            <pc:docMk/>
            <pc:sldMk cId="0" sldId="269"/>
            <ac:spMk id="28" creationId="{72A3EC02-1AD6-0289-D362-4AB2B29301E6}"/>
          </ac:spMkLst>
        </pc:spChg>
        <pc:grpChg chg="add del">
          <ac:chgData name="TRAN TRI KHANG" userId="2b69f38f-e97b-4795-a559-774dc1ef1bed" providerId="ADAL" clId="{93163F73-C2EB-454B-8096-856998045D13}" dt="2023-01-16T08:40:36.848" v="52" actId="165"/>
          <ac:grpSpMkLst>
            <pc:docMk/>
            <pc:sldMk cId="0" sldId="269"/>
            <ac:grpSpMk id="3" creationId="{00000000-0000-0000-0000-000000000000}"/>
          </ac:grpSpMkLst>
        </pc:grpChg>
        <pc:grpChg chg="del">
          <ac:chgData name="TRAN TRI KHANG" userId="2b69f38f-e97b-4795-a559-774dc1ef1bed" providerId="ADAL" clId="{93163F73-C2EB-454B-8096-856998045D13}" dt="2023-01-16T08:40:43.552" v="54" actId="165"/>
          <ac:grpSpMkLst>
            <pc:docMk/>
            <pc:sldMk cId="0" sldId="269"/>
            <ac:grpSpMk id="6" creationId="{00000000-0000-0000-0000-000000000000}"/>
          </ac:grpSpMkLst>
        </pc:grpChg>
        <pc:grpChg chg="add del">
          <ac:chgData name="TRAN TRI KHANG" userId="2b69f38f-e97b-4795-a559-774dc1ef1bed" providerId="ADAL" clId="{93163F73-C2EB-454B-8096-856998045D13}" dt="2023-01-16T08:41:10.993" v="64" actId="165"/>
          <ac:grpSpMkLst>
            <pc:docMk/>
            <pc:sldMk cId="0" sldId="269"/>
            <ac:grpSpMk id="9" creationId="{00000000-0000-0000-0000-000000000000}"/>
          </ac:grpSpMkLst>
        </pc:grpChg>
        <pc:grpChg chg="add mod">
          <ac:chgData name="TRAN TRI KHANG" userId="2b69f38f-e97b-4795-a559-774dc1ef1bed" providerId="ADAL" clId="{93163F73-C2EB-454B-8096-856998045D13}" dt="2023-01-16T08:42:26.575" v="87" actId="164"/>
          <ac:grpSpMkLst>
            <pc:docMk/>
            <pc:sldMk cId="0" sldId="269"/>
            <ac:grpSpMk id="29" creationId="{09D20FEE-EEA7-ED19-8FCD-D24A46B5E7FA}"/>
          </ac:grpSpMkLst>
        </pc:grpChg>
        <pc:grpChg chg="add mod">
          <ac:chgData name="TRAN TRI KHANG" userId="2b69f38f-e97b-4795-a559-774dc1ef1bed" providerId="ADAL" clId="{93163F73-C2EB-454B-8096-856998045D13}" dt="2023-01-16T08:42:30.696" v="88" actId="164"/>
          <ac:grpSpMkLst>
            <pc:docMk/>
            <pc:sldMk cId="0" sldId="269"/>
            <ac:grpSpMk id="30" creationId="{3479CA47-FDDB-4970-B8CB-1BF256025230}"/>
          </ac:grpSpMkLst>
        </pc:grpChg>
        <pc:grpChg chg="add mod">
          <ac:chgData name="TRAN TRI KHANG" userId="2b69f38f-e97b-4795-a559-774dc1ef1bed" providerId="ADAL" clId="{93163F73-C2EB-454B-8096-856998045D13}" dt="2023-01-16T08:42:36.749" v="89" actId="164"/>
          <ac:grpSpMkLst>
            <pc:docMk/>
            <pc:sldMk cId="0" sldId="269"/>
            <ac:grpSpMk id="31" creationId="{52335742-F45B-23D4-9AF6-0F3633AD9880}"/>
          </ac:grpSpMkLst>
        </pc:grpChg>
      </pc:sldChg>
      <pc:sldChg chg="addSp delSp modSp mod modTransition modAnim">
        <pc:chgData name="TRAN TRI KHANG" userId="2b69f38f-e97b-4795-a559-774dc1ef1bed" providerId="ADAL" clId="{93163F73-C2EB-454B-8096-856998045D13}" dt="2023-01-16T08:57:04.862" v="226"/>
        <pc:sldMkLst>
          <pc:docMk/>
          <pc:sldMk cId="0" sldId="270"/>
        </pc:sldMkLst>
        <pc:spChg chg="del mod topLvl">
          <ac:chgData name="TRAN TRI KHANG" userId="2b69f38f-e97b-4795-a559-774dc1ef1bed" providerId="ADAL" clId="{93163F73-C2EB-454B-8096-856998045D13}" dt="2023-01-16T08:43:12.215" v="97" actId="478"/>
          <ac:spMkLst>
            <pc:docMk/>
            <pc:sldMk cId="0" sldId="270"/>
            <ac:spMk id="4" creationId="{00000000-0000-0000-0000-000000000000}"/>
          </ac:spMkLst>
        </pc:spChg>
        <pc:spChg chg="mod topLvl">
          <ac:chgData name="TRAN TRI KHANG" userId="2b69f38f-e97b-4795-a559-774dc1ef1bed" providerId="ADAL" clId="{93163F73-C2EB-454B-8096-856998045D13}" dt="2023-01-16T08:44:01.179" v="114" actId="164"/>
          <ac:spMkLst>
            <pc:docMk/>
            <pc:sldMk cId="0" sldId="270"/>
            <ac:spMk id="5" creationId="{00000000-0000-0000-0000-000000000000}"/>
          </ac:spMkLst>
        </pc:spChg>
        <pc:spChg chg="del mod topLvl">
          <ac:chgData name="TRAN TRI KHANG" userId="2b69f38f-e97b-4795-a559-774dc1ef1bed" providerId="ADAL" clId="{93163F73-C2EB-454B-8096-856998045D13}" dt="2023-01-16T08:43:42.844" v="109" actId="478"/>
          <ac:spMkLst>
            <pc:docMk/>
            <pc:sldMk cId="0" sldId="270"/>
            <ac:spMk id="9" creationId="{00000000-0000-0000-0000-000000000000}"/>
          </ac:spMkLst>
        </pc:spChg>
        <pc:spChg chg="mod topLvl">
          <ac:chgData name="TRAN TRI KHANG" userId="2b69f38f-e97b-4795-a559-774dc1ef1bed" providerId="ADAL" clId="{93163F73-C2EB-454B-8096-856998045D13}" dt="2023-01-16T08:44:04.991" v="115" actId="164"/>
          <ac:spMkLst>
            <pc:docMk/>
            <pc:sldMk cId="0" sldId="270"/>
            <ac:spMk id="10" creationId="{00000000-0000-0000-0000-000000000000}"/>
          </ac:spMkLst>
        </pc:spChg>
        <pc:spChg chg="add del">
          <ac:chgData name="TRAN TRI KHANG" userId="2b69f38f-e97b-4795-a559-774dc1ef1bed" providerId="ADAL" clId="{93163F73-C2EB-454B-8096-856998045D13}" dt="2023-01-16T08:43:14.386" v="99" actId="22"/>
          <ac:spMkLst>
            <pc:docMk/>
            <pc:sldMk cId="0" sldId="270"/>
            <ac:spMk id="22" creationId="{3D527F10-51A0-2C14-9EAE-296022CF63ED}"/>
          </ac:spMkLst>
        </pc:spChg>
        <pc:spChg chg="mod ord topLvl">
          <ac:chgData name="TRAN TRI KHANG" userId="2b69f38f-e97b-4795-a559-774dc1ef1bed" providerId="ADAL" clId="{93163F73-C2EB-454B-8096-856998045D13}" dt="2023-01-16T08:44:01.179" v="114" actId="164"/>
          <ac:spMkLst>
            <pc:docMk/>
            <pc:sldMk cId="0" sldId="270"/>
            <ac:spMk id="24" creationId="{E873B7B2-5F02-7B3E-C075-E7FF45CA9D2A}"/>
          </ac:spMkLst>
        </pc:spChg>
        <pc:spChg chg="del mod topLvl">
          <ac:chgData name="TRAN TRI KHANG" userId="2b69f38f-e97b-4795-a559-774dc1ef1bed" providerId="ADAL" clId="{93163F73-C2EB-454B-8096-856998045D13}" dt="2023-01-16T08:43:30.193" v="103" actId="478"/>
          <ac:spMkLst>
            <pc:docMk/>
            <pc:sldMk cId="0" sldId="270"/>
            <ac:spMk id="25" creationId="{CDDFC539-A490-DBF1-EEE4-2CE3E913D891}"/>
          </ac:spMkLst>
        </pc:spChg>
        <pc:spChg chg="add mod ord">
          <ac:chgData name="TRAN TRI KHANG" userId="2b69f38f-e97b-4795-a559-774dc1ef1bed" providerId="ADAL" clId="{93163F73-C2EB-454B-8096-856998045D13}" dt="2023-01-16T08:44:04.991" v="115" actId="164"/>
          <ac:spMkLst>
            <pc:docMk/>
            <pc:sldMk cId="0" sldId="270"/>
            <ac:spMk id="26" creationId="{FD920EB3-F488-F31E-A8DF-6E73718808BA}"/>
          </ac:spMkLst>
        </pc:spChg>
        <pc:grpChg chg="del">
          <ac:chgData name="TRAN TRI KHANG" userId="2b69f38f-e97b-4795-a559-774dc1ef1bed" providerId="ADAL" clId="{93163F73-C2EB-454B-8096-856998045D13}" dt="2023-01-16T08:43:04.230" v="94" actId="165"/>
          <ac:grpSpMkLst>
            <pc:docMk/>
            <pc:sldMk cId="0" sldId="270"/>
            <ac:grpSpMk id="3" creationId="{00000000-0000-0000-0000-000000000000}"/>
          </ac:grpSpMkLst>
        </pc:grpChg>
        <pc:grpChg chg="del">
          <ac:chgData name="TRAN TRI KHANG" userId="2b69f38f-e97b-4795-a559-774dc1ef1bed" providerId="ADAL" clId="{93163F73-C2EB-454B-8096-856998045D13}" dt="2023-01-16T08:43:38.005" v="107" actId="165"/>
          <ac:grpSpMkLst>
            <pc:docMk/>
            <pc:sldMk cId="0" sldId="270"/>
            <ac:grpSpMk id="8" creationId="{00000000-0000-0000-0000-000000000000}"/>
          </ac:grpSpMkLst>
        </pc:grpChg>
        <pc:grpChg chg="add del mod">
          <ac:chgData name="TRAN TRI KHANG" userId="2b69f38f-e97b-4795-a559-774dc1ef1bed" providerId="ADAL" clId="{93163F73-C2EB-454B-8096-856998045D13}" dt="2023-01-16T08:43:26.439" v="102" actId="165"/>
          <ac:grpSpMkLst>
            <pc:docMk/>
            <pc:sldMk cId="0" sldId="270"/>
            <ac:grpSpMk id="23" creationId="{B943F998-5D06-B30B-CDB3-90004163E24F}"/>
          </ac:grpSpMkLst>
        </pc:grpChg>
        <pc:grpChg chg="add mod">
          <ac:chgData name="TRAN TRI KHANG" userId="2b69f38f-e97b-4795-a559-774dc1ef1bed" providerId="ADAL" clId="{93163F73-C2EB-454B-8096-856998045D13}" dt="2023-01-16T08:44:01.179" v="114" actId="164"/>
          <ac:grpSpMkLst>
            <pc:docMk/>
            <pc:sldMk cId="0" sldId="270"/>
            <ac:grpSpMk id="27" creationId="{64A5C820-439B-2FA0-52DE-6A5F4CF4258B}"/>
          </ac:grpSpMkLst>
        </pc:grpChg>
        <pc:grpChg chg="add mod">
          <ac:chgData name="TRAN TRI KHANG" userId="2b69f38f-e97b-4795-a559-774dc1ef1bed" providerId="ADAL" clId="{93163F73-C2EB-454B-8096-856998045D13}" dt="2023-01-16T08:44:04.991" v="115" actId="164"/>
          <ac:grpSpMkLst>
            <pc:docMk/>
            <pc:sldMk cId="0" sldId="270"/>
            <ac:grpSpMk id="28" creationId="{D1AF52CB-E753-BC95-FA45-189F21D18576}"/>
          </ac:grpSpMkLst>
        </pc:grpChg>
      </pc:sldChg>
      <pc:sldChg chg="modTransition modAnim">
        <pc:chgData name="TRAN TRI KHANG" userId="2b69f38f-e97b-4795-a559-774dc1ef1bed" providerId="ADAL" clId="{93163F73-C2EB-454B-8096-856998045D13}" dt="2023-01-16T08:57:04.862" v="226"/>
        <pc:sldMkLst>
          <pc:docMk/>
          <pc:sldMk cId="0" sldId="271"/>
        </pc:sldMkLst>
      </pc:sldChg>
      <pc:sldChg chg="modTransition modAnim">
        <pc:chgData name="TRAN TRI KHANG" userId="2b69f38f-e97b-4795-a559-774dc1ef1bed" providerId="ADAL" clId="{93163F73-C2EB-454B-8096-856998045D13}" dt="2023-01-16T08:57:04.862" v="226"/>
        <pc:sldMkLst>
          <pc:docMk/>
          <pc:sldMk cId="0" sldId="272"/>
        </pc:sldMkLst>
      </pc:sldChg>
      <pc:sldChg chg="modSp modTransition modAnim">
        <pc:chgData name="TRAN TRI KHANG" userId="2b69f38f-e97b-4795-a559-774dc1ef1bed" providerId="ADAL" clId="{93163F73-C2EB-454B-8096-856998045D13}" dt="2023-01-16T08:57:04.862" v="226"/>
        <pc:sldMkLst>
          <pc:docMk/>
          <pc:sldMk cId="0" sldId="273"/>
        </pc:sldMkLst>
        <pc:spChg chg="mod">
          <ac:chgData name="TRAN TRI KHANG" userId="2b69f38f-e97b-4795-a559-774dc1ef1bed" providerId="ADAL" clId="{93163F73-C2EB-454B-8096-856998045D13}" dt="2023-01-16T08:48:29.210" v="124" actId="20577"/>
          <ac:spMkLst>
            <pc:docMk/>
            <pc:sldMk cId="0" sldId="273"/>
            <ac:spMk id="12" creationId="{00000000-0000-0000-0000-000000000000}"/>
          </ac:spMkLst>
        </pc:spChg>
      </pc:sldChg>
      <pc:sldChg chg="modTransition modAnim">
        <pc:chgData name="TRAN TRI KHANG" userId="2b69f38f-e97b-4795-a559-774dc1ef1bed" providerId="ADAL" clId="{93163F73-C2EB-454B-8096-856998045D13}" dt="2023-01-16T08:57:04.862" v="226"/>
        <pc:sldMkLst>
          <pc:docMk/>
          <pc:sldMk cId="0" sldId="274"/>
        </pc:sldMkLst>
      </pc:sldChg>
      <pc:sldChg chg="modSp mod modTransition modAnim">
        <pc:chgData name="TRAN TRI KHANG" userId="2b69f38f-e97b-4795-a559-774dc1ef1bed" providerId="ADAL" clId="{93163F73-C2EB-454B-8096-856998045D13}" dt="2023-01-16T08:57:04.862" v="226"/>
        <pc:sldMkLst>
          <pc:docMk/>
          <pc:sldMk cId="0" sldId="275"/>
        </pc:sldMkLst>
        <pc:spChg chg="mod">
          <ac:chgData name="TRAN TRI KHANG" userId="2b69f38f-e97b-4795-a559-774dc1ef1bed" providerId="ADAL" clId="{93163F73-C2EB-454B-8096-856998045D13}" dt="2023-01-16T08:48:45.215" v="126" actId="207"/>
          <ac:spMkLst>
            <pc:docMk/>
            <pc:sldMk cId="0" sldId="275"/>
            <ac:spMk id="11" creationId="{00000000-0000-0000-0000-000000000000}"/>
          </ac:spMkLst>
        </pc:spChg>
        <pc:spChg chg="mod">
          <ac:chgData name="TRAN TRI KHANG" userId="2b69f38f-e97b-4795-a559-774dc1ef1bed" providerId="ADAL" clId="{93163F73-C2EB-454B-8096-856998045D13}" dt="2023-01-16T08:48:48.113" v="127" actId="207"/>
          <ac:spMkLst>
            <pc:docMk/>
            <pc:sldMk cId="0" sldId="275"/>
            <ac:spMk id="13" creationId="{00000000-0000-0000-0000-000000000000}"/>
          </ac:spMkLst>
        </pc:spChg>
      </pc:sldChg>
      <pc:sldChg chg="modTransition modAnim">
        <pc:chgData name="TRAN TRI KHANG" userId="2b69f38f-e97b-4795-a559-774dc1ef1bed" providerId="ADAL" clId="{93163F73-C2EB-454B-8096-856998045D13}" dt="2023-01-16T08:57:04.862" v="226"/>
        <pc:sldMkLst>
          <pc:docMk/>
          <pc:sldMk cId="0" sldId="276"/>
        </pc:sldMkLst>
      </pc:sldChg>
      <pc:sldChg chg="modTransition modAnim">
        <pc:chgData name="TRAN TRI KHANG" userId="2b69f38f-e97b-4795-a559-774dc1ef1bed" providerId="ADAL" clId="{93163F73-C2EB-454B-8096-856998045D13}" dt="2023-01-16T08:57:04.862" v="226"/>
        <pc:sldMkLst>
          <pc:docMk/>
          <pc:sldMk cId="0" sldId="277"/>
        </pc:sldMkLst>
      </pc:sldChg>
      <pc:sldChg chg="modSp mod modTransition modAnim">
        <pc:chgData name="TRAN TRI KHANG" userId="2b69f38f-e97b-4795-a559-774dc1ef1bed" providerId="ADAL" clId="{93163F73-C2EB-454B-8096-856998045D13}" dt="2023-01-16T08:57:04.862" v="226"/>
        <pc:sldMkLst>
          <pc:docMk/>
          <pc:sldMk cId="0" sldId="278"/>
        </pc:sldMkLst>
        <pc:spChg chg="mod">
          <ac:chgData name="TRAN TRI KHANG" userId="2b69f38f-e97b-4795-a559-774dc1ef1bed" providerId="ADAL" clId="{93163F73-C2EB-454B-8096-856998045D13}" dt="2023-01-16T08:51:04.056" v="152" actId="14100"/>
          <ac:spMkLst>
            <pc:docMk/>
            <pc:sldMk cId="0" sldId="278"/>
            <ac:spMk id="8" creationId="{00000000-0000-0000-0000-000000000000}"/>
          </ac:spMkLst>
        </pc:spChg>
        <pc:spChg chg="mod">
          <ac:chgData name="TRAN TRI KHANG" userId="2b69f38f-e97b-4795-a559-774dc1ef1bed" providerId="ADAL" clId="{93163F73-C2EB-454B-8096-856998045D13}" dt="2023-01-16T08:49:50.926" v="142" actId="1076"/>
          <ac:spMkLst>
            <pc:docMk/>
            <pc:sldMk cId="0" sldId="278"/>
            <ac:spMk id="16" creationId="{00000000-0000-0000-0000-000000000000}"/>
          </ac:spMkLst>
        </pc:spChg>
        <pc:spChg chg="mod">
          <ac:chgData name="TRAN TRI KHANG" userId="2b69f38f-e97b-4795-a559-774dc1ef1bed" providerId="ADAL" clId="{93163F73-C2EB-454B-8096-856998045D13}" dt="2023-01-16T08:50:23.157" v="147" actId="1076"/>
          <ac:spMkLst>
            <pc:docMk/>
            <pc:sldMk cId="0" sldId="278"/>
            <ac:spMk id="24" creationId="{00000000-0000-0000-0000-000000000000}"/>
          </ac:spMkLst>
        </pc:spChg>
        <pc:spChg chg="mod">
          <ac:chgData name="TRAN TRI KHANG" userId="2b69f38f-e97b-4795-a559-774dc1ef1bed" providerId="ADAL" clId="{93163F73-C2EB-454B-8096-856998045D13}" dt="2023-01-16T08:50:59.133" v="150" actId="1076"/>
          <ac:spMkLst>
            <pc:docMk/>
            <pc:sldMk cId="0" sldId="278"/>
            <ac:spMk id="32" creationId="{00000000-0000-0000-0000-000000000000}"/>
          </ac:spMkLst>
        </pc:spChg>
        <pc:spChg chg="mod">
          <ac:chgData name="TRAN TRI KHANG" userId="2b69f38f-e97b-4795-a559-774dc1ef1bed" providerId="ADAL" clId="{93163F73-C2EB-454B-8096-856998045D13}" dt="2023-01-16T08:51:09.964" v="154" actId="1076"/>
          <ac:spMkLst>
            <pc:docMk/>
            <pc:sldMk cId="0" sldId="278"/>
            <ac:spMk id="40" creationId="{00000000-0000-0000-0000-000000000000}"/>
          </ac:spMkLst>
        </pc:spChg>
        <pc:spChg chg="mod">
          <ac:chgData name="TRAN TRI KHANG" userId="2b69f38f-e97b-4795-a559-774dc1ef1bed" providerId="ADAL" clId="{93163F73-C2EB-454B-8096-856998045D13}" dt="2023-01-16T08:52:20.069" v="166" actId="1076"/>
          <ac:spMkLst>
            <pc:docMk/>
            <pc:sldMk cId="0" sldId="278"/>
            <ac:spMk id="51" creationId="{00000000-0000-0000-0000-000000000000}"/>
          </ac:spMkLst>
        </pc:spChg>
        <pc:spChg chg="mod">
          <ac:chgData name="TRAN TRI KHANG" userId="2b69f38f-e97b-4795-a559-774dc1ef1bed" providerId="ADAL" clId="{93163F73-C2EB-454B-8096-856998045D13}" dt="2023-01-16T08:52:09.100" v="163" actId="1076"/>
          <ac:spMkLst>
            <pc:docMk/>
            <pc:sldMk cId="0" sldId="278"/>
            <ac:spMk id="59" creationId="{00000000-0000-0000-0000-000000000000}"/>
          </ac:spMkLst>
        </pc:spChg>
        <pc:grpChg chg="ord">
          <ac:chgData name="TRAN TRI KHANG" userId="2b69f38f-e97b-4795-a559-774dc1ef1bed" providerId="ADAL" clId="{93163F73-C2EB-454B-8096-856998045D13}" dt="2023-01-16T08:52:27.319" v="167" actId="167"/>
          <ac:grpSpMkLst>
            <pc:docMk/>
            <pc:sldMk cId="0" sldId="278"/>
            <ac:grpSpMk id="41" creationId="{00000000-0000-0000-0000-000000000000}"/>
          </ac:grpSpMkLst>
        </pc:grpChg>
        <pc:picChg chg="mod">
          <ac:chgData name="TRAN TRI KHANG" userId="2b69f38f-e97b-4795-a559-774dc1ef1bed" providerId="ADAL" clId="{93163F73-C2EB-454B-8096-856998045D13}" dt="2023-01-16T08:51:01.126" v="151" actId="1076"/>
          <ac:picMkLst>
            <pc:docMk/>
            <pc:sldMk cId="0" sldId="278"/>
            <ac:picMk id="7"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79"/>
        </pc:sldMkLst>
      </pc:sldChg>
      <pc:sldChg chg="addSp delSp modSp mod modTransition modAnim">
        <pc:chgData name="TRAN TRI KHANG" userId="2b69f38f-e97b-4795-a559-774dc1ef1bed" providerId="ADAL" clId="{93163F73-C2EB-454B-8096-856998045D13}" dt="2023-01-16T08:57:04.862" v="226"/>
        <pc:sldMkLst>
          <pc:docMk/>
          <pc:sldMk cId="0" sldId="280"/>
        </pc:sldMkLst>
        <pc:spChg chg="del mod topLvl">
          <ac:chgData name="TRAN TRI KHANG" userId="2b69f38f-e97b-4795-a559-774dc1ef1bed" providerId="ADAL" clId="{93163F73-C2EB-454B-8096-856998045D13}" dt="2023-01-16T08:53:28.850" v="176" actId="478"/>
          <ac:spMkLst>
            <pc:docMk/>
            <pc:sldMk cId="0" sldId="280"/>
            <ac:spMk id="7" creationId="{00000000-0000-0000-0000-000000000000}"/>
          </ac:spMkLst>
        </pc:spChg>
        <pc:spChg chg="mod topLvl">
          <ac:chgData name="TRAN TRI KHANG" userId="2b69f38f-e97b-4795-a559-774dc1ef1bed" providerId="ADAL" clId="{93163F73-C2EB-454B-8096-856998045D13}" dt="2023-01-16T08:54:23.908" v="193" actId="164"/>
          <ac:spMkLst>
            <pc:docMk/>
            <pc:sldMk cId="0" sldId="280"/>
            <ac:spMk id="8" creationId="{00000000-0000-0000-0000-000000000000}"/>
          </ac:spMkLst>
        </pc:spChg>
        <pc:spChg chg="del mod topLvl">
          <ac:chgData name="TRAN TRI KHANG" userId="2b69f38f-e97b-4795-a559-774dc1ef1bed" providerId="ADAL" clId="{93163F73-C2EB-454B-8096-856998045D13}" dt="2023-01-16T08:53:37.047" v="179" actId="478"/>
          <ac:spMkLst>
            <pc:docMk/>
            <pc:sldMk cId="0" sldId="280"/>
            <ac:spMk id="10" creationId="{00000000-0000-0000-0000-000000000000}"/>
          </ac:spMkLst>
        </pc:spChg>
        <pc:spChg chg="mod topLvl">
          <ac:chgData name="TRAN TRI KHANG" userId="2b69f38f-e97b-4795-a559-774dc1ef1bed" providerId="ADAL" clId="{93163F73-C2EB-454B-8096-856998045D13}" dt="2023-01-16T08:54:30.663" v="195" actId="164"/>
          <ac:spMkLst>
            <pc:docMk/>
            <pc:sldMk cId="0" sldId="280"/>
            <ac:spMk id="11" creationId="{00000000-0000-0000-0000-000000000000}"/>
          </ac:spMkLst>
        </pc:spChg>
        <pc:spChg chg="mod">
          <ac:chgData name="TRAN TRI KHANG" userId="2b69f38f-e97b-4795-a559-774dc1ef1bed" providerId="ADAL" clId="{93163F73-C2EB-454B-8096-856998045D13}" dt="2023-01-16T08:54:07.462" v="188" actId="1076"/>
          <ac:spMkLst>
            <pc:docMk/>
            <pc:sldMk cId="0" sldId="280"/>
            <ac:spMk id="17" creationId="{00000000-0000-0000-0000-000000000000}"/>
          </ac:spMkLst>
        </pc:spChg>
        <pc:spChg chg="mod">
          <ac:chgData name="TRAN TRI KHANG" userId="2b69f38f-e97b-4795-a559-774dc1ef1bed" providerId="ADAL" clId="{93163F73-C2EB-454B-8096-856998045D13}" dt="2023-01-16T08:54:54.670" v="202" actId="14100"/>
          <ac:spMkLst>
            <pc:docMk/>
            <pc:sldMk cId="0" sldId="280"/>
            <ac:spMk id="22" creationId="{00000000-0000-0000-0000-000000000000}"/>
          </ac:spMkLst>
        </pc:spChg>
        <pc:spChg chg="add mod ord">
          <ac:chgData name="TRAN TRI KHANG" userId="2b69f38f-e97b-4795-a559-774dc1ef1bed" providerId="ADAL" clId="{93163F73-C2EB-454B-8096-856998045D13}" dt="2023-01-16T08:54:23.908" v="193" actId="164"/>
          <ac:spMkLst>
            <pc:docMk/>
            <pc:sldMk cId="0" sldId="280"/>
            <ac:spMk id="23" creationId="{765560B6-DF5E-B78E-DFE3-F936E8CDEADA}"/>
          </ac:spMkLst>
        </pc:spChg>
        <pc:spChg chg="add mod ord">
          <ac:chgData name="TRAN TRI KHANG" userId="2b69f38f-e97b-4795-a559-774dc1ef1bed" providerId="ADAL" clId="{93163F73-C2EB-454B-8096-856998045D13}" dt="2023-01-16T08:54:30.663" v="195" actId="164"/>
          <ac:spMkLst>
            <pc:docMk/>
            <pc:sldMk cId="0" sldId="280"/>
            <ac:spMk id="24" creationId="{48C1FF70-8D40-3C2A-2033-5EFF6E6CA9D1}"/>
          </ac:spMkLst>
        </pc:spChg>
        <pc:grpChg chg="del">
          <ac:chgData name="TRAN TRI KHANG" userId="2b69f38f-e97b-4795-a559-774dc1ef1bed" providerId="ADAL" clId="{93163F73-C2EB-454B-8096-856998045D13}" dt="2023-01-16T08:53:25.798" v="175" actId="165"/>
          <ac:grpSpMkLst>
            <pc:docMk/>
            <pc:sldMk cId="0" sldId="280"/>
            <ac:grpSpMk id="6" creationId="{00000000-0000-0000-0000-000000000000}"/>
          </ac:grpSpMkLst>
        </pc:grpChg>
        <pc:grpChg chg="del">
          <ac:chgData name="TRAN TRI KHANG" userId="2b69f38f-e97b-4795-a559-774dc1ef1bed" providerId="ADAL" clId="{93163F73-C2EB-454B-8096-856998045D13}" dt="2023-01-16T08:53:35.509" v="178" actId="165"/>
          <ac:grpSpMkLst>
            <pc:docMk/>
            <pc:sldMk cId="0" sldId="280"/>
            <ac:grpSpMk id="9" creationId="{00000000-0000-0000-0000-000000000000}"/>
          </ac:grpSpMkLst>
        </pc:grpChg>
        <pc:grpChg chg="add mod">
          <ac:chgData name="TRAN TRI KHANG" userId="2b69f38f-e97b-4795-a559-774dc1ef1bed" providerId="ADAL" clId="{93163F73-C2EB-454B-8096-856998045D13}" dt="2023-01-16T08:54:23.908" v="193" actId="164"/>
          <ac:grpSpMkLst>
            <pc:docMk/>
            <pc:sldMk cId="0" sldId="280"/>
            <ac:grpSpMk id="25" creationId="{8FFCC36A-344D-8955-7EB4-8777FBAEC583}"/>
          </ac:grpSpMkLst>
        </pc:grpChg>
        <pc:grpChg chg="add mod">
          <ac:chgData name="TRAN TRI KHANG" userId="2b69f38f-e97b-4795-a559-774dc1ef1bed" providerId="ADAL" clId="{93163F73-C2EB-454B-8096-856998045D13}" dt="2023-01-16T08:54:30.663" v="195" actId="164"/>
          <ac:grpSpMkLst>
            <pc:docMk/>
            <pc:sldMk cId="0" sldId="280"/>
            <ac:grpSpMk id="26" creationId="{91919159-4E2F-5ED9-4F44-70C7FAD18974}"/>
          </ac:grpSpMkLst>
        </pc:grpChg>
      </pc:sldChg>
      <pc:sldChg chg="modTransition modAnim">
        <pc:chgData name="TRAN TRI KHANG" userId="2b69f38f-e97b-4795-a559-774dc1ef1bed" providerId="ADAL" clId="{93163F73-C2EB-454B-8096-856998045D13}" dt="2023-01-16T08:57:04.862" v="226"/>
        <pc:sldMkLst>
          <pc:docMk/>
          <pc:sldMk cId="0" sldId="281"/>
        </pc:sldMkLst>
      </pc:sldChg>
      <pc:sldChg chg="modTransition modAnim">
        <pc:chgData name="TRAN TRI KHANG" userId="2b69f38f-e97b-4795-a559-774dc1ef1bed" providerId="ADAL" clId="{93163F73-C2EB-454B-8096-856998045D13}" dt="2023-01-16T08:57:04.862" v="226"/>
        <pc:sldMkLst>
          <pc:docMk/>
          <pc:sldMk cId="0" sldId="282"/>
        </pc:sldMkLst>
      </pc:sldChg>
      <pc:sldChg chg="modTransition modAnim">
        <pc:chgData name="TRAN TRI KHANG" userId="2b69f38f-e97b-4795-a559-774dc1ef1bed" providerId="ADAL" clId="{93163F73-C2EB-454B-8096-856998045D13}" dt="2023-01-16T08:57:04.862" v="226"/>
        <pc:sldMkLst>
          <pc:docMk/>
          <pc:sldMk cId="0" sldId="283"/>
        </pc:sldMkLst>
      </pc:sldChg>
      <pc:sldChg chg="modSp mod modTransition modAnim">
        <pc:chgData name="TRAN TRI KHANG" userId="2b69f38f-e97b-4795-a559-774dc1ef1bed" providerId="ADAL" clId="{93163F73-C2EB-454B-8096-856998045D13}" dt="2023-01-16T08:57:04.862" v="226"/>
        <pc:sldMkLst>
          <pc:docMk/>
          <pc:sldMk cId="0" sldId="284"/>
        </pc:sldMkLst>
        <pc:spChg chg="mod">
          <ac:chgData name="TRAN TRI KHANG" userId="2b69f38f-e97b-4795-a559-774dc1ef1bed" providerId="ADAL" clId="{93163F73-C2EB-454B-8096-856998045D13}" dt="2023-01-16T08:55:40.668" v="211" actId="1076"/>
          <ac:spMkLst>
            <pc:docMk/>
            <pc:sldMk cId="0" sldId="284"/>
            <ac:spMk id="10" creationId="{00000000-0000-0000-0000-000000000000}"/>
          </ac:spMkLst>
        </pc:spChg>
      </pc:sldChg>
      <pc:sldChg chg="modSp mod modTransition modAnim">
        <pc:chgData name="TRAN TRI KHANG" userId="2b69f38f-e97b-4795-a559-774dc1ef1bed" providerId="ADAL" clId="{93163F73-C2EB-454B-8096-856998045D13}" dt="2023-01-16T08:57:04.862" v="226"/>
        <pc:sldMkLst>
          <pc:docMk/>
          <pc:sldMk cId="0" sldId="285"/>
        </pc:sldMkLst>
        <pc:spChg chg="mod">
          <ac:chgData name="TRAN TRI KHANG" userId="2b69f38f-e97b-4795-a559-774dc1ef1bed" providerId="ADAL" clId="{93163F73-C2EB-454B-8096-856998045D13}" dt="2023-01-16T08:55:56.340" v="214" actId="1076"/>
          <ac:spMkLst>
            <pc:docMk/>
            <pc:sldMk cId="0" sldId="285"/>
            <ac:spMk id="10" creationId="{00000000-0000-0000-0000-000000000000}"/>
          </ac:spMkLst>
        </pc:spChg>
        <pc:picChg chg="mod">
          <ac:chgData name="TRAN TRI KHANG" userId="2b69f38f-e97b-4795-a559-774dc1ef1bed" providerId="ADAL" clId="{93163F73-C2EB-454B-8096-856998045D13}" dt="2023-01-16T08:55:46.563" v="212" actId="1440"/>
          <ac:picMkLst>
            <pc:docMk/>
            <pc:sldMk cId="0" sldId="285"/>
            <ac:picMk id="6" creationId="{00000000-0000-0000-0000-000000000000}"/>
          </ac:picMkLst>
        </pc:picChg>
      </pc:sldChg>
      <pc:sldChg chg="modSp mod modTransition modAnim">
        <pc:chgData name="TRAN TRI KHANG" userId="2b69f38f-e97b-4795-a559-774dc1ef1bed" providerId="ADAL" clId="{93163F73-C2EB-454B-8096-856998045D13}" dt="2023-01-16T08:57:04.862" v="226"/>
        <pc:sldMkLst>
          <pc:docMk/>
          <pc:sldMk cId="0" sldId="286"/>
        </pc:sldMkLst>
        <pc:picChg chg="mod">
          <ac:chgData name="TRAN TRI KHANG" userId="2b69f38f-e97b-4795-a559-774dc1ef1bed" providerId="ADAL" clId="{93163F73-C2EB-454B-8096-856998045D13}" dt="2023-01-16T08:56:01.032" v="215" actId="1440"/>
          <ac:picMkLst>
            <pc:docMk/>
            <pc:sldMk cId="0" sldId="286"/>
            <ac:picMk id="6"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87"/>
        </pc:sldMkLst>
      </pc:sldChg>
      <pc:sldChg chg="modSp mod modTransition">
        <pc:chgData name="TRAN TRI KHANG" userId="2b69f38f-e97b-4795-a559-774dc1ef1bed" providerId="ADAL" clId="{93163F73-C2EB-454B-8096-856998045D13}" dt="2023-01-16T08:57:04.862" v="226"/>
        <pc:sldMkLst>
          <pc:docMk/>
          <pc:sldMk cId="0" sldId="288"/>
        </pc:sldMkLst>
        <pc:picChg chg="mod">
          <ac:chgData name="TRAN TRI KHANG" userId="2b69f38f-e97b-4795-a559-774dc1ef1bed" providerId="ADAL" clId="{93163F73-C2EB-454B-8096-856998045D13}" dt="2023-01-16T08:56:14.239" v="219" actId="1440"/>
          <ac:picMkLst>
            <pc:docMk/>
            <pc:sldMk cId="0" sldId="288"/>
            <ac:picMk id="6" creationId="{00000000-0000-0000-0000-000000000000}"/>
          </ac:picMkLst>
        </pc:picChg>
      </pc:sldChg>
      <pc:sldChg chg="modTransition modAnim">
        <pc:chgData name="TRAN TRI KHANG" userId="2b69f38f-e97b-4795-a559-774dc1ef1bed" providerId="ADAL" clId="{93163F73-C2EB-454B-8096-856998045D13}" dt="2023-01-16T08:57:04.862" v="226"/>
        <pc:sldMkLst>
          <pc:docMk/>
          <pc:sldMk cId="0" sldId="289"/>
        </pc:sldMkLst>
      </pc:sldChg>
      <pc:sldChg chg="modTransition modAnim">
        <pc:chgData name="TRAN TRI KHANG" userId="2b69f38f-e97b-4795-a559-774dc1ef1bed" providerId="ADAL" clId="{93163F73-C2EB-454B-8096-856998045D13}" dt="2023-01-16T08:57:04.862" v="226"/>
        <pc:sldMkLst>
          <pc:docMk/>
          <pc:sldMk cId="0" sldId="290"/>
        </pc:sldMkLst>
      </pc:sldChg>
      <pc:sldChg chg="modTransition modAnim">
        <pc:chgData name="TRAN TRI KHANG" userId="2b69f38f-e97b-4795-a559-774dc1ef1bed" providerId="ADAL" clId="{93163F73-C2EB-454B-8096-856998045D13}" dt="2023-01-16T08:57:04.862" v="226"/>
        <pc:sldMkLst>
          <pc:docMk/>
          <pc:sldMk cId="0" sldId="291"/>
        </pc:sldMkLst>
      </pc:sldChg>
      <pc:sldChg chg="modTransition modAnim">
        <pc:chgData name="TRAN TRI KHANG" userId="2b69f38f-e97b-4795-a559-774dc1ef1bed" providerId="ADAL" clId="{93163F73-C2EB-454B-8096-856998045D13}" dt="2023-01-16T08:57:04.862" v="226"/>
        <pc:sldMkLst>
          <pc:docMk/>
          <pc:sldMk cId="0" sldId="292"/>
        </pc:sldMkLst>
      </pc:sldChg>
      <pc:sldChg chg="modTransition modAnim">
        <pc:chgData name="TRAN TRI KHANG" userId="2b69f38f-e97b-4795-a559-774dc1ef1bed" providerId="ADAL" clId="{93163F73-C2EB-454B-8096-856998045D13}" dt="2023-01-16T08:57:04.862" v="226"/>
        <pc:sldMkLst>
          <pc:docMk/>
          <pc:sldMk cId="0" sldId="293"/>
        </pc:sldMkLst>
      </pc:sldChg>
      <pc:sldChg chg="modTransition modAnim">
        <pc:chgData name="TRAN TRI KHANG" userId="2b69f38f-e97b-4795-a559-774dc1ef1bed" providerId="ADAL" clId="{93163F73-C2EB-454B-8096-856998045D13}" dt="2023-01-16T08:57:04.862" v="226"/>
        <pc:sldMkLst>
          <pc:docMk/>
          <pc:sldMk cId="0" sldId="294"/>
        </pc:sldMkLst>
      </pc:sldChg>
      <pc:sldChg chg="modTransition">
        <pc:chgData name="TRAN TRI KHANG" userId="2b69f38f-e97b-4795-a559-774dc1ef1bed" providerId="ADAL" clId="{93163F73-C2EB-454B-8096-856998045D13}" dt="2023-01-16T08:57:04.862" v="226"/>
        <pc:sldMkLst>
          <pc:docMk/>
          <pc:sldMk cId="0"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84B7C-87C3-F047-AC5D-E6940BCBBCE1}" type="datetimeFigureOut">
              <a:rPr lang="en-VN" smtClean="0"/>
              <a:t>03/18/2024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87C2C-5F74-B54B-8925-192835AE523B}" type="slidenum">
              <a:rPr lang="en-VN" smtClean="0"/>
              <a:t>‹#›</a:t>
            </a:fld>
            <a:endParaRPr lang="en-VN"/>
          </a:p>
        </p:txBody>
      </p:sp>
    </p:spTree>
    <p:extLst>
      <p:ext uri="{BB962C8B-B14F-4D97-AF65-F5344CB8AC3E}">
        <p14:creationId xmlns:p14="http://schemas.microsoft.com/office/powerpoint/2010/main" val="11937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9.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31.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9.sv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1.svg"/><Relationship Id="rId3" Type="http://schemas.openxmlformats.org/officeDocument/2006/relationships/image" Target="../media/image61.png"/><Relationship Id="rId7" Type="http://schemas.openxmlformats.org/officeDocument/2006/relationships/image" Target="../media/image65.svg"/><Relationship Id="rId12"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31.svg"/><Relationship Id="rId3" Type="http://schemas.openxmlformats.org/officeDocument/2006/relationships/image" Target="../media/image61.png"/><Relationship Id="rId7" Type="http://schemas.openxmlformats.org/officeDocument/2006/relationships/image" Target="../media/image65.svg"/><Relationship Id="rId12" Type="http://schemas.openxmlformats.org/officeDocument/2006/relationships/image" Target="../media/image30.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9.sv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gif"/><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29.svg"/><Relationship Id="rId7"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29.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31.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3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199893"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4934948" y="2370758"/>
            <a:ext cx="8609408" cy="2539157"/>
          </a:xfrm>
          <a:prstGeom prst="rect">
            <a:avLst/>
          </a:prstGeom>
          <a:noFill/>
        </p:spPr>
        <p:txBody>
          <a:bodyPr wrap="none" rtlCol="0">
            <a:spAutoFit/>
          </a:bodyPr>
          <a:lstStyle/>
          <a:p>
            <a:pPr algn="ctr"/>
            <a:r>
              <a:rPr lang="en-US" sz="36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3600" b="1">
                <a:ln w="38100">
                  <a:noFill/>
                </a:ln>
                <a:solidFill>
                  <a:srgbClr val="FF0000"/>
                </a:solidFill>
                <a:latin typeface="Times New Roman" panose="02020603050405020304" pitchFamily="18" charset="0"/>
                <a:cs typeface="Times New Roman" panose="02020603050405020304" pitchFamily="18" charset="0"/>
              </a:rPr>
              <a:t>VĂN 7</a:t>
            </a:r>
            <a:endParaRPr lang="en-US" sz="36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sz="27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4800" b="1">
                <a:ln w="38100">
                  <a:noFill/>
                </a:ln>
                <a:solidFill>
                  <a:srgbClr val="FFFF00"/>
                </a:solidFill>
                <a:latin typeface="Times New Roman" panose="02020603050405020304" pitchFamily="18" charset="0"/>
                <a:cs typeface="Times New Roman" panose="02020603050405020304" pitchFamily="18" charset="0"/>
              </a:rPr>
              <a:t>BÀI 8. NGHỊ LUẬN XÃ HỘI</a:t>
            </a:r>
            <a:endParaRPr lang="en-US" sz="48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48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569981" y="359302"/>
            <a:ext cx="1541732" cy="155294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7022257" y="5126917"/>
            <a:ext cx="5557932" cy="1384995"/>
          </a:xfrm>
          <a:prstGeom prst="rect">
            <a:avLst/>
          </a:prstGeom>
          <a:noFill/>
        </p:spPr>
        <p:txBody>
          <a:bodyPr wrap="none" rtlCol="0">
            <a:spAutoFit/>
          </a:bodyPr>
          <a:lstStyle/>
          <a:p>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42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TRẦN THÚY AN</a:t>
            </a:r>
            <a:endPar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42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5262742" y="924705"/>
            <a:ext cx="7863819" cy="784830"/>
          </a:xfrm>
          <a:prstGeom prst="rect">
            <a:avLst/>
          </a:prstGeom>
          <a:noFill/>
        </p:spPr>
        <p:txBody>
          <a:bodyPr wrap="none" rtlCol="0">
            <a:spAutoFit/>
          </a:bodyPr>
          <a:lstStyle/>
          <a:p>
            <a:r>
              <a:rPr lang="en-US" sz="45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45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sp>
        <p:nvSpPr>
          <p:cNvPr id="4" name="TextBox 4"/>
          <p:cNvSpPr txBox="1"/>
          <p:nvPr/>
        </p:nvSpPr>
        <p:spPr>
          <a:xfrm>
            <a:off x="760929" y="257532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1.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mở</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60481" y="3706471"/>
            <a:ext cx="11827748" cy="6580529"/>
          </a:xfrm>
          <a:prstGeom prst="rect">
            <a:avLst/>
          </a:prstGeom>
        </p:spPr>
      </p:pic>
      <p:sp>
        <p:nvSpPr>
          <p:cNvPr id="7" name="TextBox 7"/>
          <p:cNvSpPr txBox="1"/>
          <p:nvPr/>
        </p:nvSpPr>
        <p:spPr>
          <a:xfrm>
            <a:off x="4072956" y="5120123"/>
            <a:ext cx="9802799" cy="3847207"/>
          </a:xfrm>
          <a:prstGeom prst="rect">
            <a:avLst/>
          </a:prstGeom>
        </p:spPr>
        <p:txBody>
          <a:bodyPr lIns="0" tIns="0" rIns="0" bIns="0" rtlCol="0" anchor="t">
            <a:spAutoFit/>
          </a:bodyPr>
          <a:lstStyle/>
          <a:p>
            <a:pPr algn="ctr"/>
            <a:r>
              <a:rPr lang="en-VN" sz="5000" dirty="0">
                <a:latin typeface="Times New Roman" panose="02020603050405020304" pitchFamily="18" charset="0"/>
                <a:cs typeface="Times New Roman" panose="02020603050405020304" pitchFamily="18" charset="0"/>
              </a:rPr>
              <a:t>Để khẳng định nội dung dân ta có một lòng nồng nàn yêu nước và giá trị to lớn của lòng yêu nước, tác giả đã sử dụng những nghệ thuật, từ ngữ nào trong phần mở bài? Tác dụng?</a:t>
            </a:r>
          </a:p>
        </p:txBody>
      </p:sp>
      <p:grpSp>
        <p:nvGrpSpPr>
          <p:cNvPr id="8" name="Group 8"/>
          <p:cNvGrpSpPr/>
          <p:nvPr/>
        </p:nvGrpSpPr>
        <p:grpSpPr>
          <a:xfrm>
            <a:off x="-563287" y="141970"/>
            <a:ext cx="14162953" cy="2138084"/>
            <a:chOff x="0" y="0"/>
            <a:chExt cx="18883938" cy="2850779"/>
          </a:xfrm>
        </p:grpSpPr>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6769289" cy="2850779"/>
            </a:xfrm>
            <a:prstGeom prst="rect">
              <a:avLst/>
            </a:prstGeom>
          </p:spPr>
        </p:pic>
        <p:sp>
          <p:nvSpPr>
            <p:cNvPr id="10" name="TextBox 10"/>
            <p:cNvSpPr txBox="1"/>
            <p:nvPr/>
          </p:nvSpPr>
          <p:spPr>
            <a:xfrm>
              <a:off x="1169717" y="875500"/>
              <a:ext cx="17714221" cy="940428"/>
            </a:xfrm>
            <a:prstGeom prst="rect">
              <a:avLst/>
            </a:prstGeom>
          </p:spPr>
          <p:txBody>
            <a:bodyPr lIns="0" tIns="0" rIns="0" bIns="0" rtlCol="0" anchor="t">
              <a:spAutoFit/>
            </a:bodyPr>
            <a:lstStyle/>
            <a:p>
              <a:pPr algn="just">
                <a:lnSpc>
                  <a:spcPts val="5485"/>
                </a:lnSpc>
              </a:pPr>
              <a:r>
                <a:rPr lang="en-US" sz="5500" b="1" spc="-117" dirty="0">
                  <a:solidFill>
                    <a:srgbClr val="186AB4"/>
                  </a:solidFill>
                  <a:latin typeface="Times New Roman" panose="02020603050405020304" pitchFamily="18" charset="0"/>
                  <a:cs typeface="Times New Roman" panose="02020603050405020304" pitchFamily="18" charset="0"/>
                </a:rPr>
                <a:t>II</a:t>
              </a:r>
              <a:r>
                <a:rPr lang="en-US" sz="5500" b="1" spc="-117">
                  <a:solidFill>
                    <a:srgbClr val="186AB4"/>
                  </a:solidFill>
                  <a:latin typeface="Times New Roman" panose="02020603050405020304" pitchFamily="18" charset="0"/>
                  <a:cs typeface="Times New Roman" panose="02020603050405020304" pitchFamily="18" charset="0"/>
                </a:rPr>
                <a:t>. KHÁM PHÁ VĂN BẢN</a:t>
              </a:r>
              <a:endParaRPr lang="en-US" sz="5500" b="1" spc="-117" dirty="0">
                <a:solidFill>
                  <a:srgbClr val="186AB4"/>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EE48A4C-3C0E-50A1-162D-E372FA5D8FAB}"/>
              </a:ext>
            </a:extLst>
          </p:cNvPr>
          <p:cNvSpPr txBox="1"/>
          <p:nvPr/>
        </p:nvSpPr>
        <p:spPr>
          <a:xfrm>
            <a:off x="1505418" y="1842079"/>
            <a:ext cx="10633586" cy="987643"/>
          </a:xfrm>
          <a:prstGeom prst="rect">
            <a:avLst/>
          </a:prstGeom>
          <a:noFill/>
        </p:spPr>
        <p:txBody>
          <a:bodyPr wrap="square">
            <a:spAutoFit/>
          </a:bodyPr>
          <a:lstStyle/>
          <a:p>
            <a:pPr algn="just">
              <a:lnSpc>
                <a:spcPct val="115000"/>
              </a:lnSpc>
            </a:pPr>
            <a:r>
              <a:rPr lang="vi-VN" sz="5500" b="1" i="1" dirty="0">
                <a:solidFill>
                  <a:srgbClr val="000000"/>
                </a:solidFill>
                <a:effectLst/>
                <a:latin typeface="Times New Roman" panose="02020603050405020304" pitchFamily="18" charset="0"/>
                <a:ea typeface="Times New Roman" panose="02020603050405020304" pitchFamily="18" charset="0"/>
              </a:rPr>
              <a:t>* Lòng yêu nước trong lịch sử:</a:t>
            </a:r>
            <a:endParaRPr lang="en-VN" sz="5500" i="1"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a16="http://schemas.microsoft.com/office/drawing/2014/main" id="{C02AE5B1-E4A2-7A23-5595-B7D0820ED0A9}"/>
              </a:ext>
            </a:extLst>
          </p:cNvPr>
          <p:cNvSpPr/>
          <p:nvPr/>
        </p:nvSpPr>
        <p:spPr>
          <a:xfrm>
            <a:off x="923034" y="3030009"/>
            <a:ext cx="7799359" cy="3073025"/>
          </a:xfrm>
          <a:prstGeom prst="roundRect">
            <a:avLst>
              <a:gd name="adj" fmla="val 6651"/>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4300" dirty="0">
              <a:effectLst/>
              <a:latin typeface="Times New Roman" panose="02020603050405020304" pitchFamily="18" charset="0"/>
              <a:ea typeface="Times New Roman" panose="02020603050405020304" pitchFamily="18" charset="0"/>
            </a:endParaRPr>
          </a:p>
        </p:txBody>
      </p:sp>
      <p:sp>
        <p:nvSpPr>
          <p:cNvPr id="22" name="Rounded Rectangle 21">
            <a:extLst>
              <a:ext uri="{FF2B5EF4-FFF2-40B4-BE49-F238E27FC236}">
                <a16:creationId xmlns:a16="http://schemas.microsoft.com/office/drawing/2014/main" id="{B57C2708-36D4-28C2-0C4D-3D0688E749FF}"/>
              </a:ext>
            </a:extLst>
          </p:cNvPr>
          <p:cNvSpPr/>
          <p:nvPr/>
        </p:nvSpPr>
        <p:spPr>
          <a:xfrm>
            <a:off x="9448965" y="3054169"/>
            <a:ext cx="7799359" cy="3073025"/>
          </a:xfrm>
          <a:prstGeom prst="roundRect">
            <a:avLst>
              <a:gd name="adj" fmla="val 6651"/>
            </a:avLst>
          </a:prstGeom>
          <a:solidFill>
            <a:schemeClr val="bg1"/>
          </a:solidFill>
          <a:ln w="9525">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endParaRPr lang="en-VN" sz="4300" dirty="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FC809BEC-8A30-40E6-7CE8-5ACF7A2A92B8}"/>
              </a:ext>
            </a:extLst>
          </p:cNvPr>
          <p:cNvSpPr txBox="1"/>
          <p:nvPr/>
        </p:nvSpPr>
        <p:spPr>
          <a:xfrm>
            <a:off x="1828800" y="6516508"/>
            <a:ext cx="16197417" cy="3213957"/>
          </a:xfrm>
          <a:prstGeom prst="rect">
            <a:avLst/>
          </a:prstGeom>
          <a:noFill/>
        </p:spPr>
        <p:txBody>
          <a:bodyPr wrap="square">
            <a:spAutoFit/>
          </a:bodyPr>
          <a:lstStyle/>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=&gt; Nghệ thuật lập luận: </a:t>
            </a:r>
            <a:endParaRPr lang="en-VN" sz="4500" b="1" dirty="0">
              <a:effectLst/>
              <a:latin typeface="Times New Roman" panose="02020603050405020304" pitchFamily="18" charset="0"/>
              <a:ea typeface="Times New Roman" panose="02020603050405020304" pitchFamily="18" charset="0"/>
            </a:endParaRPr>
          </a:p>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 </a:t>
            </a:r>
            <a:r>
              <a:rPr lang="en-VN" sz="4500" dirty="0">
                <a:solidFill>
                  <a:srgbClr val="000000"/>
                </a:solidFill>
                <a:effectLst/>
                <a:latin typeface="Times New Roman" panose="02020603050405020304" pitchFamily="18" charset="0"/>
                <a:ea typeface="Times New Roman" panose="02020603050405020304" pitchFamily="18" charset="0"/>
              </a:rPr>
              <a:t>Bằng chứng được sắp xếp theo trình tự: thời gian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t>
            </a:r>
            <a:r>
              <a:rPr lang="en-VN" sz="4500" dirty="0">
                <a:solidFill>
                  <a:srgbClr val="000000"/>
                </a:solidFill>
                <a:effectLst/>
                <a:latin typeface="Times New Roman" panose="02020603050405020304" pitchFamily="18" charset="0"/>
                <a:ea typeface="Times New Roman" panose="02020603050405020304" pitchFamily="18" charset="0"/>
              </a:rPr>
              <a:t> NT: liệt kê</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a:t>
            </a:r>
            <a:r>
              <a:rPr lang="en-VN" sz="4500" dirty="0">
                <a:solidFill>
                  <a:srgbClr val="000000"/>
                </a:solidFill>
                <a:effectLst/>
                <a:latin typeface="Times New Roman" panose="02020603050405020304" pitchFamily="18" charset="0"/>
                <a:ea typeface="Times New Roman" panose="02020603050405020304" pitchFamily="18" charset="0"/>
              </a:rPr>
              <a:t> Tác dụng: nhấn mạnh lòng yêu nước tro</a:t>
            </a:r>
            <a:r>
              <a:rPr lang="vi-VN" sz="4500" dirty="0">
                <a:solidFill>
                  <a:srgbClr val="000000"/>
                </a:solidFill>
                <a:effectLst/>
                <a:latin typeface="Times New Roman" panose="02020603050405020304" pitchFamily="18" charset="0"/>
                <a:ea typeface="Times New Roman" panose="02020603050405020304" pitchFamily="18" charset="0"/>
              </a:rPr>
              <a:t>n</a:t>
            </a:r>
            <a:r>
              <a:rPr lang="en-VN" sz="4500" dirty="0">
                <a:solidFill>
                  <a:srgbClr val="000000"/>
                </a:solidFill>
                <a:effectLst/>
                <a:latin typeface="Times New Roman" panose="02020603050405020304" pitchFamily="18" charset="0"/>
                <a:ea typeface="Times New Roman" panose="02020603050405020304" pitchFamily="18" charset="0"/>
              </a:rPr>
              <a:t>g lịch sử của dân tộc.</a:t>
            </a:r>
            <a:endParaRPr lang="en-VN" sz="4500" dirty="0">
              <a:effectLst/>
              <a:latin typeface="Times New Roman" panose="02020603050405020304" pitchFamily="18" charset="0"/>
              <a:ea typeface="Times New Roman" panose="02020603050405020304" pitchFamily="18" charset="0"/>
            </a:endParaRPr>
          </a:p>
        </p:txBody>
      </p:sp>
      <p:sp>
        <p:nvSpPr>
          <p:cNvPr id="25" name="Rounded Rectangle 24">
            <a:extLst>
              <a:ext uri="{FF2B5EF4-FFF2-40B4-BE49-F238E27FC236}">
                <a16:creationId xmlns:a16="http://schemas.microsoft.com/office/drawing/2014/main" id="{AAA65930-50C0-0F76-D823-992FB2EA489F}"/>
              </a:ext>
            </a:extLst>
          </p:cNvPr>
          <p:cNvSpPr/>
          <p:nvPr/>
        </p:nvSpPr>
        <p:spPr>
          <a:xfrm>
            <a:off x="1344641" y="3303835"/>
            <a:ext cx="7799359" cy="3073025"/>
          </a:xfrm>
          <a:prstGeom prst="roundRect">
            <a:avLst>
              <a:gd name="adj" fmla="val 6651"/>
            </a:avLst>
          </a:prstGeom>
          <a:solidFill>
            <a:srgbClr val="FFFDF8"/>
          </a:solidFill>
          <a:ln w="5715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300" b="1" dirty="0">
                <a:solidFill>
                  <a:srgbClr val="000000"/>
                </a:solidFill>
                <a:effectLst/>
                <a:latin typeface="Times New Roman" panose="02020603050405020304" pitchFamily="18" charset="0"/>
                <a:ea typeface="Times New Roman" panose="02020603050405020304" pitchFamily="18" charset="0"/>
              </a:rPr>
              <a:t>Lí lẽ 1: </a:t>
            </a:r>
            <a:r>
              <a:rPr lang="en-VN" sz="4300" dirty="0">
                <a:solidFill>
                  <a:srgbClr val="000000"/>
                </a:solidFill>
                <a:effectLst/>
                <a:latin typeface="Times New Roman" panose="02020603050405020304" pitchFamily="18" charset="0"/>
                <a:ea typeface="Times New Roman" panose="02020603050405020304" pitchFamily="18" charset="0"/>
              </a:rPr>
              <a:t>Lịch sử ta có nhiều cuộc kháng chiến vĩ đại chứng tỏ tinh thần yêu nước của dân ta</a:t>
            </a:r>
            <a:endParaRPr lang="en-VN" sz="4300" dirty="0">
              <a:effectLst/>
              <a:latin typeface="Times New Roman" panose="02020603050405020304" pitchFamily="18" charset="0"/>
              <a:ea typeface="Times New Roman" panose="02020603050405020304" pitchFamily="18" charset="0"/>
            </a:endParaRPr>
          </a:p>
        </p:txBody>
      </p:sp>
      <p:sp>
        <p:nvSpPr>
          <p:cNvPr id="26" name="Rounded Rectangle 25">
            <a:extLst>
              <a:ext uri="{FF2B5EF4-FFF2-40B4-BE49-F238E27FC236}">
                <a16:creationId xmlns:a16="http://schemas.microsoft.com/office/drawing/2014/main" id="{479D56F5-FED8-3FEE-DAB7-5C7830AC0F58}"/>
              </a:ext>
            </a:extLst>
          </p:cNvPr>
          <p:cNvSpPr/>
          <p:nvPr/>
        </p:nvSpPr>
        <p:spPr>
          <a:xfrm>
            <a:off x="9870572" y="3327995"/>
            <a:ext cx="7799359" cy="3073025"/>
          </a:xfrm>
          <a:prstGeom prst="roundRect">
            <a:avLst>
              <a:gd name="adj" fmla="val 6651"/>
            </a:avLst>
          </a:prstGeom>
          <a:solidFill>
            <a:srgbClr val="FFFDF8"/>
          </a:solidFill>
          <a:ln w="57150">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15000"/>
              </a:lnSpc>
            </a:pPr>
            <a:r>
              <a:rPr lang="vi-VN" sz="4300" b="1" dirty="0">
                <a:solidFill>
                  <a:srgbClr val="000000"/>
                </a:solidFill>
                <a:effectLst/>
                <a:latin typeface="Times New Roman" panose="02020603050405020304" pitchFamily="18" charset="0"/>
                <a:ea typeface="Times New Roman" panose="02020603050405020304" pitchFamily="18" charset="0"/>
              </a:rPr>
              <a:t>Bằng chứng 1:</a:t>
            </a:r>
            <a:r>
              <a:rPr lang="vi-VN" sz="4300" dirty="0">
                <a:solidFill>
                  <a:srgbClr val="000000"/>
                </a:solidFill>
                <a:effectLst/>
                <a:latin typeface="Times New Roman" panose="02020603050405020304" pitchFamily="18" charset="0"/>
                <a:ea typeface="Times New Roman" panose="02020603050405020304" pitchFamily="18" charset="0"/>
              </a:rPr>
              <a:t> </a:t>
            </a:r>
            <a:r>
              <a:rPr lang="en-VN" sz="4300" dirty="0">
                <a:solidFill>
                  <a:srgbClr val="000000"/>
                </a:solidFill>
                <a:effectLst/>
                <a:latin typeface="Times New Roman" panose="02020603050405020304" pitchFamily="18" charset="0"/>
                <a:ea typeface="Times New Roman" panose="02020603050405020304" pitchFamily="18" charset="0"/>
              </a:rPr>
              <a:t>Chúng ta có quyền tự hào về những trang sử thời đại Bà Trưng, Bà Triệu, Trần Hưng Đạo, Quang Trung ...</a:t>
            </a:r>
            <a:endParaRPr lang="en-VN" sz="43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5422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arn(inVertic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heel(1)">
                                      <p:cBhvr>
                                        <p:cTn id="4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EE48A4C-3C0E-50A1-162D-E372FA5D8FAB}"/>
              </a:ext>
            </a:extLst>
          </p:cNvPr>
          <p:cNvSpPr txBox="1"/>
          <p:nvPr/>
        </p:nvSpPr>
        <p:spPr>
          <a:xfrm>
            <a:off x="1505418" y="1842079"/>
            <a:ext cx="10633586" cy="987643"/>
          </a:xfrm>
          <a:prstGeom prst="rect">
            <a:avLst/>
          </a:prstGeom>
          <a:noFill/>
        </p:spPr>
        <p:txBody>
          <a:bodyPr wrap="square">
            <a:spAutoFit/>
          </a:bodyPr>
          <a:lstStyle/>
          <a:p>
            <a:pPr algn="just">
              <a:lnSpc>
                <a:spcPct val="115000"/>
              </a:lnSpc>
            </a:pPr>
            <a:r>
              <a:rPr lang="vi-VN" sz="5500" b="1" i="1" dirty="0">
                <a:solidFill>
                  <a:srgbClr val="000000"/>
                </a:solidFill>
                <a:effectLst/>
                <a:latin typeface="Times New Roman" panose="02020603050405020304" pitchFamily="18" charset="0"/>
                <a:ea typeface="Times New Roman" panose="02020603050405020304" pitchFamily="18" charset="0"/>
              </a:rPr>
              <a:t>* Lòng yêu nước ở hiện tại:</a:t>
            </a:r>
            <a:endParaRPr lang="en-VN" sz="5500" i="1" dirty="0">
              <a:effectLst/>
              <a:latin typeface="Times New Roman" panose="02020603050405020304" pitchFamily="18" charset="0"/>
              <a:ea typeface="Times New Roman" panose="02020603050405020304" pitchFamily="18" charset="0"/>
            </a:endParaRPr>
          </a:p>
        </p:txBody>
      </p:sp>
      <p:sp>
        <p:nvSpPr>
          <p:cNvPr id="19" name="Rounded Rectangle 18">
            <a:extLst>
              <a:ext uri="{FF2B5EF4-FFF2-40B4-BE49-F238E27FC236}">
                <a16:creationId xmlns:a16="http://schemas.microsoft.com/office/drawing/2014/main" id="{C02AE5B1-E4A2-7A23-5595-B7D0820ED0A9}"/>
              </a:ext>
            </a:extLst>
          </p:cNvPr>
          <p:cNvSpPr/>
          <p:nvPr/>
        </p:nvSpPr>
        <p:spPr>
          <a:xfrm>
            <a:off x="890275" y="2984875"/>
            <a:ext cx="4824725" cy="3507473"/>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Times New Roman" panose="02020603050405020304" pitchFamily="18" charset="0"/>
                <a:cs typeface="Times New Roman" panose="02020603050405020304" pitchFamily="18" charset="0"/>
              </a:rPr>
              <a:t>Lí lẽ 2: </a:t>
            </a:r>
            <a:r>
              <a:rPr lang="en-VN" sz="4000" dirty="0">
                <a:latin typeface="Times New Roman" panose="02020603050405020304" pitchFamily="18" charset="0"/>
                <a:cs typeface="Times New Roman" panose="02020603050405020304" pitchFamily="18" charset="0"/>
              </a:rPr>
              <a:t>Đồng bào ta ngày nay rất xứng đáng với tổ tiên ta ngày trước </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B57C2708-36D4-28C2-0C4D-3D0688E749FF}"/>
              </a:ext>
            </a:extLst>
          </p:cNvPr>
          <p:cNvSpPr/>
          <p:nvPr/>
        </p:nvSpPr>
        <p:spPr>
          <a:xfrm>
            <a:off x="6581980" y="3009035"/>
            <a:ext cx="10633585" cy="3507473"/>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b="1" dirty="0">
                <a:latin typeface="Times New Roman" panose="02020603050405020304" pitchFamily="18" charset="0"/>
                <a:cs typeface="Times New Roman" panose="02020603050405020304" pitchFamily="18" charset="0"/>
              </a:rPr>
              <a:t>Bằng chứng 2:</a:t>
            </a:r>
            <a:r>
              <a:rPr lang="vi-VN" sz="4000" dirty="0">
                <a:latin typeface="Times New Roman" panose="02020603050405020304" pitchFamily="18" charset="0"/>
                <a:cs typeface="Times New Roman" panose="02020603050405020304" pitchFamily="18" charset="0"/>
              </a:rPr>
              <a:t> </a:t>
            </a:r>
            <a:r>
              <a:rPr lang="en-VN" sz="4000" dirty="0">
                <a:latin typeface="Times New Roman" panose="02020603050405020304" pitchFamily="18" charset="0"/>
                <a:cs typeface="Times New Roman" panose="02020603050405020304" pitchFamily="18" charset="0"/>
              </a:rPr>
              <a:t>từ các cụ già đến các cháu nhi đồng trẻ thơ, từ những kiều bào ở nước ngoài đến những đồng bào ở vùng bị tạm chiến, từ nhân dân miền ngược đến miền xuôi, ai cũng một lòng nồng nàn yêu nước, ghét giặc.”</a:t>
            </a:r>
          </a:p>
        </p:txBody>
      </p:sp>
      <p:sp>
        <p:nvSpPr>
          <p:cNvPr id="24" name="TextBox 23">
            <a:extLst>
              <a:ext uri="{FF2B5EF4-FFF2-40B4-BE49-F238E27FC236}">
                <a16:creationId xmlns:a16="http://schemas.microsoft.com/office/drawing/2014/main" id="{FC809BEC-8A30-40E6-7CE8-5ACF7A2A92B8}"/>
              </a:ext>
            </a:extLst>
          </p:cNvPr>
          <p:cNvSpPr txBox="1"/>
          <p:nvPr/>
        </p:nvSpPr>
        <p:spPr>
          <a:xfrm>
            <a:off x="1505418" y="6516508"/>
            <a:ext cx="16520799" cy="3749103"/>
          </a:xfrm>
          <a:prstGeom prst="rect">
            <a:avLst/>
          </a:prstGeom>
          <a:noFill/>
        </p:spPr>
        <p:txBody>
          <a:bodyPr wrap="square">
            <a:spAutoFit/>
          </a:bodyPr>
          <a:lstStyle/>
          <a:p>
            <a:pPr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=&gt; Nghệ thuật lập luận: </a:t>
            </a:r>
            <a:endParaRPr lang="en-VN" sz="4200" b="1" dirty="0">
              <a:effectLst/>
              <a:latin typeface="Times New Roman" panose="02020603050405020304" pitchFamily="18" charset="0"/>
              <a:ea typeface="Times New Roman" panose="02020603050405020304" pitchFamily="18" charset="0"/>
            </a:endParaRPr>
          </a:p>
          <a:p>
            <a:pPr algn="just">
              <a:lnSpc>
                <a:spcPct val="115000"/>
              </a:lnSpc>
            </a:pPr>
            <a:r>
              <a:rPr lang="vi-VN" sz="4200" b="1" dirty="0">
                <a:solidFill>
                  <a:srgbClr val="000000"/>
                </a:solidFill>
                <a:effectLst/>
                <a:latin typeface="Times New Roman" panose="02020603050405020304" pitchFamily="18" charset="0"/>
                <a:ea typeface="Times New Roman" panose="02020603050405020304" pitchFamily="18" charset="0"/>
              </a:rPr>
              <a:t>+ </a:t>
            </a:r>
            <a:r>
              <a:rPr lang="en-VN" sz="4200" dirty="0">
                <a:solidFill>
                  <a:srgbClr val="000000"/>
                </a:solidFill>
                <a:effectLst/>
                <a:latin typeface="Times New Roman" panose="02020603050405020304" pitchFamily="18" charset="0"/>
                <a:ea typeface="Times New Roman" panose="02020603050405020304" pitchFamily="18" charset="0"/>
              </a:rPr>
              <a:t>Bằng chứng được sắp xếp theo: lứa tuổi, vùng miền,…</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en-VN" sz="4200" dirty="0">
                <a:solidFill>
                  <a:srgbClr val="000000"/>
                </a:solidFill>
                <a:effectLst/>
                <a:latin typeface="Times New Roman" panose="02020603050405020304" pitchFamily="18" charset="0"/>
                <a:ea typeface="Times New Roman" panose="02020603050405020304" pitchFamily="18" charset="0"/>
              </a:rPr>
              <a:t> NT: liệt kê, mẫu câu “từ…đến”</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en-VN" sz="4200" dirty="0">
                <a:solidFill>
                  <a:srgbClr val="000000"/>
                </a:solidFill>
                <a:effectLst/>
                <a:latin typeface="Times New Roman" panose="02020603050405020304" pitchFamily="18" charset="0"/>
                <a:ea typeface="Times New Roman" panose="02020603050405020304" pitchFamily="18" charset="0"/>
              </a:rPr>
              <a:t> Tác dụng: </a:t>
            </a:r>
            <a:r>
              <a:rPr lang="vi-VN" sz="4200" dirty="0">
                <a:solidFill>
                  <a:srgbClr val="000000"/>
                </a:solidFill>
                <a:effectLst/>
                <a:latin typeface="Times New Roman" panose="02020603050405020304" pitchFamily="18" charset="0"/>
                <a:ea typeface="Times New Roman" panose="02020603050405020304" pitchFamily="18" charset="0"/>
              </a:rPr>
              <a:t>thể hiện sâu sắc, đầy đủ, toàn diện về biểu hiện yêu nước trong hiện tại.</a:t>
            </a:r>
            <a:endParaRPr lang="en-VN" sz="4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0438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barn(inVertical)">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barn(inVertical)">
                                      <p:cBhvr>
                                        <p:cTn id="22" dur="500"/>
                                        <p:tgtEl>
                                          <p:spTgt spid="2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3288" y="141970"/>
            <a:ext cx="13288687" cy="1544956"/>
          </a:xfrm>
          <a:prstGeom prst="rect">
            <a:avLst/>
          </a:prstGeom>
        </p:spPr>
      </p:pic>
      <p:sp>
        <p:nvSpPr>
          <p:cNvPr id="4" name="TextBox 4"/>
          <p:cNvSpPr txBox="1"/>
          <p:nvPr/>
        </p:nvSpPr>
        <p:spPr>
          <a:xfrm>
            <a:off x="-1447800" y="532339"/>
            <a:ext cx="15565482" cy="787331"/>
          </a:xfrm>
          <a:prstGeom prst="rect">
            <a:avLst/>
          </a:prstGeom>
        </p:spPr>
        <p:txBody>
          <a:bodyPr lIns="0" tIns="0" rIns="0" bIns="0" rtlCol="0" anchor="t">
            <a:spAutoFit/>
          </a:bodyPr>
          <a:lstStyle/>
          <a:p>
            <a:pPr algn="ctr">
              <a:lnSpc>
                <a:spcPts val="6477"/>
              </a:lnSpc>
            </a:pPr>
            <a:r>
              <a:rPr lang="en-US" sz="5397" b="1" dirty="0">
                <a:solidFill>
                  <a:srgbClr val="32312E"/>
                </a:solidFill>
                <a:latin typeface="Times New Roman" panose="02020603050405020304" pitchFamily="18" charset="0"/>
                <a:cs typeface="Times New Roman" panose="02020603050405020304" pitchFamily="18" charset="0"/>
              </a:rPr>
              <a:t>2. </a:t>
            </a:r>
            <a:r>
              <a:rPr lang="en-US" sz="5397" b="1" dirty="0" err="1">
                <a:solidFill>
                  <a:srgbClr val="32312E"/>
                </a:solidFill>
                <a:latin typeface="Times New Roman" panose="02020603050405020304" pitchFamily="18" charset="0"/>
                <a:cs typeface="Times New Roman" panose="02020603050405020304" pitchFamily="18" charset="0"/>
              </a:rPr>
              <a:t>Nghệ</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thuật</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lập</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luận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trong</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phần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thân</a:t>
            </a:r>
            <a:r>
              <a:rPr lang="en-US" sz="5397" b="1" dirty="0">
                <a:solidFill>
                  <a:srgbClr val="32312E"/>
                </a:solidFill>
                <a:latin typeface="Times New Roman" panose="02020603050405020304" pitchFamily="18" charset="0"/>
                <a:cs typeface="Times New Roman" panose="02020603050405020304" pitchFamily="18" charset="0"/>
              </a:rPr>
              <a:t> </a:t>
            </a:r>
            <a:r>
              <a:rPr lang="en-US" sz="5397" b="1" dirty="0" err="1">
                <a:solidFill>
                  <a:srgbClr val="32312E"/>
                </a:solidFill>
                <a:latin typeface="Times New Roman" panose="02020603050405020304" pitchFamily="18" charset="0"/>
                <a:cs typeface="Times New Roman" panose="02020603050405020304" pitchFamily="18" charset="0"/>
              </a:rPr>
              <a:t>bài</a:t>
            </a:r>
            <a:endParaRPr lang="en-US" sz="5397" b="1" dirty="0">
              <a:solidFill>
                <a:srgbClr val="32312E"/>
              </a:solidFill>
              <a:latin typeface="Times New Roman" panose="02020603050405020304" pitchFamily="18" charset="0"/>
              <a:cs typeface="Times New Roman" panose="02020603050405020304" pitchFamily="18" charset="0"/>
            </a:endParaRPr>
          </a:p>
        </p:txBody>
      </p:sp>
      <p:sp>
        <p:nvSpPr>
          <p:cNvPr id="7" name="Right Arrow 6">
            <a:extLst>
              <a:ext uri="{FF2B5EF4-FFF2-40B4-BE49-F238E27FC236}">
                <a16:creationId xmlns:a16="http://schemas.microsoft.com/office/drawing/2014/main" id="{405A8120-49D9-50F4-C1C4-CA5492D43F50}"/>
              </a:ext>
            </a:extLst>
          </p:cNvPr>
          <p:cNvSpPr/>
          <p:nvPr/>
        </p:nvSpPr>
        <p:spPr>
          <a:xfrm>
            <a:off x="3084194" y="1562100"/>
            <a:ext cx="12500610" cy="8530172"/>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SG"/>
          </a:p>
        </p:txBody>
      </p:sp>
      <p:sp>
        <p:nvSpPr>
          <p:cNvPr id="8" name="Freeform 7">
            <a:extLst>
              <a:ext uri="{FF2B5EF4-FFF2-40B4-BE49-F238E27FC236}">
                <a16:creationId xmlns:a16="http://schemas.microsoft.com/office/drawing/2014/main" id="{CCDA5BB2-3880-9E9E-3CD7-CF1D735A853F}"/>
              </a:ext>
            </a:extLst>
          </p:cNvPr>
          <p:cNvSpPr/>
          <p:nvPr/>
        </p:nvSpPr>
        <p:spPr>
          <a:xfrm>
            <a:off x="1986226" y="4121151"/>
            <a:ext cx="7076115" cy="3412068"/>
          </a:xfrm>
          <a:custGeom>
            <a:avLst/>
            <a:gdLst>
              <a:gd name="connsiteX0" fmla="*/ 0 w 7076115"/>
              <a:gd name="connsiteY0" fmla="*/ 568689 h 3412068"/>
              <a:gd name="connsiteX1" fmla="*/ 568689 w 7076115"/>
              <a:gd name="connsiteY1" fmla="*/ 0 h 3412068"/>
              <a:gd name="connsiteX2" fmla="*/ 6507426 w 7076115"/>
              <a:gd name="connsiteY2" fmla="*/ 0 h 3412068"/>
              <a:gd name="connsiteX3" fmla="*/ 7076115 w 7076115"/>
              <a:gd name="connsiteY3" fmla="*/ 568689 h 3412068"/>
              <a:gd name="connsiteX4" fmla="*/ 7076115 w 7076115"/>
              <a:gd name="connsiteY4" fmla="*/ 2843379 h 3412068"/>
              <a:gd name="connsiteX5" fmla="*/ 6507426 w 7076115"/>
              <a:gd name="connsiteY5" fmla="*/ 3412068 h 3412068"/>
              <a:gd name="connsiteX6" fmla="*/ 568689 w 7076115"/>
              <a:gd name="connsiteY6" fmla="*/ 3412068 h 3412068"/>
              <a:gd name="connsiteX7" fmla="*/ 0 w 7076115"/>
              <a:gd name="connsiteY7" fmla="*/ 2843379 h 3412068"/>
              <a:gd name="connsiteX8" fmla="*/ 0 w 7076115"/>
              <a:gd name="connsiteY8" fmla="*/ 568689 h 341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115" h="3412068">
                <a:moveTo>
                  <a:pt x="0" y="568689"/>
                </a:moveTo>
                <a:cubicBezTo>
                  <a:pt x="0" y="254611"/>
                  <a:pt x="254611" y="0"/>
                  <a:pt x="568689" y="0"/>
                </a:cubicBezTo>
                <a:lnTo>
                  <a:pt x="6507426" y="0"/>
                </a:lnTo>
                <a:cubicBezTo>
                  <a:pt x="6821504" y="0"/>
                  <a:pt x="7076115" y="254611"/>
                  <a:pt x="7076115" y="568689"/>
                </a:cubicBezTo>
                <a:lnTo>
                  <a:pt x="7076115" y="2843379"/>
                </a:lnTo>
                <a:cubicBezTo>
                  <a:pt x="7076115" y="3157457"/>
                  <a:pt x="6821504" y="3412068"/>
                  <a:pt x="6507426" y="3412068"/>
                </a:cubicBezTo>
                <a:lnTo>
                  <a:pt x="568689" y="3412068"/>
                </a:lnTo>
                <a:cubicBezTo>
                  <a:pt x="254611" y="3412068"/>
                  <a:pt x="0" y="3157457"/>
                  <a:pt x="0" y="2843379"/>
                </a:cubicBezTo>
                <a:lnTo>
                  <a:pt x="0" y="56868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9913" tIns="299913" rIns="299913" bIns="299913" numCol="1" spcCol="1270" anchor="ctr" anchorCtr="0">
            <a:noAutofit/>
          </a:bodyPr>
          <a:lstStyle/>
          <a:p>
            <a:pPr marL="0" lvl="0" indent="0" algn="ctr" defTabSz="1555750" rtl="0">
              <a:lnSpc>
                <a:spcPct val="150000"/>
              </a:lnSpc>
              <a:spcBef>
                <a:spcPct val="0"/>
              </a:spcBef>
              <a:spcAft>
                <a:spcPct val="35000"/>
              </a:spcAft>
              <a:buNone/>
            </a:pPr>
            <a:r>
              <a:rPr lang="en-VN" sz="3500" b="1" kern="1200" dirty="0">
                <a:latin typeface="Times New Roman" panose="02020603050405020304" pitchFamily="18" charset="0"/>
                <a:cs typeface="Times New Roman" panose="02020603050405020304" pitchFamily="18" charset="0"/>
              </a:rPr>
              <a:t>Mục đích khi tác giả đưa ra lí lẽ, bằng chứng:  </a:t>
            </a:r>
            <a:r>
              <a:rPr lang="en-VN" sz="3500" kern="1200" dirty="0">
                <a:latin typeface="Times New Roman" panose="02020603050405020304" pitchFamily="18" charset="0"/>
                <a:cs typeface="Times New Roman" panose="02020603050405020304" pitchFamily="18" charset="0"/>
              </a:rPr>
              <a:t>để làm sáng tỏ ý kiến của mình về vấn đề xã hội: Dân ta có một lòng nồng nàn yêu nước.</a:t>
            </a:r>
            <a:r>
              <a:rPr lang="en-VN" sz="3500" b="1" kern="1200" dirty="0">
                <a:latin typeface="Times New Roman" panose="02020603050405020304" pitchFamily="18" charset="0"/>
                <a:cs typeface="Times New Roman" panose="02020603050405020304" pitchFamily="18" charset="0"/>
              </a:rPr>
              <a:t> </a:t>
            </a:r>
            <a:endParaRPr lang="en-US" sz="3500" kern="1200" dirty="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B7A10AD3-1024-578E-475C-596004E86C3F}"/>
              </a:ext>
            </a:extLst>
          </p:cNvPr>
          <p:cNvSpPr/>
          <p:nvPr/>
        </p:nvSpPr>
        <p:spPr>
          <a:xfrm>
            <a:off x="9606658" y="4121151"/>
            <a:ext cx="7076115" cy="3412068"/>
          </a:xfrm>
          <a:custGeom>
            <a:avLst/>
            <a:gdLst>
              <a:gd name="connsiteX0" fmla="*/ 0 w 7076115"/>
              <a:gd name="connsiteY0" fmla="*/ 568689 h 3412068"/>
              <a:gd name="connsiteX1" fmla="*/ 568689 w 7076115"/>
              <a:gd name="connsiteY1" fmla="*/ 0 h 3412068"/>
              <a:gd name="connsiteX2" fmla="*/ 6507426 w 7076115"/>
              <a:gd name="connsiteY2" fmla="*/ 0 h 3412068"/>
              <a:gd name="connsiteX3" fmla="*/ 7076115 w 7076115"/>
              <a:gd name="connsiteY3" fmla="*/ 568689 h 3412068"/>
              <a:gd name="connsiteX4" fmla="*/ 7076115 w 7076115"/>
              <a:gd name="connsiteY4" fmla="*/ 2843379 h 3412068"/>
              <a:gd name="connsiteX5" fmla="*/ 6507426 w 7076115"/>
              <a:gd name="connsiteY5" fmla="*/ 3412068 h 3412068"/>
              <a:gd name="connsiteX6" fmla="*/ 568689 w 7076115"/>
              <a:gd name="connsiteY6" fmla="*/ 3412068 h 3412068"/>
              <a:gd name="connsiteX7" fmla="*/ 0 w 7076115"/>
              <a:gd name="connsiteY7" fmla="*/ 2843379 h 3412068"/>
              <a:gd name="connsiteX8" fmla="*/ 0 w 7076115"/>
              <a:gd name="connsiteY8" fmla="*/ 568689 h 341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115" h="3412068">
                <a:moveTo>
                  <a:pt x="0" y="568689"/>
                </a:moveTo>
                <a:cubicBezTo>
                  <a:pt x="0" y="254611"/>
                  <a:pt x="254611" y="0"/>
                  <a:pt x="568689" y="0"/>
                </a:cubicBezTo>
                <a:lnTo>
                  <a:pt x="6507426" y="0"/>
                </a:lnTo>
                <a:cubicBezTo>
                  <a:pt x="6821504" y="0"/>
                  <a:pt x="7076115" y="254611"/>
                  <a:pt x="7076115" y="568689"/>
                </a:cubicBezTo>
                <a:lnTo>
                  <a:pt x="7076115" y="2843379"/>
                </a:lnTo>
                <a:cubicBezTo>
                  <a:pt x="7076115" y="3157457"/>
                  <a:pt x="6821504" y="3412068"/>
                  <a:pt x="6507426" y="3412068"/>
                </a:cubicBezTo>
                <a:lnTo>
                  <a:pt x="568689" y="3412068"/>
                </a:lnTo>
                <a:cubicBezTo>
                  <a:pt x="254611" y="3412068"/>
                  <a:pt x="0" y="3157457"/>
                  <a:pt x="0" y="2843379"/>
                </a:cubicBezTo>
                <a:lnTo>
                  <a:pt x="0" y="568689"/>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299913" tIns="299913" rIns="299913" bIns="299913" numCol="1" spcCol="1270" anchor="ctr" anchorCtr="0">
            <a:noAutofit/>
          </a:bodyPr>
          <a:lstStyle/>
          <a:p>
            <a:pPr marL="0" lvl="0" indent="0" algn="ctr" defTabSz="1555750" rtl="0">
              <a:lnSpc>
                <a:spcPct val="150000"/>
              </a:lnSpc>
              <a:spcBef>
                <a:spcPct val="0"/>
              </a:spcBef>
              <a:spcAft>
                <a:spcPct val="35000"/>
              </a:spcAft>
              <a:buNone/>
            </a:pPr>
            <a:r>
              <a:rPr lang="en-VN" sz="3500" b="1" kern="1200" dirty="0">
                <a:latin typeface="Times New Roman" panose="02020603050405020304" pitchFamily="18" charset="0"/>
                <a:cs typeface="Times New Roman" panose="02020603050405020304" pitchFamily="18" charset="0"/>
              </a:rPr>
              <a:t>Nhận xét cách dùng lí lẽ và bằng chứng trong văn bản: </a:t>
            </a:r>
            <a:r>
              <a:rPr lang="en-VN" sz="3500" kern="1200" dirty="0">
                <a:latin typeface="Times New Roman" panose="02020603050405020304" pitchFamily="18" charset="0"/>
                <a:cs typeface="Times New Roman" panose="02020603050405020304" pitchFamily="18" charset="0"/>
              </a:rPr>
              <a:t>lí lẽ thuyết phục; bằng chứng toàn diện, sinh động.</a:t>
            </a:r>
            <a:endParaRPr lang="en-US" sz="3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5268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2459" y="6731115"/>
            <a:ext cx="5805541" cy="324384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738112"/>
            <a:ext cx="5405445" cy="4030591"/>
          </a:xfrm>
          <a:prstGeom prst="rect">
            <a:avLst/>
          </a:prstGeom>
        </p:spPr>
        <p:txBody>
          <a:bodyPr lIns="0" tIns="0" rIns="0" bIns="0" rtlCol="0" anchor="ctr">
            <a:spAutoFit/>
          </a:bodyPr>
          <a:lstStyle/>
          <a:p>
            <a:pPr algn="ctr">
              <a:lnSpc>
                <a:spcPct val="150000"/>
              </a:lnSpc>
            </a:pPr>
            <a:r>
              <a:rPr lang="en-VN" sz="4500" b="1" dirty="0">
                <a:latin typeface="Times New Roman" panose="02020603050405020304" pitchFamily="18" charset="0"/>
                <a:cs typeface="Times New Roman" panose="02020603050405020304" pitchFamily="18" charset="0"/>
              </a:rPr>
              <a:t>So sánh:</a:t>
            </a:r>
            <a:r>
              <a:rPr lang="en-VN" sz="4500" i="1" dirty="0">
                <a:latin typeface="Times New Roman" panose="02020603050405020304" pitchFamily="18" charset="0"/>
                <a:cs typeface="Times New Roman" panose="02020603050405020304" pitchFamily="18" charset="0"/>
              </a:rPr>
              <a:t> </a:t>
            </a:r>
            <a:r>
              <a:rPr lang="en-VN" sz="4500" dirty="0">
                <a:latin typeface="Times New Roman" panose="02020603050405020304" pitchFamily="18" charset="0"/>
                <a:cs typeface="Times New Roman" panose="02020603050405020304" pitchFamily="18" charset="0"/>
              </a:rPr>
              <a:t> Hình ảnh: tinh</a:t>
            </a:r>
            <a:r>
              <a:rPr lang="en-VN" sz="4500" i="1" dirty="0">
                <a:latin typeface="Times New Roman" panose="02020603050405020304" pitchFamily="18" charset="0"/>
                <a:cs typeface="Times New Roman" panose="02020603050405020304" pitchFamily="18" charset="0"/>
              </a:rPr>
              <a:t> thần yêu nước</a:t>
            </a:r>
            <a:r>
              <a:rPr lang="en-VN" sz="4500" b="1" i="1" dirty="0">
                <a:latin typeface="Times New Roman" panose="02020603050405020304" pitchFamily="18" charset="0"/>
                <a:cs typeface="Times New Roman" panose="02020603050405020304" pitchFamily="18" charset="0"/>
              </a:rPr>
              <a:t> cũng như</a:t>
            </a:r>
            <a:r>
              <a:rPr lang="en-VN" sz="4500" i="1" dirty="0">
                <a:latin typeface="Times New Roman" panose="02020603050405020304" pitchFamily="18" charset="0"/>
                <a:cs typeface="Times New Roman" panose="02020603050405020304" pitchFamily="18" charset="0"/>
              </a:rPr>
              <a:t> các thứ của quý.</a:t>
            </a:r>
            <a:endParaRPr lang="en-VN" sz="4500" dirty="0">
              <a:latin typeface="Times New Roman" panose="02020603050405020304" pitchFamily="18" charset="0"/>
              <a:cs typeface="Times New Roman" panose="02020603050405020304" pitchFamily="18" charset="0"/>
            </a:endParaRPr>
          </a:p>
        </p:txBody>
      </p:sp>
      <p:sp>
        <p:nvSpPr>
          <p:cNvPr id="10" name="TextBox 10"/>
          <p:cNvSpPr txBox="1"/>
          <p:nvPr/>
        </p:nvSpPr>
        <p:spPr>
          <a:xfrm rot="776757">
            <a:off x="9205469" y="4581438"/>
            <a:ext cx="5343567" cy="5069273"/>
          </a:xfrm>
          <a:prstGeom prst="rect">
            <a:avLst/>
          </a:prstGeom>
        </p:spPr>
        <p:txBody>
          <a:bodyPr wrap="square" lIns="0" tIns="0" rIns="0" bIns="0" rtlCol="0" anchor="ctr">
            <a:spAutoFit/>
          </a:bodyPr>
          <a:lstStyle/>
          <a:p>
            <a:pPr algn="ctr">
              <a:lnSpc>
                <a:spcPct val="150000"/>
              </a:lnSpc>
            </a:pPr>
            <a:r>
              <a:rPr lang="en-VN" sz="4500" b="1" dirty="0">
                <a:latin typeface="Times New Roman" panose="02020603050405020304" pitchFamily="18" charset="0"/>
                <a:cs typeface="Times New Roman" panose="02020603050405020304" pitchFamily="18" charset="0"/>
              </a:rPr>
              <a:t>Tác dụng</a:t>
            </a:r>
            <a:r>
              <a:rPr lang="en-VN" sz="4500" dirty="0">
                <a:latin typeface="Times New Roman" panose="02020603050405020304" pitchFamily="18" charset="0"/>
                <a:cs typeface="Times New Roman" panose="02020603050405020304" pitchFamily="18" charset="0"/>
              </a:rPr>
              <a:t>: hình dung được giá trị của tinh thần yêu nước. Qua đó xác định trách nhiệm của mỗi người.</a:t>
            </a:r>
          </a:p>
        </p:txBody>
      </p:sp>
      <p:grpSp>
        <p:nvGrpSpPr>
          <p:cNvPr id="11" name="Group 11"/>
          <p:cNvGrpSpPr/>
          <p:nvPr/>
        </p:nvGrpSpPr>
        <p:grpSpPr>
          <a:xfrm>
            <a:off x="-752136" y="102150"/>
            <a:ext cx="16299115" cy="2460566"/>
            <a:chOff x="0" y="0"/>
            <a:chExt cx="21732153" cy="3280755"/>
          </a:xfrm>
        </p:grpSpPr>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19298558" cy="3280755"/>
            </a:xfrm>
            <a:prstGeom prst="rect">
              <a:avLst/>
            </a:prstGeom>
          </p:spPr>
        </p:pic>
        <p:sp>
          <p:nvSpPr>
            <p:cNvPr id="13" name="TextBox 13"/>
            <p:cNvSpPr txBox="1"/>
            <p:nvPr/>
          </p:nvSpPr>
          <p:spPr>
            <a:xfrm>
              <a:off x="1346143" y="1009517"/>
              <a:ext cx="20386010" cy="1077217"/>
            </a:xfrm>
            <a:prstGeom prst="rect">
              <a:avLst/>
            </a:prstGeom>
          </p:spPr>
          <p:txBody>
            <a:bodyPr lIns="0" tIns="0" rIns="0" bIns="0" rtlCol="0" anchor="t">
              <a:spAutoFit/>
            </a:bodyPr>
            <a:lstStyle/>
            <a:p>
              <a:pPr algn="just">
                <a:lnSpc>
                  <a:spcPts val="6312"/>
                </a:lnSpc>
              </a:pPr>
              <a:r>
                <a:rPr lang="en-US" sz="5500" b="1" spc="-135" dirty="0">
                  <a:solidFill>
                    <a:srgbClr val="186AB4"/>
                  </a:solidFill>
                  <a:latin typeface="Times New Roman" panose="02020603050405020304" pitchFamily="18" charset="0"/>
                  <a:cs typeface="Times New Roman" panose="02020603050405020304" pitchFamily="18" charset="0"/>
                </a:rPr>
                <a:t>4. </a:t>
              </a:r>
              <a:r>
                <a:rPr lang="en-US" sz="5500" b="1" spc="-135" dirty="0" err="1">
                  <a:solidFill>
                    <a:srgbClr val="186AB4"/>
                  </a:solidFill>
                  <a:latin typeface="Times New Roman" panose="02020603050405020304" pitchFamily="18" charset="0"/>
                  <a:cs typeface="Times New Roman" panose="02020603050405020304" pitchFamily="18" charset="0"/>
                </a:rPr>
                <a:t>Nghệ</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thuật</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lập</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luận</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trong</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phần</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kết</a:t>
              </a:r>
              <a:r>
                <a:rPr lang="en-US" sz="5500" b="1" spc="-135" dirty="0">
                  <a:solidFill>
                    <a:srgbClr val="186AB4"/>
                  </a:solidFill>
                  <a:latin typeface="Times New Roman" panose="02020603050405020304" pitchFamily="18" charset="0"/>
                  <a:cs typeface="Times New Roman" panose="02020603050405020304" pitchFamily="18" charset="0"/>
                </a:rPr>
                <a:t> </a:t>
              </a:r>
              <a:r>
                <a:rPr lang="en-US" sz="5500" b="1" spc="-135" dirty="0" err="1">
                  <a:solidFill>
                    <a:srgbClr val="186AB4"/>
                  </a:solidFill>
                  <a:latin typeface="Times New Roman" panose="02020603050405020304" pitchFamily="18" charset="0"/>
                  <a:cs typeface="Times New Roman" panose="02020603050405020304" pitchFamily="18" charset="0"/>
                </a:rPr>
                <a:t>bài</a:t>
              </a:r>
              <a:endParaRPr lang="en-US" sz="5500" b="1" spc="-135" dirty="0">
                <a:solidFill>
                  <a:srgbClr val="186AB4"/>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28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4"/>
          <a:srcRect/>
          <a:stretch>
            <a:fillRect/>
          </a:stretch>
        </p:blipFill>
        <p:spPr>
          <a:xfrm>
            <a:off x="7043093" y="2455939"/>
            <a:ext cx="9765633" cy="8801277"/>
          </a:xfrm>
          <a:prstGeom prst="rect">
            <a:avLst/>
          </a:prstGeom>
        </p:spPr>
      </p:pic>
      <p:sp>
        <p:nvSpPr>
          <p:cNvPr id="5" name="TextBox 5"/>
          <p:cNvSpPr txBox="1"/>
          <p:nvPr/>
        </p:nvSpPr>
        <p:spPr>
          <a:xfrm>
            <a:off x="8419357" y="4973251"/>
            <a:ext cx="7646198" cy="1638910"/>
          </a:xfrm>
          <a:prstGeom prst="rect">
            <a:avLst/>
          </a:prstGeom>
        </p:spPr>
        <p:txBody>
          <a:bodyPr lIns="0" tIns="0" rIns="0" bIns="0" rtlCol="0" anchor="t">
            <a:spAutoFit/>
          </a:bodyPr>
          <a:lstStyle/>
          <a:p>
            <a:pPr algn="ctr">
              <a:lnSpc>
                <a:spcPts val="6749"/>
              </a:lnSpc>
              <a:spcBef>
                <a:spcPct val="0"/>
              </a:spcBef>
            </a:pPr>
            <a:r>
              <a:rPr lang="en-VN" sz="4500" i="1" dirty="0">
                <a:latin typeface="Times New Roman" panose="02020603050405020304" pitchFamily="18" charset="0"/>
                <a:cs typeface="Times New Roman" panose="02020603050405020304" pitchFamily="18" charset="0"/>
              </a:rPr>
              <a:t>Em hãy khái quát về giá trị nội dung và nghệ thuật của văn bản?</a:t>
            </a:r>
            <a:r>
              <a:rPr lang="en-VN" sz="4500" dirty="0">
                <a:latin typeface="Times New Roman" panose="02020603050405020304" pitchFamily="18" charset="0"/>
                <a:cs typeface="Times New Roman" panose="02020603050405020304" pitchFamily="18" charset="0"/>
              </a:rPr>
              <a:t> </a:t>
            </a:r>
            <a:endParaRPr lang="en-US" sz="4500" dirty="0">
              <a:solidFill>
                <a:srgbClr val="000000"/>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III. TỔNG KẾT</a:t>
              </a:r>
            </a:p>
          </p:txBody>
        </p:sp>
      </p:grpSp>
      <p:pic>
        <p:nvPicPr>
          <p:cNvPr id="9" name="Picture 7">
            <a:extLst>
              <a:ext uri="{FF2B5EF4-FFF2-40B4-BE49-F238E27FC236}">
                <a16:creationId xmlns:a16="http://schemas.microsoft.com/office/drawing/2014/main" id="{074F77BC-064B-2A23-9115-B10B295ED1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8043" y="1620844"/>
            <a:ext cx="6109640" cy="86661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3"/>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62660" y="3019167"/>
            <a:ext cx="8443836" cy="5748845"/>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76352" y="2319586"/>
            <a:ext cx="6816453" cy="1588234"/>
          </a:xfrm>
          <a:prstGeom prst="rect">
            <a:avLst/>
          </a:prstGeom>
        </p:spPr>
      </p:pic>
      <p:sp>
        <p:nvSpPr>
          <p:cNvPr id="14" name="TextBox 14"/>
          <p:cNvSpPr txBox="1"/>
          <p:nvPr/>
        </p:nvSpPr>
        <p:spPr>
          <a:xfrm>
            <a:off x="4940370" y="4305578"/>
            <a:ext cx="7546252" cy="3761799"/>
          </a:xfrm>
          <a:prstGeom prst="rect">
            <a:avLst/>
          </a:prstGeom>
        </p:spPr>
        <p:txBody>
          <a:bodyPr lIns="0" tIns="0" rIns="0" bIns="0" rtlCol="0" anchor="t">
            <a:spAutoFit/>
          </a:bodyPr>
          <a:lstStyle/>
          <a:p>
            <a:pPr algn="ctr">
              <a:lnSpc>
                <a:spcPct val="150000"/>
              </a:lnSpc>
            </a:pPr>
            <a:r>
              <a:rPr lang="vi-VN" sz="4200" dirty="0">
                <a:latin typeface="Times New Roman" panose="02020603050405020304" pitchFamily="18" charset="0"/>
                <a:cs typeface="Times New Roman" panose="02020603050405020304" pitchFamily="18" charset="0"/>
              </a:rPr>
              <a:t>Văn bản ca ngợi và tự hào về tinh thần yêu nước. Từ đó kêu gọi mọi người cùng phát huy truyền thống yêu nước quý báu của dân tộc</a:t>
            </a:r>
            <a:r>
              <a:rPr lang="en-VN" sz="4200" dirty="0">
                <a:latin typeface="Times New Roman" panose="02020603050405020304" pitchFamily="18" charset="0"/>
                <a:cs typeface="Times New Roman" panose="02020603050405020304" pitchFamily="18" charset="0"/>
              </a:rPr>
              <a:t>.</a:t>
            </a:r>
          </a:p>
        </p:txBody>
      </p:sp>
      <p:grpSp>
        <p:nvGrpSpPr>
          <p:cNvPr id="17" name="Group 17"/>
          <p:cNvGrpSpPr/>
          <p:nvPr/>
        </p:nvGrpSpPr>
        <p:grpSpPr>
          <a:xfrm>
            <a:off x="-564842" y="178796"/>
            <a:ext cx="10637689" cy="1650503"/>
            <a:chOff x="0" y="0"/>
            <a:chExt cx="14183585" cy="2200671"/>
          </a:xfrm>
        </p:grpSpPr>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2945122" cy="2200671"/>
            </a:xfrm>
            <a:prstGeom prst="rect">
              <a:avLst/>
            </a:prstGeom>
          </p:spPr>
        </p:pic>
        <p:sp>
          <p:nvSpPr>
            <p:cNvPr id="19" name="TextBox 19"/>
            <p:cNvSpPr txBox="1"/>
            <p:nvPr/>
          </p:nvSpPr>
          <p:spPr>
            <a:xfrm>
              <a:off x="1279971" y="413527"/>
              <a:ext cx="12903614" cy="1286422"/>
            </a:xfrm>
            <a:prstGeom prst="rect">
              <a:avLst/>
            </a:prstGeom>
          </p:spPr>
          <p:txBody>
            <a:bodyPr lIns="0" tIns="0" rIns="0" bIns="0" rtlCol="0" anchor="t">
              <a:spAutoFit/>
            </a:bodyPr>
            <a:lstStyle/>
            <a:p>
              <a:pPr algn="just">
                <a:lnSpc>
                  <a:spcPts val="8048"/>
                </a:lnSpc>
              </a:pPr>
              <a:r>
                <a:rPr lang="en-US" sz="6500" b="1" dirty="0">
                  <a:solidFill>
                    <a:srgbClr val="004AAD"/>
                  </a:solidFill>
                  <a:latin typeface="Times New Roman" panose="02020603050405020304" pitchFamily="18" charset="0"/>
                  <a:cs typeface="Times New Roman" panose="02020603050405020304" pitchFamily="18" charset="0"/>
                </a:rPr>
                <a:t>III. TỔNG KẾT</a:t>
              </a:r>
            </a:p>
          </p:txBody>
        </p:sp>
      </p:grpSp>
      <p:sp>
        <p:nvSpPr>
          <p:cNvPr id="20" name="TextBox 13">
            <a:extLst>
              <a:ext uri="{FF2B5EF4-FFF2-40B4-BE49-F238E27FC236}">
                <a16:creationId xmlns:a16="http://schemas.microsoft.com/office/drawing/2014/main" id="{ECF95C28-BF1E-2450-F145-35BF0A826D3D}"/>
              </a:ext>
            </a:extLst>
          </p:cNvPr>
          <p:cNvSpPr txBox="1"/>
          <p:nvPr/>
        </p:nvSpPr>
        <p:spPr>
          <a:xfrm>
            <a:off x="5798554" y="2734224"/>
            <a:ext cx="5643398" cy="807913"/>
          </a:xfrm>
          <a:prstGeom prst="rect">
            <a:avLst/>
          </a:prstGeom>
        </p:spPr>
        <p:txBody>
          <a:bodyPr lIns="0" tIns="0" rIns="0" bIns="0" rtlCol="0" anchor="t">
            <a:spAutoFit/>
          </a:bodyPr>
          <a:lstStyle/>
          <a:p>
            <a:pPr algn="ctr">
              <a:lnSpc>
                <a:spcPts val="6299"/>
              </a:lnSpc>
            </a:pPr>
            <a:r>
              <a:rPr lang="en-US" sz="5500" b="1" dirty="0">
                <a:solidFill>
                  <a:srgbClr val="0070C0"/>
                </a:solidFill>
                <a:latin typeface="Times New Roman" panose="02020603050405020304" pitchFamily="18" charset="0"/>
                <a:cs typeface="Times New Roman" panose="02020603050405020304" pitchFamily="18" charset="0"/>
              </a:rPr>
              <a:t>1. </a:t>
            </a:r>
            <a:r>
              <a:rPr lang="en-US" sz="5500" b="1" dirty="0" err="1">
                <a:solidFill>
                  <a:srgbClr val="0070C0"/>
                </a:solidFill>
                <a:latin typeface="Times New Roman" panose="02020603050405020304" pitchFamily="18" charset="0"/>
                <a:cs typeface="Times New Roman" panose="02020603050405020304" pitchFamily="18" charset="0"/>
              </a:rPr>
              <a:t>Nội</a:t>
            </a:r>
            <a:r>
              <a:rPr lang="en-US" sz="5500" b="1" dirty="0">
                <a:solidFill>
                  <a:srgbClr val="0070C0"/>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259046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4201744" y="5648341"/>
            <a:ext cx="4560166" cy="4883712"/>
          </a:xfrm>
          <a:prstGeom prst="rect">
            <a:avLst/>
          </a:prstGeom>
        </p:spPr>
      </p:pic>
      <p:pic>
        <p:nvPicPr>
          <p:cNvPr id="4" name="Picture 4"/>
          <p:cNvPicPr>
            <a:picLocks noChangeAspect="1"/>
          </p:cNvPicPr>
          <p:nvPr/>
        </p:nvPicPr>
        <p:blipFill>
          <a:blip r:embed="rId3"/>
          <a:srcRect/>
          <a:stretch>
            <a:fillRect/>
          </a:stretch>
        </p:blipFill>
        <p:spPr>
          <a:xfrm>
            <a:off x="-326017" y="7246196"/>
            <a:ext cx="4546996" cy="30408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838"/>
          <a:stretch>
            <a:fillRect/>
          </a:stretch>
        </p:blipFill>
        <p:spPr>
          <a:xfrm rot="5400000">
            <a:off x="-811937" y="5353154"/>
            <a:ext cx="2714718" cy="164158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 y="4060423"/>
            <a:ext cx="5611047" cy="5391500"/>
          </a:xfrm>
          <a:prstGeom prst="rect">
            <a:avLst/>
          </a:prstGeom>
        </p:spPr>
      </p:pic>
      <p:pic>
        <p:nvPicPr>
          <p:cNvPr id="7" name="Picture 7"/>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4623946" y="7144004"/>
            <a:ext cx="1266500" cy="5495091"/>
          </a:xfrm>
          <a:prstGeom prst="rect">
            <a:avLst/>
          </a:prstGeom>
        </p:spPr>
      </p:pic>
      <p:pic>
        <p:nvPicPr>
          <p:cNvPr id="8" name="Picture 8"/>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9765575" y="7144004"/>
            <a:ext cx="1266500" cy="5495091"/>
          </a:xfrm>
          <a:prstGeom prst="rect">
            <a:avLst/>
          </a:prstGeom>
        </p:spPr>
      </p:pic>
      <p:pic>
        <p:nvPicPr>
          <p:cNvPr id="9" name="Picture 9"/>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35173" b="3345"/>
          <a:stretch>
            <a:fillRect/>
          </a:stretch>
        </p:blipFill>
        <p:spPr>
          <a:xfrm rot="5400000">
            <a:off x="14907205" y="7144004"/>
            <a:ext cx="1266500" cy="549509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35773" y="1977107"/>
            <a:ext cx="6816453" cy="1588234"/>
          </a:xfrm>
          <a:prstGeom prst="rect">
            <a:avLst/>
          </a:prstGeom>
        </p:spPr>
      </p:pic>
      <p:grpSp>
        <p:nvGrpSpPr>
          <p:cNvPr id="17" name="Group 17"/>
          <p:cNvGrpSpPr/>
          <p:nvPr/>
        </p:nvGrpSpPr>
        <p:grpSpPr>
          <a:xfrm>
            <a:off x="-564842" y="178796"/>
            <a:ext cx="10637689" cy="1650503"/>
            <a:chOff x="0" y="0"/>
            <a:chExt cx="14183585" cy="2200671"/>
          </a:xfrm>
        </p:grpSpPr>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2945122" cy="2200671"/>
            </a:xfrm>
            <a:prstGeom prst="rect">
              <a:avLst/>
            </a:prstGeom>
          </p:spPr>
        </p:pic>
        <p:sp>
          <p:nvSpPr>
            <p:cNvPr id="19" name="TextBox 19"/>
            <p:cNvSpPr txBox="1"/>
            <p:nvPr/>
          </p:nvSpPr>
          <p:spPr>
            <a:xfrm>
              <a:off x="1279971" y="413527"/>
              <a:ext cx="12903614" cy="1286422"/>
            </a:xfrm>
            <a:prstGeom prst="rect">
              <a:avLst/>
            </a:prstGeom>
          </p:spPr>
          <p:txBody>
            <a:bodyPr lIns="0" tIns="0" rIns="0" bIns="0" rtlCol="0" anchor="t">
              <a:spAutoFit/>
            </a:bodyPr>
            <a:lstStyle/>
            <a:p>
              <a:pPr algn="just">
                <a:lnSpc>
                  <a:spcPts val="8048"/>
                </a:lnSpc>
              </a:pPr>
              <a:r>
                <a:rPr lang="en-US" sz="6500" b="1" dirty="0">
                  <a:solidFill>
                    <a:srgbClr val="004AAD"/>
                  </a:solidFill>
                  <a:latin typeface="Times New Roman" panose="02020603050405020304" pitchFamily="18" charset="0"/>
                  <a:cs typeface="Times New Roman" panose="02020603050405020304" pitchFamily="18" charset="0"/>
                </a:rPr>
                <a:t>III. TỔNG KẾT</a:t>
              </a:r>
            </a:p>
          </p:txBody>
        </p:sp>
      </p:grpSp>
      <p:sp>
        <p:nvSpPr>
          <p:cNvPr id="20" name="TextBox 13">
            <a:extLst>
              <a:ext uri="{FF2B5EF4-FFF2-40B4-BE49-F238E27FC236}">
                <a16:creationId xmlns:a16="http://schemas.microsoft.com/office/drawing/2014/main" id="{ECF95C28-BF1E-2450-F145-35BF0A826D3D}"/>
              </a:ext>
            </a:extLst>
          </p:cNvPr>
          <p:cNvSpPr txBox="1"/>
          <p:nvPr/>
        </p:nvSpPr>
        <p:spPr>
          <a:xfrm>
            <a:off x="6257975" y="2391745"/>
            <a:ext cx="5643398" cy="807913"/>
          </a:xfrm>
          <a:prstGeom prst="rect">
            <a:avLst/>
          </a:prstGeom>
        </p:spPr>
        <p:txBody>
          <a:bodyPr lIns="0" tIns="0" rIns="0" bIns="0" rtlCol="0" anchor="t">
            <a:spAutoFit/>
          </a:bodyPr>
          <a:lstStyle/>
          <a:p>
            <a:pPr algn="ctr">
              <a:lnSpc>
                <a:spcPts val="6299"/>
              </a:lnSpc>
            </a:pPr>
            <a:r>
              <a:rPr lang="en-US" sz="5500" b="1" dirty="0">
                <a:solidFill>
                  <a:srgbClr val="0070C0"/>
                </a:solidFill>
                <a:latin typeface="Times New Roman" panose="02020603050405020304" pitchFamily="18" charset="0"/>
                <a:cs typeface="Times New Roman" panose="02020603050405020304" pitchFamily="18" charset="0"/>
              </a:rPr>
              <a:t>2. </a:t>
            </a:r>
            <a:r>
              <a:rPr lang="en-US" sz="5500" b="1" dirty="0" err="1">
                <a:solidFill>
                  <a:srgbClr val="0070C0"/>
                </a:solidFill>
                <a:latin typeface="Times New Roman" panose="02020603050405020304" pitchFamily="18" charset="0"/>
                <a:cs typeface="Times New Roman" panose="02020603050405020304" pitchFamily="18" charset="0"/>
              </a:rPr>
              <a:t>Nghệ</a:t>
            </a:r>
            <a:r>
              <a:rPr lang="en-US" sz="5500" b="1" dirty="0">
                <a:solidFill>
                  <a:srgbClr val="0070C0"/>
                </a:solidFill>
                <a:latin typeface="Times New Roman" panose="02020603050405020304" pitchFamily="18" charset="0"/>
                <a:cs typeface="Times New Roman" panose="02020603050405020304" pitchFamily="18" charset="0"/>
              </a:rPr>
              <a:t> </a:t>
            </a:r>
            <a:r>
              <a:rPr lang="en-US" sz="5500" b="1" dirty="0" err="1">
                <a:solidFill>
                  <a:srgbClr val="0070C0"/>
                </a:solidFill>
                <a:latin typeface="Times New Roman" panose="02020603050405020304" pitchFamily="18" charset="0"/>
                <a:cs typeface="Times New Roman" panose="02020603050405020304" pitchFamily="18" charset="0"/>
              </a:rPr>
              <a:t>thuật</a:t>
            </a:r>
            <a:endParaRPr lang="en-US" sz="5500" b="1" dirty="0">
              <a:solidFill>
                <a:srgbClr val="0070C0"/>
              </a:solidFill>
              <a:latin typeface="Times New Roman" panose="02020603050405020304" pitchFamily="18" charset="0"/>
              <a:cs typeface="Times New Roman" panose="02020603050405020304" pitchFamily="18" charset="0"/>
            </a:endParaRPr>
          </a:p>
        </p:txBody>
      </p:sp>
      <p:pic>
        <p:nvPicPr>
          <p:cNvPr id="21" name="Picture 6">
            <a:extLst>
              <a:ext uri="{FF2B5EF4-FFF2-40B4-BE49-F238E27FC236}">
                <a16:creationId xmlns:a16="http://schemas.microsoft.com/office/drawing/2014/main" id="{E1807085-73FA-CF6A-1321-173D50F753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53275" y="4088691"/>
            <a:ext cx="5611047" cy="5391500"/>
          </a:xfrm>
          <a:prstGeom prst="rect">
            <a:avLst/>
          </a:prstGeom>
        </p:spPr>
      </p:pic>
      <p:pic>
        <p:nvPicPr>
          <p:cNvPr id="22" name="Picture 6">
            <a:extLst>
              <a:ext uri="{FF2B5EF4-FFF2-40B4-BE49-F238E27FC236}">
                <a16:creationId xmlns:a16="http://schemas.microsoft.com/office/drawing/2014/main" id="{988E72BF-7966-4007-6C56-8F0C8DEA1C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49350" y="4116959"/>
            <a:ext cx="5611047" cy="5391500"/>
          </a:xfrm>
          <a:prstGeom prst="rect">
            <a:avLst/>
          </a:prstGeom>
        </p:spPr>
      </p:pic>
      <p:sp>
        <p:nvSpPr>
          <p:cNvPr id="24" name="TextBox 23">
            <a:extLst>
              <a:ext uri="{FF2B5EF4-FFF2-40B4-BE49-F238E27FC236}">
                <a16:creationId xmlns:a16="http://schemas.microsoft.com/office/drawing/2014/main" id="{E9BA5EB4-B191-563F-CB73-DBDD3FE3E8B5}"/>
              </a:ext>
            </a:extLst>
          </p:cNvPr>
          <p:cNvSpPr txBox="1"/>
          <p:nvPr/>
        </p:nvSpPr>
        <p:spPr>
          <a:xfrm>
            <a:off x="1238151" y="4539176"/>
            <a:ext cx="4213611" cy="4492384"/>
          </a:xfrm>
          <a:prstGeom prst="rect">
            <a:avLst/>
          </a:prstGeom>
          <a:noFill/>
        </p:spPr>
        <p:txBody>
          <a:bodyPr wrap="square">
            <a:spAutoFit/>
          </a:bodyPr>
          <a:lstStyle/>
          <a:p>
            <a:pPr algn="ctr">
              <a:lnSpc>
                <a:spcPct val="115000"/>
              </a:lnSpc>
            </a:pPr>
            <a:r>
              <a:rPr lang="en-VN" sz="4200" dirty="0">
                <a:solidFill>
                  <a:srgbClr val="000000"/>
                </a:solidFill>
                <a:effectLst/>
                <a:latin typeface="Times New Roman" panose="02020603050405020304" pitchFamily="18" charset="0"/>
                <a:ea typeface="Times New Roman" panose="02020603050405020304" pitchFamily="18" charset="0"/>
              </a:rPr>
              <a:t>Sử dụng từ ngữ gợi hình ảnh, sử dụng phép so sánh, liệt kê, cấu trúc câu văn “từ ... đến” hiệu quả.</a:t>
            </a:r>
            <a:endParaRPr lang="en-VN" sz="4200" dirty="0">
              <a:effectLst/>
              <a:latin typeface="Times New Roman" panose="02020603050405020304" pitchFamily="18" charset="0"/>
              <a:ea typeface="Times New Roman" panose="02020603050405020304" pitchFamily="18" charset="0"/>
            </a:endParaRPr>
          </a:p>
        </p:txBody>
      </p:sp>
      <p:sp>
        <p:nvSpPr>
          <p:cNvPr id="26" name="TextBox 25">
            <a:extLst>
              <a:ext uri="{FF2B5EF4-FFF2-40B4-BE49-F238E27FC236}">
                <a16:creationId xmlns:a16="http://schemas.microsoft.com/office/drawing/2014/main" id="{DF2F654A-2A95-27DA-0AB9-716D79B41667}"/>
              </a:ext>
            </a:extLst>
          </p:cNvPr>
          <p:cNvSpPr txBox="1"/>
          <p:nvPr/>
        </p:nvSpPr>
        <p:spPr>
          <a:xfrm>
            <a:off x="6949586" y="4887757"/>
            <a:ext cx="4577228" cy="3749103"/>
          </a:xfrm>
          <a:prstGeom prst="rect">
            <a:avLst/>
          </a:prstGeom>
          <a:noFill/>
        </p:spPr>
        <p:txBody>
          <a:bodyPr wrap="square">
            <a:spAutoFit/>
          </a:bodyPr>
          <a:lstStyle/>
          <a:p>
            <a:pPr algn="ctr">
              <a:lnSpc>
                <a:spcPct val="115000"/>
              </a:lnSpc>
            </a:pPr>
            <a:r>
              <a:rPr lang="en-VN" sz="4200" dirty="0">
                <a:solidFill>
                  <a:srgbClr val="000000"/>
                </a:solidFill>
                <a:effectLst/>
                <a:latin typeface="Times New Roman" panose="02020603050405020304" pitchFamily="18" charset="0"/>
                <a:ea typeface="Times New Roman" panose="02020603050405020304" pitchFamily="18" charset="0"/>
              </a:rPr>
              <a:t>Xây dựng ý kiến ngắn gọn, súc tích; lí lẽ chặt chẽ; bằng chứng toàn diện, chọn lọc tiêu biểu.</a:t>
            </a:r>
            <a:endParaRPr lang="en-VN" sz="4200" dirty="0">
              <a:effectLst/>
              <a:latin typeface="Times New Roman" panose="02020603050405020304" pitchFamily="18" charset="0"/>
              <a:ea typeface="Times New Roman" panose="02020603050405020304" pitchFamily="18" charset="0"/>
            </a:endParaRPr>
          </a:p>
        </p:txBody>
      </p:sp>
      <p:sp>
        <p:nvSpPr>
          <p:cNvPr id="28" name="TextBox 27">
            <a:extLst>
              <a:ext uri="{FF2B5EF4-FFF2-40B4-BE49-F238E27FC236}">
                <a16:creationId xmlns:a16="http://schemas.microsoft.com/office/drawing/2014/main" id="{6D5BC636-30F3-E25F-E6F3-87A73BAF02D3}"/>
              </a:ext>
            </a:extLst>
          </p:cNvPr>
          <p:cNvSpPr txBox="1"/>
          <p:nvPr/>
        </p:nvSpPr>
        <p:spPr>
          <a:xfrm>
            <a:off x="12792909" y="5312873"/>
            <a:ext cx="4788167" cy="3323987"/>
          </a:xfrm>
          <a:prstGeom prst="rect">
            <a:avLst/>
          </a:prstGeom>
          <a:noFill/>
        </p:spPr>
        <p:txBody>
          <a:bodyPr wrap="square">
            <a:spAutoFit/>
          </a:bodyPr>
          <a:lstStyle/>
          <a:p>
            <a:pPr algn="ctr"/>
            <a:r>
              <a:rPr lang="en-VN" sz="4200" dirty="0">
                <a:solidFill>
                  <a:srgbClr val="000000"/>
                </a:solidFill>
                <a:effectLst/>
                <a:latin typeface="Times New Roman" panose="02020603050405020304" pitchFamily="18" charset="0"/>
                <a:ea typeface="Times New Roman" panose="02020603050405020304" pitchFamily="18" charset="0"/>
              </a:rPr>
              <a:t>Bài văn là một mẫu mực về lập luận, bố cục và cách dẫn chứng của thể văn nghị luận.</a:t>
            </a:r>
            <a:r>
              <a:rPr lang="en-VN" sz="4200" dirty="0">
                <a:effectLst/>
              </a:rPr>
              <a:t> </a:t>
            </a:r>
            <a:endParaRPr lang="en-VN" sz="4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527454" y="958166"/>
            <a:ext cx="1410644" cy="134011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7452" y="600428"/>
            <a:ext cx="16512208" cy="9186792"/>
          </a:xfrm>
          <a:prstGeom prst="rect">
            <a:avLst/>
          </a:prstGeom>
        </p:spPr>
      </p:pic>
      <p:sp>
        <p:nvSpPr>
          <p:cNvPr id="12" name="Rounded Rectangle 11">
            <a:extLst>
              <a:ext uri="{FF2B5EF4-FFF2-40B4-BE49-F238E27FC236}">
                <a16:creationId xmlns:a16="http://schemas.microsoft.com/office/drawing/2014/main" id="{0D97FB75-CCA6-1A70-062E-62BD34A1DDE6}"/>
              </a:ext>
            </a:extLst>
          </p:cNvPr>
          <p:cNvSpPr/>
          <p:nvPr/>
        </p:nvSpPr>
        <p:spPr>
          <a:xfrm>
            <a:off x="1752601" y="499781"/>
            <a:ext cx="14173200" cy="1367120"/>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 name="TextBox 10"/>
          <p:cNvSpPr txBox="1"/>
          <p:nvPr/>
        </p:nvSpPr>
        <p:spPr>
          <a:xfrm>
            <a:off x="3581400" y="600428"/>
            <a:ext cx="15936449" cy="846386"/>
          </a:xfrm>
          <a:prstGeom prst="rect">
            <a:avLst/>
          </a:prstGeom>
        </p:spPr>
        <p:txBody>
          <a:bodyPr lIns="0" tIns="0" rIns="0" bIns="0" rtlCol="0" anchor="t">
            <a:spAutoFit/>
          </a:bodyPr>
          <a:lstStyle/>
          <a:p>
            <a:pPr algn="just">
              <a:lnSpc>
                <a:spcPts val="6580"/>
              </a:lnSpc>
            </a:pP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3.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đọc</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bản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500" b="1" spc="-141" dirty="0">
                <a:solidFill>
                  <a:schemeClr val="accent6">
                    <a:lumMod val="50000"/>
                  </a:schemeClr>
                </a:solidFill>
                <a:latin typeface="Times New Roman" panose="02020603050405020304" pitchFamily="18" charset="0"/>
                <a:cs typeface="Times New Roman" panose="02020603050405020304" pitchFamily="18" charset="0"/>
              </a:rPr>
              <a:t> </a:t>
            </a:r>
            <a:r>
              <a:rPr lang="en-US" sz="5500" b="1" spc="-141" dirty="0" err="1">
                <a:solidFill>
                  <a:schemeClr val="accent6">
                    <a:lumMod val="50000"/>
                  </a:schemeClr>
                </a:solidFill>
                <a:latin typeface="Times New Roman" panose="02020603050405020304" pitchFamily="18" charset="0"/>
                <a:cs typeface="Times New Roman" panose="02020603050405020304" pitchFamily="18" charset="0"/>
              </a:rPr>
              <a:t>hội</a:t>
            </a:r>
            <a:endParaRPr lang="en-US" sz="5500" b="1" spc="-14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56FA247-2582-10FC-3272-B3830EC0423B}"/>
              </a:ext>
            </a:extLst>
          </p:cNvPr>
          <p:cNvSpPr txBox="1"/>
          <p:nvPr/>
        </p:nvSpPr>
        <p:spPr>
          <a:xfrm>
            <a:off x="1782098" y="2225186"/>
            <a:ext cx="14173200" cy="6587957"/>
          </a:xfrm>
          <a:prstGeom prst="rect">
            <a:avLst/>
          </a:prstGeom>
          <a:noFill/>
        </p:spPr>
        <p:txBody>
          <a:bodyPr wrap="square">
            <a:spAutoFit/>
          </a:bodyPr>
          <a:lstStyle/>
          <a:p>
            <a:pPr marL="285750" indent="-285750" algn="just">
              <a:lnSpc>
                <a:spcPct val="115000"/>
              </a:lnSpc>
              <a:buFont typeface="Wingdings" pitchFamily="2" charset="2"/>
              <a:buChar char="§"/>
            </a:pPr>
            <a:r>
              <a:rPr lang="en-VN" sz="4200" dirty="0">
                <a:solidFill>
                  <a:srgbClr val="000000"/>
                </a:solidFill>
                <a:latin typeface="Times New Roman" panose="02020603050405020304" pitchFamily="18" charset="0"/>
                <a:ea typeface="Times New Roman" panose="02020603050405020304" pitchFamily="18" charset="0"/>
              </a:rPr>
              <a:t> </a:t>
            </a:r>
            <a:r>
              <a:rPr lang="en-VN" sz="4200" dirty="0">
                <a:solidFill>
                  <a:srgbClr val="000000"/>
                </a:solidFill>
                <a:effectLst/>
                <a:latin typeface="Times New Roman" panose="02020603050405020304" pitchFamily="18" charset="0"/>
                <a:ea typeface="Times New Roman" panose="02020603050405020304" pitchFamily="18" charset="0"/>
              </a:rPr>
              <a:t>Đọc kỹ văn bản, xác định vấn đề nghị luận được nêu ra trong bài văn. Vấn đề đó được nêu ra ở nhan đề hay câu văn nào của văn bản. </a:t>
            </a:r>
            <a:endParaRPr lang="en-VN"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en-VN" sz="4200" dirty="0">
                <a:solidFill>
                  <a:srgbClr val="000000"/>
                </a:solidFill>
                <a:effectLst/>
                <a:latin typeface="Times New Roman" panose="02020603050405020304" pitchFamily="18" charset="0"/>
                <a:ea typeface="Times New Roman" panose="02020603050405020304" pitchFamily="18" charset="0"/>
              </a:rPr>
              <a:t> Tóm tắt ý kiến trong từng phần.</a:t>
            </a:r>
            <a:endParaRPr lang="en-VN"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en-VN" sz="4200" dirty="0">
                <a:solidFill>
                  <a:srgbClr val="000000"/>
                </a:solidFill>
                <a:effectLst/>
                <a:latin typeface="Times New Roman" panose="02020603050405020304" pitchFamily="18" charset="0"/>
                <a:ea typeface="Times New Roman" panose="02020603050405020304" pitchFamily="18" charset="0"/>
              </a:rPr>
              <a:t> Tìm ra hệ thống lý lẽ, bằng chứng làm rõ cho từng ý kiến.</a:t>
            </a:r>
            <a:endParaRPr lang="en-VN" sz="4200" dirty="0">
              <a:effectLst/>
              <a:latin typeface="Times New Roman" panose="02020603050405020304" pitchFamily="18" charset="0"/>
              <a:ea typeface="Times New Roman" panose="02020603050405020304" pitchFamily="18" charset="0"/>
            </a:endParaRPr>
          </a:p>
          <a:p>
            <a:pPr marL="285750" indent="-285750" algn="just">
              <a:lnSpc>
                <a:spcPct val="115000"/>
              </a:lnSpc>
              <a:buFont typeface="Wingdings" pitchFamily="2" charset="2"/>
              <a:buChar char="§"/>
            </a:pPr>
            <a:r>
              <a:rPr lang="en-VN" sz="4200" dirty="0">
                <a:solidFill>
                  <a:srgbClr val="000000"/>
                </a:solidFill>
                <a:effectLst/>
                <a:latin typeface="Times New Roman" panose="02020603050405020304" pitchFamily="18" charset="0"/>
                <a:ea typeface="Times New Roman" panose="02020603050405020304" pitchFamily="18" charset="0"/>
              </a:rPr>
              <a:t> Nhận xét về nghệ thuật nghị luận và giá trị nội dung trong văn bản.</a:t>
            </a:r>
            <a:endParaRPr lang="en-VN" sz="4200" dirty="0">
              <a:effectLst/>
              <a:latin typeface="Times New Roman" panose="02020603050405020304" pitchFamily="18" charset="0"/>
              <a:ea typeface="Times New Roman" panose="02020603050405020304" pitchFamily="18" charset="0"/>
            </a:endParaRPr>
          </a:p>
          <a:p>
            <a:pPr marL="285750" indent="-285750">
              <a:buFont typeface="Wingdings" pitchFamily="2" charset="2"/>
              <a:buChar char="§"/>
            </a:pPr>
            <a:r>
              <a:rPr lang="vi-VN" sz="4200" dirty="0">
                <a:solidFill>
                  <a:srgbClr val="000000"/>
                </a:solidFill>
                <a:effectLst/>
                <a:latin typeface="Times New Roman" panose="02020603050405020304" pitchFamily="18" charset="0"/>
                <a:ea typeface="Times New Roman" panose="02020603050405020304" pitchFamily="18" charset="0"/>
              </a:rPr>
              <a:t> Kết nối ý nghĩa của văn bản để l</a:t>
            </a:r>
            <a:r>
              <a:rPr lang="en-VN" sz="4200" dirty="0">
                <a:solidFill>
                  <a:srgbClr val="000000"/>
                </a:solidFill>
                <a:effectLst/>
                <a:latin typeface="Times New Roman" panose="02020603050405020304" pitchFamily="18" charset="0"/>
                <a:ea typeface="Times New Roman" panose="02020603050405020304" pitchFamily="18" charset="0"/>
              </a:rPr>
              <a:t>iên hệ </a:t>
            </a:r>
            <a:r>
              <a:rPr lang="vi-VN" sz="4200" dirty="0">
                <a:solidFill>
                  <a:srgbClr val="000000"/>
                </a:solidFill>
                <a:effectLst/>
                <a:latin typeface="Times New Roman" panose="02020603050405020304" pitchFamily="18" charset="0"/>
                <a:ea typeface="Times New Roman" panose="02020603050405020304" pitchFamily="18" charset="0"/>
              </a:rPr>
              <a:t>với </a:t>
            </a:r>
            <a:r>
              <a:rPr lang="en-VN" sz="4200" dirty="0">
                <a:solidFill>
                  <a:srgbClr val="000000"/>
                </a:solidFill>
                <a:effectLst/>
                <a:latin typeface="Times New Roman" panose="02020603050405020304" pitchFamily="18" charset="0"/>
                <a:ea typeface="Times New Roman" panose="02020603050405020304" pitchFamily="18" charset="0"/>
              </a:rPr>
              <a:t>bản thân</a:t>
            </a:r>
            <a:r>
              <a:rPr lang="vi-VN" sz="4200" dirty="0">
                <a:solidFill>
                  <a:srgbClr val="000000"/>
                </a:solidFill>
                <a:effectLst/>
                <a:latin typeface="Times New Roman" panose="02020603050405020304" pitchFamily="18" charset="0"/>
                <a:ea typeface="Times New Roman" panose="02020603050405020304" pitchFamily="18" charset="0"/>
              </a:rPr>
              <a:t> và cuộc sống.</a:t>
            </a:r>
            <a:r>
              <a:rPr lang="en-VN" sz="4200" dirty="0">
                <a:effectLst/>
              </a:rPr>
              <a:t> </a:t>
            </a:r>
            <a:endParaRPr lang="en-VN" sz="4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4"/>
          <a:srcRect/>
          <a:stretch>
            <a:fillRect/>
          </a:stretch>
        </p:blipFill>
        <p:spPr>
          <a:xfrm>
            <a:off x="6957502" y="1898866"/>
            <a:ext cx="9765633" cy="8801277"/>
          </a:xfrm>
          <a:prstGeom prst="rect">
            <a:avLst/>
          </a:prstGeom>
        </p:spPr>
      </p:pic>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IV. LUYỆN TẬP</a:t>
              </a:r>
            </a:p>
          </p:txBody>
        </p:sp>
      </p:grpSp>
      <p:sp>
        <p:nvSpPr>
          <p:cNvPr id="10" name="TextBox 9">
            <a:extLst>
              <a:ext uri="{FF2B5EF4-FFF2-40B4-BE49-F238E27FC236}">
                <a16:creationId xmlns:a16="http://schemas.microsoft.com/office/drawing/2014/main" id="{37A0B0DD-8876-9CF7-AF99-BFA4A3A4DF7B}"/>
              </a:ext>
            </a:extLst>
          </p:cNvPr>
          <p:cNvSpPr txBox="1"/>
          <p:nvPr/>
        </p:nvSpPr>
        <p:spPr>
          <a:xfrm>
            <a:off x="8249906" y="3156669"/>
            <a:ext cx="7813917" cy="4524315"/>
          </a:xfrm>
          <a:prstGeom prst="rect">
            <a:avLst/>
          </a:prstGeom>
          <a:noFill/>
        </p:spPr>
        <p:txBody>
          <a:bodyPr wrap="square">
            <a:spAutoFit/>
          </a:bodyPr>
          <a:lstStyle/>
          <a:p>
            <a:pPr algn="ctr"/>
            <a:r>
              <a:rPr lang="vi-VN" sz="4800" i="1" dirty="0">
                <a:solidFill>
                  <a:srgbClr val="000000"/>
                </a:solidFill>
                <a:effectLst/>
                <a:latin typeface="Times New Roman" panose="02020603050405020304" pitchFamily="18" charset="0"/>
                <a:ea typeface="Times New Roman" panose="02020603050405020304" pitchFamily="18" charset="0"/>
              </a:rPr>
              <a:t>Qua văn bản này, em học được gì về cách viết bài văn nghị luận một vấn đề xã hội (lựa chọn vấn đề nghị luận, bố cục bài viết, lựa chọn và nêu bằng chứng, diễn đạt,…)</a:t>
            </a:r>
            <a:r>
              <a:rPr lang="en-VN" sz="4800" dirty="0">
                <a:effectLst/>
              </a:rPr>
              <a:t> </a:t>
            </a:r>
            <a:endParaRPr lang="en-VN" sz="4800" dirty="0"/>
          </a:p>
        </p:txBody>
      </p:sp>
      <p:pic>
        <p:nvPicPr>
          <p:cNvPr id="11" name="Picture 7">
            <a:extLst>
              <a:ext uri="{FF2B5EF4-FFF2-40B4-BE49-F238E27FC236}">
                <a16:creationId xmlns:a16="http://schemas.microsoft.com/office/drawing/2014/main" id="{786C0F32-C104-EE6A-06F0-D89C287051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8043" y="1620844"/>
            <a:ext cx="6109640" cy="8666156"/>
          </a:xfrm>
          <a:prstGeom prst="rect">
            <a:avLst/>
          </a:prstGeom>
        </p:spPr>
      </p:pic>
    </p:spTree>
    <p:extLst>
      <p:ext uri="{BB962C8B-B14F-4D97-AF65-F5344CB8AC3E}">
        <p14:creationId xmlns:p14="http://schemas.microsoft.com/office/powerpoint/2010/main" val="1797572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71768" y="8863739"/>
            <a:ext cx="1167808" cy="1112602"/>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655672" y="7155518"/>
            <a:ext cx="852901" cy="81258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200006" y="276663"/>
            <a:ext cx="1657388" cy="1076361"/>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61220" y="667106"/>
            <a:ext cx="1386631" cy="166339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48221" y="2502200"/>
            <a:ext cx="500217" cy="72020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8036">
            <a:off x="5113571" y="88524"/>
            <a:ext cx="7636461" cy="251309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5198" flipH="1">
            <a:off x="5655975" y="4243699"/>
            <a:ext cx="7788049" cy="628610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433534" y="4257138"/>
            <a:ext cx="4222138" cy="625923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008474" y="225302"/>
            <a:ext cx="2853076" cy="2780452"/>
          </a:xfrm>
          <a:prstGeom prst="rect">
            <a:avLst/>
          </a:prstGeom>
        </p:spPr>
      </p:pic>
      <p:pic>
        <p:nvPicPr>
          <p:cNvPr id="12" name="Picture 12"/>
          <p:cNvPicPr>
            <a:picLocks noChangeAspect="1"/>
          </p:cNvPicPr>
          <p:nvPr/>
        </p:nvPicPr>
        <p:blipFill>
          <a:blip r:embed="rId18"/>
          <a:srcRect/>
          <a:stretch>
            <a:fillRect/>
          </a:stretch>
        </p:blipFill>
        <p:spPr>
          <a:xfrm>
            <a:off x="-1010390" y="2330499"/>
            <a:ext cx="6922156" cy="7956501"/>
          </a:xfrm>
          <a:prstGeom prst="rect">
            <a:avLst/>
          </a:prstGeom>
        </p:spPr>
      </p:pic>
      <p:sp>
        <p:nvSpPr>
          <p:cNvPr id="13" name="TextBox 13"/>
          <p:cNvSpPr txBox="1"/>
          <p:nvPr/>
        </p:nvSpPr>
        <p:spPr>
          <a:xfrm>
            <a:off x="5384498" y="681373"/>
            <a:ext cx="7094606" cy="1193800"/>
          </a:xfrm>
          <a:prstGeom prst="rect">
            <a:avLst/>
          </a:prstGeom>
        </p:spPr>
        <p:txBody>
          <a:bodyPr wrap="square" lIns="0" tIns="0" rIns="0" bIns="0" rtlCol="0" anchor="t">
            <a:spAutoFit/>
          </a:bodyPr>
          <a:lstStyle/>
          <a:p>
            <a:pPr algn="ctr">
              <a:lnSpc>
                <a:spcPts val="9799"/>
              </a:lnSpc>
            </a:pPr>
            <a:r>
              <a:rPr lang="en-US" sz="6999" dirty="0">
                <a:solidFill>
                  <a:srgbClr val="288C70"/>
                </a:solidFill>
                <a:latin typeface="Fraunces Bold"/>
              </a:rPr>
              <a:t> KHỞI ĐỘNG</a:t>
            </a:r>
          </a:p>
        </p:txBody>
      </p:sp>
      <p:sp>
        <p:nvSpPr>
          <p:cNvPr id="14" name="TextBox 14"/>
          <p:cNvSpPr txBox="1"/>
          <p:nvPr/>
        </p:nvSpPr>
        <p:spPr>
          <a:xfrm>
            <a:off x="6462849" y="5807814"/>
            <a:ext cx="6347110" cy="2244204"/>
          </a:xfrm>
          <a:prstGeom prst="rect">
            <a:avLst/>
          </a:prstGeom>
        </p:spPr>
        <p:txBody>
          <a:bodyPr lIns="0" tIns="0" rIns="0" bIns="0" rtlCol="0" anchor="t">
            <a:spAutoFit/>
          </a:bodyPr>
          <a:lstStyle/>
          <a:p>
            <a:pPr algn="ctr">
              <a:lnSpc>
                <a:spcPts val="5999"/>
              </a:lnSpc>
              <a:spcBef>
                <a:spcPct val="0"/>
              </a:spcBef>
            </a:pPr>
            <a:r>
              <a:rPr lang="en-US" sz="3999" dirty="0" err="1">
                <a:solidFill>
                  <a:srgbClr val="383838"/>
                </a:solidFill>
                <a:latin typeface="Roboto Condensed"/>
              </a:rPr>
              <a:t>Lắng</a:t>
            </a:r>
            <a:r>
              <a:rPr lang="en-US" sz="3999" dirty="0">
                <a:solidFill>
                  <a:srgbClr val="383838"/>
                </a:solidFill>
                <a:latin typeface="Roboto Condensed"/>
              </a:rPr>
              <a:t> </a:t>
            </a:r>
            <a:r>
              <a:rPr lang="en-US" sz="3999" dirty="0" err="1">
                <a:solidFill>
                  <a:srgbClr val="383838"/>
                </a:solidFill>
                <a:latin typeface="Roboto Condensed"/>
              </a:rPr>
              <a:t>nghe</a:t>
            </a:r>
            <a:r>
              <a:rPr lang="en-US" sz="3999" dirty="0">
                <a:solidFill>
                  <a:srgbClr val="383838"/>
                </a:solidFill>
                <a:latin typeface="Roboto Condensed"/>
              </a:rPr>
              <a:t> </a:t>
            </a:r>
            <a:r>
              <a:rPr lang="en-US" sz="3999" dirty="0" err="1">
                <a:solidFill>
                  <a:srgbClr val="383838"/>
                </a:solidFill>
                <a:latin typeface="Roboto Condensed"/>
              </a:rPr>
              <a:t>bài</a:t>
            </a:r>
            <a:r>
              <a:rPr lang="en-US" sz="3999" dirty="0">
                <a:solidFill>
                  <a:srgbClr val="383838"/>
                </a:solidFill>
                <a:latin typeface="Roboto Condensed"/>
              </a:rPr>
              <a:t> </a:t>
            </a:r>
            <a:r>
              <a:rPr lang="en-US" sz="3999" dirty="0" err="1">
                <a:solidFill>
                  <a:srgbClr val="383838"/>
                </a:solidFill>
                <a:latin typeface="Roboto Condensed"/>
              </a:rPr>
              <a:t>hát</a:t>
            </a:r>
            <a:r>
              <a:rPr lang="en-US" sz="3999" dirty="0">
                <a:solidFill>
                  <a:srgbClr val="383838"/>
                </a:solidFill>
                <a:latin typeface="Roboto Condensed"/>
              </a:rPr>
              <a:t> “</a:t>
            </a:r>
            <a:r>
              <a:rPr lang="en-US" sz="3999" dirty="0" err="1">
                <a:solidFill>
                  <a:srgbClr val="383838"/>
                </a:solidFill>
                <a:latin typeface="Roboto Condensed"/>
              </a:rPr>
              <a:t>Dòng</a:t>
            </a:r>
            <a:r>
              <a:rPr lang="en-US" sz="3999" dirty="0">
                <a:solidFill>
                  <a:srgbClr val="383838"/>
                </a:solidFill>
                <a:latin typeface="Roboto Condensed"/>
              </a:rPr>
              <a:t> </a:t>
            </a:r>
            <a:r>
              <a:rPr lang="en-US" sz="3999" dirty="0" err="1">
                <a:solidFill>
                  <a:srgbClr val="383838"/>
                </a:solidFill>
                <a:latin typeface="Roboto Condensed"/>
              </a:rPr>
              <a:t>máu</a:t>
            </a:r>
            <a:r>
              <a:rPr lang="en-US" sz="3999" dirty="0">
                <a:solidFill>
                  <a:srgbClr val="383838"/>
                </a:solidFill>
                <a:latin typeface="Roboto Condensed"/>
              </a:rPr>
              <a:t> </a:t>
            </a:r>
            <a:r>
              <a:rPr lang="en-US" sz="3999" dirty="0" err="1">
                <a:solidFill>
                  <a:srgbClr val="383838"/>
                </a:solidFill>
                <a:latin typeface="Roboto Condensed"/>
              </a:rPr>
              <a:t>Lạc</a:t>
            </a:r>
            <a:r>
              <a:rPr lang="en-US" sz="3999" dirty="0">
                <a:solidFill>
                  <a:srgbClr val="383838"/>
                </a:solidFill>
                <a:latin typeface="Roboto Condensed"/>
              </a:rPr>
              <a:t> </a:t>
            </a:r>
            <a:r>
              <a:rPr lang="en-US" sz="3999" dirty="0" err="1">
                <a:solidFill>
                  <a:srgbClr val="383838"/>
                </a:solidFill>
                <a:latin typeface="Roboto Condensed"/>
              </a:rPr>
              <a:t>Hồng</a:t>
            </a:r>
            <a:r>
              <a:rPr lang="en-US" sz="3999" dirty="0">
                <a:solidFill>
                  <a:srgbClr val="383838"/>
                </a:solidFill>
                <a:latin typeface="Roboto Condensed"/>
              </a:rPr>
              <a:t>” </a:t>
            </a:r>
            <a:r>
              <a:rPr lang="en-US" sz="3999" dirty="0" err="1">
                <a:solidFill>
                  <a:srgbClr val="383838"/>
                </a:solidFill>
                <a:latin typeface="Roboto Condensed"/>
              </a:rPr>
              <a:t>và</a:t>
            </a:r>
            <a:r>
              <a:rPr lang="en-US" sz="3999" dirty="0">
                <a:solidFill>
                  <a:srgbClr val="383838"/>
                </a:solidFill>
                <a:latin typeface="Roboto Condensed"/>
              </a:rPr>
              <a:t> chia </a:t>
            </a:r>
            <a:r>
              <a:rPr lang="en-US" sz="3999" dirty="0" err="1">
                <a:solidFill>
                  <a:srgbClr val="383838"/>
                </a:solidFill>
                <a:latin typeface="Roboto Condensed"/>
              </a:rPr>
              <a:t>sẻ</a:t>
            </a:r>
            <a:r>
              <a:rPr lang="en-US" sz="3999" dirty="0">
                <a:solidFill>
                  <a:srgbClr val="383838"/>
                </a:solidFill>
                <a:latin typeface="Roboto Condensed"/>
              </a:rPr>
              <a:t> </a:t>
            </a:r>
            <a:r>
              <a:rPr lang="en-US" sz="3999" dirty="0" err="1">
                <a:solidFill>
                  <a:srgbClr val="383838"/>
                </a:solidFill>
                <a:latin typeface="Roboto Condensed"/>
              </a:rPr>
              <a:t>cảm</a:t>
            </a:r>
            <a:r>
              <a:rPr lang="en-US" sz="3999" dirty="0">
                <a:solidFill>
                  <a:srgbClr val="383838"/>
                </a:solidFill>
                <a:latin typeface="Roboto Condensed"/>
              </a:rPr>
              <a:t> </a:t>
            </a:r>
            <a:r>
              <a:rPr lang="en-US" sz="3999" dirty="0" err="1">
                <a:solidFill>
                  <a:srgbClr val="383838"/>
                </a:solidFill>
                <a:latin typeface="Roboto Condensed"/>
              </a:rPr>
              <a:t>nhận</a:t>
            </a:r>
            <a:r>
              <a:rPr lang="en-US" sz="3999" dirty="0">
                <a:solidFill>
                  <a:srgbClr val="383838"/>
                </a:solidFill>
                <a:latin typeface="Roboto Condensed"/>
              </a:rPr>
              <a:t> </a:t>
            </a:r>
            <a:r>
              <a:rPr lang="en-US" sz="3999" dirty="0" err="1">
                <a:solidFill>
                  <a:srgbClr val="383838"/>
                </a:solidFill>
                <a:latin typeface="Roboto Condensed"/>
              </a:rPr>
              <a:t>của</a:t>
            </a:r>
            <a:r>
              <a:rPr lang="en-US" sz="3999" dirty="0">
                <a:solidFill>
                  <a:srgbClr val="383838"/>
                </a:solidFill>
                <a:latin typeface="Roboto Condensed"/>
              </a:rPr>
              <a:t> </a:t>
            </a:r>
            <a:r>
              <a:rPr lang="en-US" sz="3999" dirty="0" err="1">
                <a:solidFill>
                  <a:srgbClr val="383838"/>
                </a:solidFill>
                <a:latin typeface="Roboto Condensed"/>
              </a:rPr>
              <a:t>em</a:t>
            </a:r>
            <a:r>
              <a:rPr lang="en-US" sz="3999" dirty="0">
                <a:solidFill>
                  <a:srgbClr val="383838"/>
                </a:solidFill>
                <a:latin typeface="Roboto Condensed"/>
              </a:rPr>
              <a:t> </a:t>
            </a:r>
            <a:r>
              <a:rPr lang="en-US" sz="3999" dirty="0" err="1">
                <a:solidFill>
                  <a:srgbClr val="383838"/>
                </a:solidFill>
                <a:latin typeface="Roboto Condensed"/>
              </a:rPr>
              <a:t>sau</a:t>
            </a:r>
            <a:r>
              <a:rPr lang="en-US" sz="3999" dirty="0">
                <a:solidFill>
                  <a:srgbClr val="383838"/>
                </a:solidFill>
                <a:latin typeface="Roboto Condensed"/>
              </a:rPr>
              <a:t> </a:t>
            </a:r>
            <a:r>
              <a:rPr lang="en-US" sz="3999" dirty="0" err="1">
                <a:solidFill>
                  <a:srgbClr val="383838"/>
                </a:solidFill>
                <a:latin typeface="Roboto Condensed"/>
              </a:rPr>
              <a:t>khi</a:t>
            </a:r>
            <a:r>
              <a:rPr lang="en-US" sz="3999" dirty="0">
                <a:solidFill>
                  <a:srgbClr val="383838"/>
                </a:solidFill>
                <a:latin typeface="Roboto Condensed"/>
              </a:rPr>
              <a:t> </a:t>
            </a:r>
            <a:r>
              <a:rPr lang="en-US" sz="3999" dirty="0" err="1">
                <a:solidFill>
                  <a:srgbClr val="383838"/>
                </a:solidFill>
                <a:latin typeface="Roboto Condensed"/>
              </a:rPr>
              <a:t>nghe</a:t>
            </a:r>
            <a:r>
              <a:rPr lang="en-US" sz="3999" dirty="0">
                <a:solidFill>
                  <a:srgbClr val="383838"/>
                </a:solidFill>
                <a:latin typeface="Roboto Condensed"/>
              </a:rPr>
              <a:t> </a:t>
            </a:r>
            <a:r>
              <a:rPr lang="en-US" sz="3999" dirty="0" err="1">
                <a:solidFill>
                  <a:srgbClr val="383838"/>
                </a:solidFill>
                <a:latin typeface="Roboto Condensed"/>
              </a:rPr>
              <a:t>bài</a:t>
            </a:r>
            <a:r>
              <a:rPr lang="en-US" sz="3999" dirty="0">
                <a:solidFill>
                  <a:srgbClr val="383838"/>
                </a:solidFill>
                <a:latin typeface="Roboto Condensed"/>
              </a:rPr>
              <a:t> </a:t>
            </a:r>
            <a:r>
              <a:rPr lang="en-US" sz="3999" dirty="0" err="1">
                <a:solidFill>
                  <a:srgbClr val="383838"/>
                </a:solidFill>
                <a:latin typeface="Roboto Condensed"/>
              </a:rPr>
              <a:t>hát</a:t>
            </a:r>
            <a:r>
              <a:rPr lang="en-US" sz="3999" dirty="0">
                <a:solidFill>
                  <a:srgbClr val="383838"/>
                </a:solidFill>
                <a:latin typeface="Roboto Condensed"/>
              </a:rPr>
              <a:t>!</a:t>
            </a:r>
          </a:p>
        </p:txBody>
      </p:sp>
      <p:sp>
        <p:nvSpPr>
          <p:cNvPr id="16" name="TextBox 15">
            <a:extLst>
              <a:ext uri="{FF2B5EF4-FFF2-40B4-BE49-F238E27FC236}">
                <a16:creationId xmlns:a16="http://schemas.microsoft.com/office/drawing/2014/main" id="{1738F1C7-AB4C-FBFD-8E01-CA89E38E77EF}"/>
              </a:ext>
            </a:extLst>
          </p:cNvPr>
          <p:cNvSpPr txBox="1"/>
          <p:nvPr/>
        </p:nvSpPr>
        <p:spPr>
          <a:xfrm>
            <a:off x="4675658" y="2941891"/>
            <a:ext cx="9748682" cy="630942"/>
          </a:xfrm>
          <a:prstGeom prst="rect">
            <a:avLst/>
          </a:prstGeom>
          <a:noFill/>
        </p:spPr>
        <p:txBody>
          <a:bodyPr wrap="square">
            <a:spAutoFit/>
          </a:bodyPr>
          <a:lstStyle/>
          <a:p>
            <a:pPr algn="ctr"/>
            <a:r>
              <a:rPr lang="en-VN" sz="3500" dirty="0"/>
              <a:t>https://www.youtube.com/watch?v=1W5agiFpz1I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602474" y="1692229"/>
            <a:ext cx="1912552" cy="181692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4"/>
          <a:srcRect/>
          <a:stretch>
            <a:fillRect/>
          </a:stretch>
        </p:blipFill>
        <p:spPr>
          <a:xfrm>
            <a:off x="6509622" y="2758339"/>
            <a:ext cx="9765633" cy="8801277"/>
          </a:xfrm>
          <a:prstGeom prst="rect">
            <a:avLst/>
          </a:prstGeom>
        </p:spPr>
      </p:pic>
      <p:grpSp>
        <p:nvGrpSpPr>
          <p:cNvPr id="6" name="Group 6"/>
          <p:cNvGrpSpPr/>
          <p:nvPr/>
        </p:nvGrpSpPr>
        <p:grpSpPr>
          <a:xfrm>
            <a:off x="-1005406" y="141970"/>
            <a:ext cx="13285665" cy="2138084"/>
            <a:chOff x="-472467" y="0"/>
            <a:chExt cx="17714221" cy="2850779"/>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6769289" cy="2850779"/>
            </a:xfrm>
            <a:prstGeom prst="rect">
              <a:avLst/>
            </a:prstGeom>
          </p:spPr>
        </p:pic>
        <p:sp>
          <p:nvSpPr>
            <p:cNvPr id="8" name="TextBox 8"/>
            <p:cNvSpPr txBox="1"/>
            <p:nvPr/>
          </p:nvSpPr>
          <p:spPr>
            <a:xfrm>
              <a:off x="-472467" y="1059736"/>
              <a:ext cx="17714221" cy="965820"/>
            </a:xfrm>
            <a:prstGeom prst="rect">
              <a:avLst/>
            </a:prstGeom>
          </p:spPr>
          <p:txBody>
            <a:bodyPr lIns="0" tIns="0" rIns="0" bIns="0" rtlCol="0" anchor="t">
              <a:spAutoFit/>
            </a:bodyPr>
            <a:lstStyle/>
            <a:p>
              <a:pPr algn="ctr">
                <a:lnSpc>
                  <a:spcPts val="5485"/>
                </a:lnSpc>
              </a:pPr>
              <a:r>
                <a:rPr lang="en-US" sz="6500" b="1" spc="-117" dirty="0">
                  <a:solidFill>
                    <a:srgbClr val="186AB4"/>
                  </a:solidFill>
                  <a:latin typeface="Times New Roman" panose="02020603050405020304" pitchFamily="18" charset="0"/>
                  <a:cs typeface="Times New Roman" panose="02020603050405020304" pitchFamily="18" charset="0"/>
                </a:rPr>
                <a:t>IV. LUYỆN TẬP</a:t>
              </a:r>
            </a:p>
          </p:txBody>
        </p:sp>
      </p:grpSp>
      <p:sp>
        <p:nvSpPr>
          <p:cNvPr id="9" name="TextBox 8">
            <a:extLst>
              <a:ext uri="{FF2B5EF4-FFF2-40B4-BE49-F238E27FC236}">
                <a16:creationId xmlns:a16="http://schemas.microsoft.com/office/drawing/2014/main" id="{D07A917C-6EE4-3F73-BC8C-39A0195BB85F}"/>
              </a:ext>
            </a:extLst>
          </p:cNvPr>
          <p:cNvSpPr txBox="1"/>
          <p:nvPr/>
        </p:nvSpPr>
        <p:spPr>
          <a:xfrm>
            <a:off x="7830294" y="4277429"/>
            <a:ext cx="7757381" cy="4010393"/>
          </a:xfrm>
          <a:prstGeom prst="rect">
            <a:avLst/>
          </a:prstGeom>
          <a:noFill/>
        </p:spPr>
        <p:txBody>
          <a:bodyPr wrap="square">
            <a:spAutoFit/>
          </a:bodyPr>
          <a:lstStyle/>
          <a:p>
            <a:pPr algn="ctr">
              <a:lnSpc>
                <a:spcPct val="115000"/>
              </a:lnSpc>
            </a:pPr>
            <a:r>
              <a:rPr lang="vi-VN" sz="4500" i="1" dirty="0">
                <a:solidFill>
                  <a:srgbClr val="000000"/>
                </a:solidFill>
                <a:effectLst/>
                <a:latin typeface="Times New Roman" panose="02020603050405020304" pitchFamily="18" charset="0"/>
                <a:ea typeface="Times New Roman" panose="02020603050405020304" pitchFamily="18" charset="0"/>
              </a:rPr>
              <a:t>Từ văn bản “Tinh thần yêu nước của nhân dân ta”, em trình bày cách hiểu của mình về lòng yêu nước và trách nhiệm của bản thân đối với đất nước?</a:t>
            </a:r>
            <a:endParaRPr lang="en-VN" sz="4500" dirty="0">
              <a:effectLst/>
              <a:latin typeface="Times New Roman" panose="02020603050405020304" pitchFamily="18" charset="0"/>
              <a:ea typeface="Times New Roman" panose="02020603050405020304" pitchFamily="18" charset="0"/>
            </a:endParaRPr>
          </a:p>
        </p:txBody>
      </p:sp>
      <p:pic>
        <p:nvPicPr>
          <p:cNvPr id="11" name="Picture 7">
            <a:extLst>
              <a:ext uri="{FF2B5EF4-FFF2-40B4-BE49-F238E27FC236}">
                <a16:creationId xmlns:a16="http://schemas.microsoft.com/office/drawing/2014/main" id="{774527D1-0D83-4292-EADD-E0AB7BA7AD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8043" y="1620844"/>
            <a:ext cx="6109640" cy="8666156"/>
          </a:xfrm>
          <a:prstGeom prst="rect">
            <a:avLst/>
          </a:prstGeom>
        </p:spPr>
      </p:pic>
    </p:spTree>
    <p:extLst>
      <p:ext uri="{BB962C8B-B14F-4D97-AF65-F5344CB8AC3E}">
        <p14:creationId xmlns:p14="http://schemas.microsoft.com/office/powerpoint/2010/main" val="327696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091" y="4638120"/>
            <a:ext cx="9627496" cy="541546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9800" y="893635"/>
            <a:ext cx="8042787" cy="302299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9831" y="4150042"/>
            <a:ext cx="9142581" cy="6136958"/>
          </a:xfrm>
          <a:prstGeom prst="rect">
            <a:avLst/>
          </a:prstGeom>
        </p:spPr>
      </p:pic>
      <p:sp>
        <p:nvSpPr>
          <p:cNvPr id="11" name="TextBox 10">
            <a:extLst>
              <a:ext uri="{FF2B5EF4-FFF2-40B4-BE49-F238E27FC236}">
                <a16:creationId xmlns:a16="http://schemas.microsoft.com/office/drawing/2014/main" id="{3E335198-FDA1-FE4E-018F-EAC46801BD8A}"/>
              </a:ext>
            </a:extLst>
          </p:cNvPr>
          <p:cNvSpPr txBox="1"/>
          <p:nvPr/>
        </p:nvSpPr>
        <p:spPr>
          <a:xfrm>
            <a:off x="2801878" y="1038837"/>
            <a:ext cx="6994518" cy="2785378"/>
          </a:xfrm>
          <a:prstGeom prst="rect">
            <a:avLst/>
          </a:prstGeom>
          <a:noFill/>
        </p:spPr>
        <p:txBody>
          <a:bodyPr wrap="square">
            <a:spAutoFit/>
          </a:bodyPr>
          <a:lstStyle/>
          <a:p>
            <a:pPr algn="ctr"/>
            <a:r>
              <a:rPr lang="vi-VN" sz="3500" b="1" dirty="0">
                <a:solidFill>
                  <a:srgbClr val="2A5A47"/>
                </a:solidFill>
                <a:effectLst/>
                <a:latin typeface="Times New Roman" panose="02020603050405020304" pitchFamily="18" charset="0"/>
                <a:ea typeface="Times New Roman" panose="02020603050405020304" pitchFamily="18" charset="0"/>
              </a:rPr>
              <a:t>Yêu nước là truyền thống quý báu của con người Việt Nam từ xưa đến nay. Liệu trong bối cảnh xã hội hiện nay, tinh thần yêu nước còn giữ nguyên giá trị.</a:t>
            </a:r>
            <a:endParaRPr lang="en-VN" sz="3500" b="1" dirty="0">
              <a:solidFill>
                <a:srgbClr val="2A5A47"/>
              </a:solidFill>
            </a:endParaRPr>
          </a:p>
        </p:txBody>
      </p:sp>
      <p:sp>
        <p:nvSpPr>
          <p:cNvPr id="13" name="TextBox 12">
            <a:extLst>
              <a:ext uri="{FF2B5EF4-FFF2-40B4-BE49-F238E27FC236}">
                <a16:creationId xmlns:a16="http://schemas.microsoft.com/office/drawing/2014/main" id="{0DDC6539-BD02-3724-A9C5-7276AF94CF8B}"/>
              </a:ext>
            </a:extLst>
          </p:cNvPr>
          <p:cNvSpPr txBox="1"/>
          <p:nvPr/>
        </p:nvSpPr>
        <p:spPr>
          <a:xfrm>
            <a:off x="1377126" y="4942776"/>
            <a:ext cx="8391965" cy="3150093"/>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Giải thích:</a:t>
            </a:r>
            <a:endParaRPr lang="en-VN" sz="3500" b="1"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Lòng yêu nước là tình yêu đối với quê hương đất nước.</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Là tình cảm thiêng liêng, cao quý của mỗi người dành cho đất nước mình.</a:t>
            </a:r>
            <a:endParaRPr lang="en-VN" sz="3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781" y="4100889"/>
            <a:ext cx="9856076" cy="63525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2626" y="731285"/>
            <a:ext cx="10236146" cy="30824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72626" y="3934466"/>
            <a:ext cx="10492174" cy="6352534"/>
          </a:xfrm>
          <a:prstGeom prst="rect">
            <a:avLst/>
          </a:prstGeom>
        </p:spPr>
      </p:pic>
      <p:sp>
        <p:nvSpPr>
          <p:cNvPr id="8" name="TextBox 8"/>
          <p:cNvSpPr txBox="1"/>
          <p:nvPr/>
        </p:nvSpPr>
        <p:spPr>
          <a:xfrm>
            <a:off x="8229600" y="841471"/>
            <a:ext cx="9652133" cy="2781146"/>
          </a:xfrm>
          <a:prstGeom prst="rect">
            <a:avLst/>
          </a:prstGeom>
        </p:spPr>
        <p:txBody>
          <a:bodyPr wrap="square" lIns="0" tIns="0" rIns="0" bIns="0" rtlCol="0" anchor="t">
            <a:spAutoFit/>
          </a:bodyPr>
          <a:lstStyle/>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Biểu hiện:</a:t>
            </a:r>
            <a:endParaRPr lang="en-VN"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Cố gắng học tập và rèn luyện theo lời Bác.</a:t>
            </a:r>
            <a:endParaRPr lang="en-VN"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Tích cực tham gia các hoạt động</a:t>
            </a:r>
            <a:endParaRPr lang="en-VN" sz="4000" b="1" dirty="0">
              <a:solidFill>
                <a:srgbClr val="505050"/>
              </a:solidFill>
              <a:latin typeface="Times New Roman" panose="02020603050405020304" pitchFamily="18" charset="0"/>
              <a:ea typeface="Times New Roman" panose="02020603050405020304" pitchFamily="18" charset="0"/>
            </a:endParaRPr>
          </a:p>
          <a:p>
            <a:pPr algn="just">
              <a:lnSpc>
                <a:spcPct val="115000"/>
              </a:lnSpc>
            </a:pPr>
            <a:r>
              <a:rPr lang="vi-VN" sz="4000" b="1" dirty="0">
                <a:solidFill>
                  <a:srgbClr val="505050"/>
                </a:solidFill>
                <a:latin typeface="Times New Roman" panose="02020603050405020304" pitchFamily="18" charset="0"/>
                <a:ea typeface="Times New Roman" panose="02020603050405020304" pitchFamily="18" charset="0"/>
              </a:rPr>
              <a:t>+ Lao động hăng hái</a:t>
            </a:r>
            <a:endParaRPr lang="en-US" sz="3999" b="1" dirty="0">
              <a:solidFill>
                <a:srgbClr val="505050"/>
              </a:solidFill>
              <a:latin typeface="Roboto Condensed Bold"/>
            </a:endParaRPr>
          </a:p>
        </p:txBody>
      </p:sp>
      <p:sp>
        <p:nvSpPr>
          <p:cNvPr id="11" name="TextBox 10">
            <a:extLst>
              <a:ext uri="{FF2B5EF4-FFF2-40B4-BE49-F238E27FC236}">
                <a16:creationId xmlns:a16="http://schemas.microsoft.com/office/drawing/2014/main" id="{51B08996-7906-EC47-C076-1C26EE48A7BF}"/>
              </a:ext>
            </a:extLst>
          </p:cNvPr>
          <p:cNvSpPr txBox="1"/>
          <p:nvPr/>
        </p:nvSpPr>
        <p:spPr>
          <a:xfrm>
            <a:off x="859857" y="4457700"/>
            <a:ext cx="9144000" cy="3647152"/>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Dẫn chứng:</a:t>
            </a:r>
            <a:endParaRPr lang="en-VN" sz="3500" b="1"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Những anh bộ đội bảo vệ an ninh cho quốc gia</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Các sinh viên làm tình nguyện</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Phê phán:</a:t>
            </a:r>
            <a:endParaRPr lang="en-VN" sz="3500" b="1" dirty="0">
              <a:effectLst/>
              <a:latin typeface="Times New Roman" panose="02020603050405020304" pitchFamily="18" charset="0"/>
              <a:ea typeface="Times New Roman" panose="02020603050405020304" pitchFamily="18" charset="0"/>
            </a:endParaRPr>
          </a:p>
          <a:p>
            <a:r>
              <a:rPr lang="vi-VN" sz="3500" dirty="0">
                <a:solidFill>
                  <a:srgbClr val="000000"/>
                </a:solidFill>
                <a:effectLst/>
                <a:latin typeface="Times New Roman" panose="02020603050405020304" pitchFamily="18" charset="0"/>
                <a:ea typeface="Times New Roman" panose="02020603050405020304" pitchFamily="18" charset="0"/>
              </a:rPr>
              <a:t>+ Phản động, tuyên truyền phản động, châm ngòi biểu tình</a:t>
            </a:r>
            <a:endParaRPr lang="en-VN" sz="3500" dirty="0"/>
          </a:p>
        </p:txBody>
      </p:sp>
      <p:pic>
        <p:nvPicPr>
          <p:cNvPr id="13" name="Picture 2">
            <a:extLst>
              <a:ext uri="{FF2B5EF4-FFF2-40B4-BE49-F238E27FC236}">
                <a16:creationId xmlns:a16="http://schemas.microsoft.com/office/drawing/2014/main" id="{F6734C91-7379-0B27-45FF-AB079B5BCC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360205">
            <a:off x="-425373" y="-1082001"/>
            <a:ext cx="4847713" cy="46053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08632">
            <a:off x="2165917" y="4077287"/>
            <a:ext cx="12718236" cy="1189300"/>
          </a:xfrm>
          <a:prstGeom prst="rect">
            <a:avLst/>
          </a:prstGeom>
        </p:spPr>
        <p:txBody>
          <a:bodyPr lIns="0" tIns="0" rIns="0" bIns="0" rtlCol="0" anchor="t">
            <a:spAutoFit/>
          </a:bodyPr>
          <a:lstStyle/>
          <a:p>
            <a:pPr algn="ctr">
              <a:lnSpc>
                <a:spcPts val="10149"/>
              </a:lnSpc>
            </a:pPr>
            <a:r>
              <a:rPr lang="en-US" sz="7249" b="1" i="1" dirty="0">
                <a:solidFill>
                  <a:srgbClr val="6C8C7D"/>
                </a:solidFill>
                <a:latin typeface="Times New Roman" panose="02020603050405020304" pitchFamily="18" charset="0"/>
                <a:cs typeface="Times New Roman" panose="02020603050405020304" pitchFamily="18" charset="0"/>
              </a:rPr>
              <a:t>Xin </a:t>
            </a:r>
            <a:r>
              <a:rPr lang="en-US" sz="7249" b="1" i="1" dirty="0" err="1">
                <a:solidFill>
                  <a:srgbClr val="6C8C7D"/>
                </a:solidFill>
                <a:latin typeface="Times New Roman" panose="02020603050405020304" pitchFamily="18" charset="0"/>
                <a:cs typeface="Times New Roman" panose="02020603050405020304" pitchFamily="18" charset="0"/>
              </a:rPr>
              <a:t>chào</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và</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hẹn</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gặp</a:t>
            </a:r>
            <a:r>
              <a:rPr lang="en-US" sz="7249" b="1" i="1" dirty="0">
                <a:solidFill>
                  <a:srgbClr val="6C8C7D"/>
                </a:solidFill>
                <a:latin typeface="Times New Roman" panose="02020603050405020304" pitchFamily="18" charset="0"/>
                <a:cs typeface="Times New Roman" panose="02020603050405020304" pitchFamily="18" charset="0"/>
              </a:rPr>
              <a:t> </a:t>
            </a:r>
            <a:r>
              <a:rPr lang="en-US" sz="7249" b="1" i="1" dirty="0" err="1">
                <a:solidFill>
                  <a:srgbClr val="6C8C7D"/>
                </a:solidFill>
                <a:latin typeface="Times New Roman" panose="02020603050405020304" pitchFamily="18" charset="0"/>
                <a:cs typeface="Times New Roman" panose="02020603050405020304" pitchFamily="18" charset="0"/>
              </a:rPr>
              <a:t>lại</a:t>
            </a:r>
            <a:r>
              <a:rPr lang="en-US" sz="7249" b="1" i="1" dirty="0">
                <a:solidFill>
                  <a:srgbClr val="6C8C7D"/>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0082" y="1703501"/>
            <a:ext cx="1794358" cy="1905206"/>
          </a:xfrm>
          <a:prstGeom prst="rect">
            <a:avLst/>
          </a:prstGeom>
        </p:spPr>
      </p:pic>
      <p:sp>
        <p:nvSpPr>
          <p:cNvPr id="5" name="TextBox 5"/>
          <p:cNvSpPr txBox="1"/>
          <p:nvPr/>
        </p:nvSpPr>
        <p:spPr>
          <a:xfrm rot="-118152">
            <a:off x="1722078" y="1559879"/>
            <a:ext cx="13221926" cy="2671568"/>
          </a:xfrm>
          <a:prstGeom prst="rect">
            <a:avLst/>
          </a:prstGeom>
        </p:spPr>
        <p:txBody>
          <a:bodyPr lIns="0" tIns="0" rIns="0" bIns="0" rtlCol="0" anchor="t">
            <a:spAutoFit/>
          </a:bodyPr>
          <a:lstStyle/>
          <a:p>
            <a:pPr algn="ctr">
              <a:lnSpc>
                <a:spcPts val="10773"/>
              </a:lnSpc>
            </a:pPr>
            <a:r>
              <a:rPr lang="en-US" sz="7200" b="1" dirty="0">
                <a:solidFill>
                  <a:srgbClr val="288C70"/>
                </a:solidFill>
                <a:latin typeface="Times New Roman" panose="02020603050405020304" pitchFamily="18" charset="0"/>
                <a:cs typeface="Times New Roman" panose="02020603050405020304" pitchFamily="18" charset="0"/>
              </a:rPr>
              <a:t>BÀI 8:</a:t>
            </a:r>
          </a:p>
          <a:p>
            <a:pPr algn="ctr">
              <a:lnSpc>
                <a:spcPts val="10773"/>
              </a:lnSpc>
            </a:pPr>
            <a:r>
              <a:rPr lang="en-US" sz="7200" b="1" dirty="0">
                <a:solidFill>
                  <a:srgbClr val="288C70"/>
                </a:solidFill>
                <a:latin typeface="Times New Roman" panose="02020603050405020304" pitchFamily="18" charset="0"/>
                <a:cs typeface="Times New Roman" panose="02020603050405020304" pitchFamily="18" charset="0"/>
              </a:rPr>
              <a:t>NGHỊ LUẬN XÃ HỘI</a:t>
            </a:r>
          </a:p>
        </p:txBody>
      </p:sp>
      <p:sp>
        <p:nvSpPr>
          <p:cNvPr id="8" name="TextBox 5">
            <a:extLst>
              <a:ext uri="{FF2B5EF4-FFF2-40B4-BE49-F238E27FC236}">
                <a16:creationId xmlns:a16="http://schemas.microsoft.com/office/drawing/2014/main" id="{F0379799-45CE-F22A-CDCD-80236FC32628}"/>
              </a:ext>
            </a:extLst>
          </p:cNvPr>
          <p:cNvSpPr txBox="1"/>
          <p:nvPr/>
        </p:nvSpPr>
        <p:spPr>
          <a:xfrm rot="-118152">
            <a:off x="1722078" y="4699916"/>
            <a:ext cx="13221926" cy="2640146"/>
          </a:xfrm>
          <a:prstGeom prst="rect">
            <a:avLst/>
          </a:prstGeom>
        </p:spPr>
        <p:txBody>
          <a:bodyPr lIns="0" tIns="0" rIns="0" bIns="0" rtlCol="0" anchor="t">
            <a:spAutoFit/>
          </a:bodyPr>
          <a:lstStyle/>
          <a:p>
            <a:pPr algn="ctr">
              <a:lnSpc>
                <a:spcPts val="10773"/>
              </a:lnSpc>
            </a:pPr>
            <a:r>
              <a:rPr lang="en-US" sz="7200" b="1">
                <a:solidFill>
                  <a:srgbClr val="E5645D"/>
                </a:solidFill>
                <a:latin typeface="Times New Roman" panose="02020603050405020304" pitchFamily="18" charset="0"/>
                <a:cs typeface="Times New Roman" panose="02020603050405020304" pitchFamily="18" charset="0"/>
              </a:rPr>
              <a:t>Tiết 99 – 100:Tinh </a:t>
            </a:r>
            <a:r>
              <a:rPr lang="en-US" sz="7200" b="1" dirty="0" err="1">
                <a:solidFill>
                  <a:srgbClr val="E5645D"/>
                </a:solidFill>
                <a:latin typeface="Times New Roman" panose="02020603050405020304" pitchFamily="18" charset="0"/>
                <a:cs typeface="Times New Roman" panose="02020603050405020304" pitchFamily="18" charset="0"/>
              </a:rPr>
              <a:t>thần</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yêu</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nước</a:t>
            </a:r>
            <a:endParaRPr lang="en-US" sz="7200" b="1" dirty="0">
              <a:solidFill>
                <a:srgbClr val="E5645D"/>
              </a:solidFill>
              <a:latin typeface="Times New Roman" panose="02020603050405020304" pitchFamily="18" charset="0"/>
              <a:cs typeface="Times New Roman" panose="02020603050405020304" pitchFamily="18" charset="0"/>
            </a:endParaRPr>
          </a:p>
          <a:p>
            <a:pPr algn="ctr">
              <a:lnSpc>
                <a:spcPts val="10773"/>
              </a:lnSpc>
            </a:pPr>
            <a:r>
              <a:rPr lang="en-US" sz="7200" b="1" dirty="0" err="1">
                <a:solidFill>
                  <a:srgbClr val="E5645D"/>
                </a:solidFill>
                <a:latin typeface="Times New Roman" panose="02020603050405020304" pitchFamily="18" charset="0"/>
                <a:cs typeface="Times New Roman" panose="02020603050405020304" pitchFamily="18" charset="0"/>
              </a:rPr>
              <a:t>của</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nhân</a:t>
            </a:r>
            <a:r>
              <a:rPr lang="en-US" sz="7200" b="1" dirty="0">
                <a:solidFill>
                  <a:srgbClr val="E5645D"/>
                </a:solidFill>
                <a:latin typeface="Times New Roman" panose="02020603050405020304" pitchFamily="18" charset="0"/>
                <a:cs typeface="Times New Roman" panose="02020603050405020304" pitchFamily="18" charset="0"/>
              </a:rPr>
              <a:t> </a:t>
            </a:r>
            <a:r>
              <a:rPr lang="en-US" sz="7200" b="1" dirty="0" err="1">
                <a:solidFill>
                  <a:srgbClr val="E5645D"/>
                </a:solidFill>
                <a:latin typeface="Times New Roman" panose="02020603050405020304" pitchFamily="18" charset="0"/>
                <a:cs typeface="Times New Roman" panose="02020603050405020304" pitchFamily="18" charset="0"/>
              </a:rPr>
              <a:t>dân</a:t>
            </a:r>
            <a:r>
              <a:rPr lang="en-US" sz="7200" b="1" dirty="0">
                <a:solidFill>
                  <a:srgbClr val="E5645D"/>
                </a:solidFill>
                <a:latin typeface="Times New Roman" panose="02020603050405020304" pitchFamily="18" charset="0"/>
                <a:cs typeface="Times New Roman" panose="02020603050405020304" pitchFamily="18" charset="0"/>
              </a:rPr>
              <a:t> ta</a:t>
            </a:r>
          </a:p>
        </p:txBody>
      </p:sp>
      <p:sp>
        <p:nvSpPr>
          <p:cNvPr id="9" name="TextBox 5">
            <a:extLst>
              <a:ext uri="{FF2B5EF4-FFF2-40B4-BE49-F238E27FC236}">
                <a16:creationId xmlns:a16="http://schemas.microsoft.com/office/drawing/2014/main" id="{4916796D-CE61-D1B1-6F1A-99C3690FEB47}"/>
              </a:ext>
            </a:extLst>
          </p:cNvPr>
          <p:cNvSpPr txBox="1"/>
          <p:nvPr/>
        </p:nvSpPr>
        <p:spPr>
          <a:xfrm rot="-118152">
            <a:off x="1722078" y="7215886"/>
            <a:ext cx="13221926" cy="1173976"/>
          </a:xfrm>
          <a:prstGeom prst="rect">
            <a:avLst/>
          </a:prstGeom>
        </p:spPr>
        <p:txBody>
          <a:bodyPr lIns="0" tIns="0" rIns="0" bIns="0" rtlCol="0" anchor="t">
            <a:spAutoFit/>
          </a:bodyPr>
          <a:lstStyle/>
          <a:p>
            <a:pPr algn="ctr">
              <a:lnSpc>
                <a:spcPts val="10773"/>
              </a:lnSpc>
            </a:pP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a:t>
            </a:r>
            <a:r>
              <a:rPr lang="en-US" sz="4400" b="1" dirty="0" err="1">
                <a:solidFill>
                  <a:schemeClr val="tx1">
                    <a:lumMod val="75000"/>
                    <a:lumOff val="25000"/>
                  </a:schemeClr>
                </a:solidFill>
                <a:latin typeface="Times New Roman" panose="02020603050405020304" pitchFamily="18" charset="0"/>
                <a:cs typeface="Times New Roman" panose="02020603050405020304" pitchFamily="18" charset="0"/>
              </a:rPr>
              <a:t>Hồ</a:t>
            </a: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400" b="1" dirty="0" err="1">
                <a:solidFill>
                  <a:schemeClr val="tx1">
                    <a:lumMod val="75000"/>
                    <a:lumOff val="25000"/>
                  </a:schemeClr>
                </a:solidFill>
                <a:latin typeface="Times New Roman" panose="02020603050405020304" pitchFamily="18" charset="0"/>
                <a:cs typeface="Times New Roman" panose="02020603050405020304" pitchFamily="18" charset="0"/>
              </a:rPr>
              <a:t>Chí</a:t>
            </a:r>
            <a:r>
              <a:rPr lang="en-US" sz="4400" b="1" dirty="0">
                <a:solidFill>
                  <a:schemeClr val="tx1">
                    <a:lumMod val="75000"/>
                    <a:lumOff val="25000"/>
                  </a:schemeClr>
                </a:solidFill>
                <a:latin typeface="Times New Roman" panose="02020603050405020304" pitchFamily="18" charset="0"/>
                <a:cs typeface="Times New Roman" panose="02020603050405020304" pitchFamily="18" charset="0"/>
              </a:rPr>
              <a:t> Minh)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7929"/>
          <a:stretch>
            <a:fillRect/>
          </a:stretch>
        </p:blipFill>
        <p:spPr>
          <a:xfrm rot="-10800000">
            <a:off x="568308" y="3831849"/>
            <a:ext cx="9982070" cy="6300659"/>
          </a:xfrm>
          <a:prstGeom prst="rect">
            <a:avLst/>
          </a:prstGeom>
        </p:spPr>
      </p:pic>
      <p:sp>
        <p:nvSpPr>
          <p:cNvPr id="3" name="AutoShape 3"/>
          <p:cNvSpPr/>
          <p:nvPr/>
        </p:nvSpPr>
        <p:spPr>
          <a:xfrm>
            <a:off x="1787360" y="6341866"/>
            <a:ext cx="7180815" cy="0"/>
          </a:xfrm>
          <a:prstGeom prst="line">
            <a:avLst/>
          </a:prstGeom>
          <a:ln w="28575" cap="rnd">
            <a:solidFill>
              <a:srgbClr val="CFE7A2"/>
            </a:solidFill>
            <a:prstDash val="sysDot"/>
            <a:headEnd type="none" w="sm" len="sm"/>
            <a:tailEnd type="none" w="sm" len="sm"/>
          </a:ln>
        </p:spPr>
        <p:txBody>
          <a:bodyPr/>
          <a:lstStyle/>
          <a:p>
            <a:endParaRPr lang="en-SG"/>
          </a:p>
        </p:txBody>
      </p:sp>
      <p:sp>
        <p:nvSpPr>
          <p:cNvPr id="4" name="AutoShape 4"/>
          <p:cNvSpPr/>
          <p:nvPr/>
        </p:nvSpPr>
        <p:spPr>
          <a:xfrm>
            <a:off x="1787360" y="6982178"/>
            <a:ext cx="7180815" cy="0"/>
          </a:xfrm>
          <a:prstGeom prst="line">
            <a:avLst/>
          </a:prstGeom>
          <a:ln w="28575" cap="rnd">
            <a:solidFill>
              <a:srgbClr val="CFE7A2"/>
            </a:solidFill>
            <a:prstDash val="sysDot"/>
            <a:headEnd type="none" w="sm" len="sm"/>
            <a:tailEnd type="none" w="sm" len="sm"/>
          </a:ln>
        </p:spPr>
        <p:txBody>
          <a:bodyPr/>
          <a:lstStyle/>
          <a:p>
            <a:endParaRPr lang="en-SG"/>
          </a:p>
        </p:txBody>
      </p:sp>
      <p:sp>
        <p:nvSpPr>
          <p:cNvPr id="5" name="AutoShape 5"/>
          <p:cNvSpPr/>
          <p:nvPr/>
        </p:nvSpPr>
        <p:spPr>
          <a:xfrm>
            <a:off x="1787360" y="7625174"/>
            <a:ext cx="7180815" cy="0"/>
          </a:xfrm>
          <a:prstGeom prst="line">
            <a:avLst/>
          </a:prstGeom>
          <a:ln w="28575" cap="rnd">
            <a:solidFill>
              <a:srgbClr val="CFE7A2"/>
            </a:solidFill>
            <a:prstDash val="sysDot"/>
            <a:headEnd type="none" w="sm" len="sm"/>
            <a:tailEnd type="none" w="sm" len="sm"/>
          </a:ln>
        </p:spPr>
        <p:txBody>
          <a:bodyPr/>
          <a:lstStyle/>
          <a:p>
            <a:endParaRPr lang="en-SG"/>
          </a:p>
        </p:txBody>
      </p:sp>
      <p:sp>
        <p:nvSpPr>
          <p:cNvPr id="6" name="AutoShape 6"/>
          <p:cNvSpPr/>
          <p:nvPr/>
        </p:nvSpPr>
        <p:spPr>
          <a:xfrm>
            <a:off x="1787360" y="8270854"/>
            <a:ext cx="7180815" cy="0"/>
          </a:xfrm>
          <a:prstGeom prst="line">
            <a:avLst/>
          </a:prstGeom>
          <a:ln w="28575" cap="rnd">
            <a:solidFill>
              <a:srgbClr val="CFE7A2"/>
            </a:solidFill>
            <a:prstDash val="sysDot"/>
            <a:headEnd type="none" w="sm" len="sm"/>
            <a:tailEnd type="none" w="sm" len="sm"/>
          </a:ln>
        </p:spPr>
        <p:txBody>
          <a:bodyPr/>
          <a:lstStyle/>
          <a:p>
            <a:endParaRPr lang="en-SG"/>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32818" y="3875805"/>
            <a:ext cx="635118" cy="70568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034315">
            <a:off x="-549749" y="1365863"/>
            <a:ext cx="1912552" cy="1816924"/>
          </a:xfrm>
          <a:prstGeom prst="rect">
            <a:avLst/>
          </a:prstGeom>
        </p:spPr>
      </p:pic>
      <p:grpSp>
        <p:nvGrpSpPr>
          <p:cNvPr id="9" name="Group 9"/>
          <p:cNvGrpSpPr/>
          <p:nvPr/>
        </p:nvGrpSpPr>
        <p:grpSpPr>
          <a:xfrm rot="593308">
            <a:off x="11943626" y="1791209"/>
            <a:ext cx="4959795" cy="7706014"/>
            <a:chOff x="0" y="0"/>
            <a:chExt cx="1306284" cy="2029567"/>
          </a:xfrm>
        </p:grpSpPr>
        <p:sp>
          <p:nvSpPr>
            <p:cNvPr id="10" name="Freeform 10"/>
            <p:cNvSpPr/>
            <p:nvPr/>
          </p:nvSpPr>
          <p:spPr>
            <a:xfrm>
              <a:off x="0" y="0"/>
              <a:ext cx="1306284" cy="2029567"/>
            </a:xfrm>
            <a:custGeom>
              <a:avLst/>
              <a:gdLst/>
              <a:ahLst/>
              <a:cxnLst/>
              <a:rect l="l" t="t" r="r" b="b"/>
              <a:pathLst>
                <a:path w="1306284" h="2029567">
                  <a:moveTo>
                    <a:pt x="0" y="0"/>
                  </a:moveTo>
                  <a:lnTo>
                    <a:pt x="1306284" y="0"/>
                  </a:lnTo>
                  <a:lnTo>
                    <a:pt x="1306284" y="2029567"/>
                  </a:lnTo>
                  <a:lnTo>
                    <a:pt x="0" y="2029567"/>
                  </a:lnTo>
                  <a:close/>
                </a:path>
              </a:pathLst>
            </a:custGeom>
            <a:solidFill>
              <a:srgbClr val="769C99"/>
            </a:solidFill>
          </p:spPr>
          <p:txBody>
            <a:bodyPr/>
            <a:lstStyle/>
            <a:p>
              <a:endParaRPr lang="en-SG"/>
            </a:p>
          </p:txBody>
        </p:sp>
        <p:sp>
          <p:nvSpPr>
            <p:cNvPr id="11" name="TextBox 11"/>
            <p:cNvSpPr txBox="1"/>
            <p:nvPr/>
          </p:nvSpPr>
          <p:spPr>
            <a:xfrm>
              <a:off x="0" y="-66675"/>
              <a:ext cx="812800" cy="879475"/>
            </a:xfrm>
            <a:prstGeom prst="rect">
              <a:avLst/>
            </a:prstGeom>
          </p:spPr>
          <p:txBody>
            <a:bodyPr lIns="50800" tIns="50800" rIns="50800" bIns="50800" rtlCol="0" anchor="ctr"/>
            <a:lstStyle/>
            <a:p>
              <a:pPr algn="ctr">
                <a:lnSpc>
                  <a:spcPts val="3150"/>
                </a:lnSpc>
              </a:pPr>
              <a:endParaRPr>
                <a:latin typeface="Times New Roman" panose="02020603050405020304" pitchFamily="18" charset="0"/>
                <a:cs typeface="Times New Roman" panose="02020603050405020304" pitchFamily="18" charset="0"/>
              </a:endParaRPr>
            </a:p>
          </p:txBody>
        </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98951">
            <a:off x="14431198" y="6845883"/>
            <a:ext cx="4287529" cy="4073153"/>
          </a:xfrm>
          <a:prstGeom prst="rect">
            <a:avLst/>
          </a:prstGeom>
        </p:spPr>
      </p:pic>
      <p:sp>
        <p:nvSpPr>
          <p:cNvPr id="14" name="TextBox 14"/>
          <p:cNvSpPr txBox="1"/>
          <p:nvPr/>
        </p:nvSpPr>
        <p:spPr>
          <a:xfrm>
            <a:off x="1400618" y="2713849"/>
            <a:ext cx="10150966" cy="857196"/>
          </a:xfrm>
          <a:prstGeom prst="rect">
            <a:avLst/>
          </a:prstGeom>
        </p:spPr>
        <p:txBody>
          <a:bodyPr lIns="0" tIns="0" rIns="0" bIns="0" rtlCol="0" anchor="t">
            <a:spAutoFit/>
          </a:bodyPr>
          <a:lstStyle/>
          <a:p>
            <a:pPr algn="ctr">
              <a:lnSpc>
                <a:spcPts val="6898"/>
              </a:lnSpc>
            </a:pPr>
            <a:r>
              <a:rPr lang="en-US" sz="5748" b="1" dirty="0">
                <a:solidFill>
                  <a:schemeClr val="accent6">
                    <a:lumMod val="50000"/>
                  </a:schemeClr>
                </a:solidFill>
                <a:latin typeface="Times New Roman" panose="02020603050405020304" pitchFamily="18" charset="0"/>
                <a:cs typeface="Times New Roman" panose="02020603050405020304" pitchFamily="18" charset="0"/>
              </a:rPr>
              <a:t>1.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nghị</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xã</a:t>
            </a:r>
            <a:r>
              <a:rPr lang="en-US" sz="5748" b="1" dirty="0">
                <a:solidFill>
                  <a:schemeClr val="accent6">
                    <a:lumMod val="50000"/>
                  </a:schemeClr>
                </a:solidFill>
                <a:latin typeface="Times New Roman" panose="02020603050405020304" pitchFamily="18" charset="0"/>
                <a:cs typeface="Times New Roman" panose="02020603050405020304" pitchFamily="18" charset="0"/>
              </a:rPr>
              <a:t> </a:t>
            </a:r>
            <a:r>
              <a:rPr lang="en-US" sz="5748" b="1" dirty="0" err="1">
                <a:solidFill>
                  <a:schemeClr val="accent6">
                    <a:lumMod val="50000"/>
                  </a:schemeClr>
                </a:solidFill>
                <a:latin typeface="Times New Roman" panose="02020603050405020304" pitchFamily="18" charset="0"/>
                <a:cs typeface="Times New Roman" panose="02020603050405020304" pitchFamily="18" charset="0"/>
              </a:rPr>
              <a:t>hội</a:t>
            </a:r>
            <a:endParaRPr lang="en-US" sz="5748"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750055" y="136241"/>
            <a:ext cx="14362101" cy="2138084"/>
            <a:chOff x="0" y="0"/>
            <a:chExt cx="19149469" cy="2850779"/>
          </a:xfrm>
        </p:grpSpPr>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6769289" cy="2850779"/>
            </a:xfrm>
            <a:prstGeom prst="rect">
              <a:avLst/>
            </a:prstGeom>
          </p:spPr>
        </p:pic>
        <p:sp>
          <p:nvSpPr>
            <p:cNvPr id="19" name="TextBox 19"/>
            <p:cNvSpPr txBox="1"/>
            <p:nvPr/>
          </p:nvSpPr>
          <p:spPr>
            <a:xfrm>
              <a:off x="1435248" y="956948"/>
              <a:ext cx="17714221" cy="940428"/>
            </a:xfrm>
            <a:prstGeom prst="rect">
              <a:avLst/>
            </a:prstGeom>
          </p:spPr>
          <p:txBody>
            <a:bodyPr lIns="0" tIns="0" rIns="0" bIns="0" rtlCol="0" anchor="t">
              <a:spAutoFit/>
            </a:bodyPr>
            <a:lstStyle/>
            <a:p>
              <a:pPr algn="just">
                <a:lnSpc>
                  <a:spcPts val="5485"/>
                </a:lnSpc>
              </a:pPr>
              <a:r>
                <a:rPr lang="en-US" sz="5500" b="1" spc="-117" dirty="0">
                  <a:solidFill>
                    <a:srgbClr val="186AB4"/>
                  </a:solidFill>
                  <a:latin typeface="Times New Roman" panose="02020603050405020304" pitchFamily="18" charset="0"/>
                  <a:cs typeface="Times New Roman" panose="02020603050405020304" pitchFamily="18" charset="0"/>
                </a:rPr>
                <a:t>I</a:t>
              </a:r>
              <a:r>
                <a:rPr lang="en-US" sz="5500" b="1" spc="-117">
                  <a:solidFill>
                    <a:srgbClr val="186AB4"/>
                  </a:solidFill>
                  <a:latin typeface="Times New Roman" panose="02020603050405020304" pitchFamily="18" charset="0"/>
                  <a:cs typeface="Times New Roman" panose="02020603050405020304" pitchFamily="18" charset="0"/>
                </a:rPr>
                <a:t>. TÌM HIỂU CHUNG</a:t>
              </a:r>
              <a:endParaRPr lang="en-US" sz="5500" b="1" spc="-117" dirty="0">
                <a:solidFill>
                  <a:srgbClr val="186AB4"/>
                </a:solidFill>
                <a:latin typeface="Times New Roman" panose="02020603050405020304" pitchFamily="18" charset="0"/>
                <a:cs typeface="Times New Roman" panose="02020603050405020304" pitchFamily="18" charset="0"/>
              </a:endParaRPr>
            </a:p>
          </p:txBody>
        </p:sp>
      </p:grpSp>
      <p:graphicFrame>
        <p:nvGraphicFramePr>
          <p:cNvPr id="20" name="Table 19">
            <a:extLst>
              <a:ext uri="{FF2B5EF4-FFF2-40B4-BE49-F238E27FC236}">
                <a16:creationId xmlns:a16="http://schemas.microsoft.com/office/drawing/2014/main" id="{38852488-5745-7F56-4A92-6C95A02FDBAD}"/>
              </a:ext>
            </a:extLst>
          </p:cNvPr>
          <p:cNvGraphicFramePr>
            <a:graphicFrameLocks noGrp="1"/>
          </p:cNvGraphicFramePr>
          <p:nvPr>
            <p:extLst>
              <p:ext uri="{D42A27DB-BD31-4B8C-83A1-F6EECF244321}">
                <p14:modId xmlns:p14="http://schemas.microsoft.com/office/powerpoint/2010/main" val="3059898054"/>
              </p:ext>
            </p:extLst>
          </p:nvPr>
        </p:nvGraphicFramePr>
        <p:xfrm>
          <a:off x="1074417" y="4611571"/>
          <a:ext cx="8969852" cy="5272765"/>
        </p:xfrm>
        <a:graphic>
          <a:graphicData uri="http://schemas.openxmlformats.org/drawingml/2006/table">
            <a:tbl>
              <a:tblPr firstRow="1" firstCol="1" bandRow="1">
                <a:tableStyleId>{5C22544A-7EE6-4342-B048-85BDC9FD1C3A}</a:tableStyleId>
              </a:tblPr>
              <a:tblGrid>
                <a:gridCol w="972110">
                  <a:extLst>
                    <a:ext uri="{9D8B030D-6E8A-4147-A177-3AD203B41FA5}">
                      <a16:colId xmlns:a16="http://schemas.microsoft.com/office/drawing/2014/main" val="1997962695"/>
                    </a:ext>
                  </a:extLst>
                </a:gridCol>
                <a:gridCol w="5104912">
                  <a:extLst>
                    <a:ext uri="{9D8B030D-6E8A-4147-A177-3AD203B41FA5}">
                      <a16:colId xmlns:a16="http://schemas.microsoft.com/office/drawing/2014/main" val="240887762"/>
                    </a:ext>
                  </a:extLst>
                </a:gridCol>
                <a:gridCol w="2892830">
                  <a:extLst>
                    <a:ext uri="{9D8B030D-6E8A-4147-A177-3AD203B41FA5}">
                      <a16:colId xmlns:a16="http://schemas.microsoft.com/office/drawing/2014/main" val="1031166651"/>
                    </a:ext>
                  </a:extLst>
                </a:gridCol>
              </a:tblGrid>
              <a:tr h="607965">
                <a:tc gridSpan="3">
                  <a:txBody>
                    <a:bodyPr/>
                    <a:lstStyle/>
                    <a:p>
                      <a:pPr algn="ctr">
                        <a:lnSpc>
                          <a:spcPct val="115000"/>
                        </a:lnSpc>
                        <a:tabLst>
                          <a:tab pos="126365" algn="l"/>
                        </a:tabLst>
                      </a:pPr>
                      <a:r>
                        <a:rPr lang="vi-VN" sz="3500" dirty="0">
                          <a:solidFill>
                            <a:schemeClr val="tx1">
                              <a:lumMod val="75000"/>
                              <a:lumOff val="25000"/>
                            </a:schemeClr>
                          </a:solidFill>
                          <a:effectLst/>
                          <a:latin typeface="Times New Roman" panose="02020603050405020304" pitchFamily="18" charset="0"/>
                          <a:cs typeface="Times New Roman" panose="02020603050405020304" pitchFamily="18" charset="0"/>
                        </a:rPr>
                        <a:t>PHIẾU HỌC TẬP SỐ 1</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703611581"/>
                  </a:ext>
                </a:extLst>
              </a:tr>
              <a:tr h="561594">
                <a:tc>
                  <a:txBody>
                    <a:bodyPr/>
                    <a:lstStyle/>
                    <a:p>
                      <a:pPr indent="-38735" algn="ctr">
                        <a:lnSpc>
                          <a:spcPct val="115000"/>
                        </a:lnSpc>
                        <a:tabLst>
                          <a:tab pos="-51435" algn="l"/>
                        </a:tabLst>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TT</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b="1" dirty="0">
                          <a:solidFill>
                            <a:schemeClr val="tx1">
                              <a:lumMod val="75000"/>
                              <a:lumOff val="25000"/>
                            </a:schemeClr>
                          </a:solidFill>
                          <a:effectLst/>
                          <a:latin typeface="Times New Roman" panose="02020603050405020304" pitchFamily="18" charset="0"/>
                          <a:cs typeface="Times New Roman" panose="02020603050405020304" pitchFamily="18" charset="0"/>
                        </a:rPr>
                        <a:t>YÊU CẦU</a:t>
                      </a:r>
                      <a:endParaRPr lang="en-VN" sz="35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tabLst>
                          <a:tab pos="126365" algn="l"/>
                        </a:tabLst>
                      </a:pPr>
                      <a:r>
                        <a:rPr lang="en-US" sz="3500" b="1" dirty="0">
                          <a:solidFill>
                            <a:schemeClr val="tx1">
                              <a:lumMod val="75000"/>
                              <a:lumOff val="25000"/>
                            </a:schemeClr>
                          </a:solidFill>
                          <a:effectLst/>
                          <a:latin typeface="Times New Roman" panose="02020603050405020304" pitchFamily="18" charset="0"/>
                          <a:cs typeface="Times New Roman" panose="02020603050405020304" pitchFamily="18" charset="0"/>
                        </a:rPr>
                        <a:t>NỘI DUNG</a:t>
                      </a:r>
                      <a:endParaRPr lang="en-VN" sz="35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5188638"/>
                  </a:ext>
                </a:extLst>
              </a:tr>
              <a:tr h="963727">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1</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Thế</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nào</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là</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văn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bản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Nghị</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luận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758283"/>
                  </a:ext>
                </a:extLst>
              </a:tr>
              <a:tr h="1461434">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2</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Đặc điểm của văn bản nghị luận xã hội?</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7736033"/>
                  </a:ext>
                </a:extLst>
              </a:tr>
              <a:tr h="1461434">
                <a:tc>
                  <a:txBody>
                    <a:bodyPr/>
                    <a:lstStyle/>
                    <a:p>
                      <a:pPr marL="91440" indent="-59690" algn="ctr">
                        <a:lnSpc>
                          <a:spcPct val="115000"/>
                        </a:lnSpc>
                      </a:pPr>
                      <a:r>
                        <a:rPr lang="en-US" sz="3500">
                          <a:solidFill>
                            <a:schemeClr val="tx1">
                              <a:lumMod val="75000"/>
                              <a:lumOff val="25000"/>
                            </a:schemeClr>
                          </a:solidFill>
                          <a:effectLst/>
                          <a:latin typeface="Times New Roman" panose="02020603050405020304" pitchFamily="18" charset="0"/>
                          <a:cs typeface="Times New Roman" panose="02020603050405020304" pitchFamily="18" charset="0"/>
                        </a:rPr>
                        <a:t>3</a:t>
                      </a:r>
                      <a:endParaRPr lang="en-VN" sz="350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Khi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đọc</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hiểu</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VB NLXH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cần</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lưu</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ý</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những</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điểm</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500" dirty="0" err="1">
                          <a:solidFill>
                            <a:schemeClr val="tx1">
                              <a:lumMod val="75000"/>
                              <a:lumOff val="25000"/>
                            </a:schemeClr>
                          </a:solidFill>
                          <a:effectLst/>
                          <a:latin typeface="Times New Roman" panose="02020603050405020304" pitchFamily="18" charset="0"/>
                          <a:cs typeface="Times New Roman" panose="02020603050405020304" pitchFamily="18" charset="0"/>
                        </a:rPr>
                        <a:t>gì</a:t>
                      </a: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35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VN" sz="35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6166353"/>
                  </a:ext>
                </a:extLst>
              </a:tr>
            </a:tbl>
          </a:graphicData>
        </a:graphic>
      </p:graphicFrame>
      <p:grpSp>
        <p:nvGrpSpPr>
          <p:cNvPr id="21" name="Group 16">
            <a:extLst>
              <a:ext uri="{FF2B5EF4-FFF2-40B4-BE49-F238E27FC236}">
                <a16:creationId xmlns:a16="http://schemas.microsoft.com/office/drawing/2014/main" id="{E7045ADE-E3C0-E76E-8AE3-DD1653DB8794}"/>
              </a:ext>
            </a:extLst>
          </p:cNvPr>
          <p:cNvGrpSpPr/>
          <p:nvPr/>
        </p:nvGrpSpPr>
        <p:grpSpPr>
          <a:xfrm>
            <a:off x="11894664" y="1698620"/>
            <a:ext cx="5318919" cy="6889759"/>
            <a:chOff x="0" y="0"/>
            <a:chExt cx="7091892" cy="9186345"/>
          </a:xfrm>
        </p:grpSpPr>
        <p:pic>
          <p:nvPicPr>
            <p:cNvPr id="22" name="Picture 17">
              <a:extLst>
                <a:ext uri="{FF2B5EF4-FFF2-40B4-BE49-F238E27FC236}">
                  <a16:creationId xmlns:a16="http://schemas.microsoft.com/office/drawing/2014/main" id="{940080F2-ACF1-BD33-9CAB-0335DAE7A2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6852468"/>
              <a:ext cx="7091892" cy="2333877"/>
            </a:xfrm>
            <a:prstGeom prst="rect">
              <a:avLst/>
            </a:prstGeom>
          </p:spPr>
        </p:pic>
        <p:pic>
          <p:nvPicPr>
            <p:cNvPr id="23" name="Picture 18">
              <a:extLst>
                <a:ext uri="{FF2B5EF4-FFF2-40B4-BE49-F238E27FC236}">
                  <a16:creationId xmlns:a16="http://schemas.microsoft.com/office/drawing/2014/main" id="{19FC6E38-D06E-5500-9490-A9B7416249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978514" cy="8271945"/>
            </a:xfrm>
            <a:prstGeom prst="rect">
              <a:avLst/>
            </a:prstGeom>
          </p:spPr>
        </p:pic>
        <p:sp>
          <p:nvSpPr>
            <p:cNvPr id="25" name="TextBox 20">
              <a:extLst>
                <a:ext uri="{FF2B5EF4-FFF2-40B4-BE49-F238E27FC236}">
                  <a16:creationId xmlns:a16="http://schemas.microsoft.com/office/drawing/2014/main" id="{707DE269-187B-4221-90E0-34970D2A396A}"/>
                </a:ext>
              </a:extLst>
            </p:cNvPr>
            <p:cNvSpPr txBox="1"/>
            <p:nvPr/>
          </p:nvSpPr>
          <p:spPr>
            <a:xfrm rot="21403729">
              <a:off x="545724" y="7925392"/>
              <a:ext cx="6152555" cy="929743"/>
            </a:xfrm>
            <a:prstGeom prst="rect">
              <a:avLst/>
            </a:prstGeom>
          </p:spPr>
          <p:txBody>
            <a:bodyPr lIns="0" tIns="0" rIns="0" bIns="0" rtlCol="0" anchor="t">
              <a:spAutoFit/>
            </a:bodyPr>
            <a:lstStyle/>
            <a:p>
              <a:pPr algn="ctr">
                <a:lnSpc>
                  <a:spcPts val="5999"/>
                </a:lnSpc>
                <a:spcBef>
                  <a:spcPct val="0"/>
                </a:spcBef>
              </a:pPr>
              <a:r>
                <a:rPr lang="en-US" sz="3999" b="1" dirty="0" err="1">
                  <a:solidFill>
                    <a:srgbClr val="000000"/>
                  </a:solidFill>
                  <a:latin typeface="Times New Roman" panose="02020603050405020304" pitchFamily="18" charset="0"/>
                  <a:cs typeface="Times New Roman" panose="02020603050405020304" pitchFamily="18" charset="0"/>
                </a:rPr>
                <a:t>Hồ</a:t>
              </a:r>
              <a:r>
                <a:rPr lang="en-US" sz="3999" b="1" dirty="0">
                  <a:solidFill>
                    <a:srgbClr val="000000"/>
                  </a:solidFill>
                  <a:latin typeface="Times New Roman" panose="02020603050405020304" pitchFamily="18" charset="0"/>
                  <a:cs typeface="Times New Roman" panose="02020603050405020304" pitchFamily="18" charset="0"/>
                </a:rPr>
                <a:t> </a:t>
              </a:r>
              <a:r>
                <a:rPr lang="en-US" sz="3999" b="1" dirty="0" err="1">
                  <a:solidFill>
                    <a:srgbClr val="000000"/>
                  </a:solidFill>
                  <a:latin typeface="Times New Roman" panose="02020603050405020304" pitchFamily="18" charset="0"/>
                  <a:cs typeface="Times New Roman" panose="02020603050405020304" pitchFamily="18" charset="0"/>
                </a:rPr>
                <a:t>Chí</a:t>
              </a:r>
              <a:r>
                <a:rPr lang="en-US" sz="3999" b="1" dirty="0">
                  <a:solidFill>
                    <a:srgbClr val="000000"/>
                  </a:solidFill>
                  <a:latin typeface="Times New Roman" panose="02020603050405020304" pitchFamily="18" charset="0"/>
                  <a:cs typeface="Times New Roman" panose="02020603050405020304" pitchFamily="18" charset="0"/>
                </a:rPr>
                <a:t> Minh</a:t>
              </a:r>
            </a:p>
          </p:txBody>
        </p:sp>
      </p:grpSp>
      <p:pic>
        <p:nvPicPr>
          <p:cNvPr id="1026" name="Picture 2" descr="Bản lĩnh Hồ Chí Minh">
            <a:extLst>
              <a:ext uri="{FF2B5EF4-FFF2-40B4-BE49-F238E27FC236}">
                <a16:creationId xmlns:a16="http://schemas.microsoft.com/office/drawing/2014/main" id="{DC905788-2801-2C12-D907-1D9448696BB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360307">
            <a:off x="12229107" y="3037044"/>
            <a:ext cx="4109515" cy="3945134"/>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6852">
            <a:off x="113453" y="1086645"/>
            <a:ext cx="807806" cy="135455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5173">
            <a:off x="17089321" y="-484362"/>
            <a:ext cx="1652601" cy="1754693"/>
          </a:xfrm>
          <a:prstGeom prst="rect">
            <a:avLst/>
          </a:prstGeom>
        </p:spPr>
      </p:pic>
      <p:sp>
        <p:nvSpPr>
          <p:cNvPr id="4" name="TextBox 4"/>
          <p:cNvSpPr txBox="1"/>
          <p:nvPr/>
        </p:nvSpPr>
        <p:spPr>
          <a:xfrm>
            <a:off x="722894" y="573344"/>
            <a:ext cx="16842214" cy="857671"/>
          </a:xfrm>
          <a:prstGeom prst="rect">
            <a:avLst/>
          </a:prstGeom>
        </p:spPr>
        <p:txBody>
          <a:bodyPr lIns="0" tIns="0" rIns="0" bIns="0" rtlCol="0" anchor="t">
            <a:spAutoFit/>
          </a:bodyPr>
          <a:lstStyle/>
          <a:p>
            <a:pPr algn="ctr">
              <a:lnSpc>
                <a:spcPts val="7149"/>
              </a:lnSpc>
            </a:pPr>
            <a:r>
              <a:rPr lang="en-US" sz="5499" b="1" dirty="0">
                <a:solidFill>
                  <a:srgbClr val="135744"/>
                </a:solidFill>
                <a:latin typeface="Times New Roman" panose="02020603050405020304" pitchFamily="18" charset="0"/>
                <a:cs typeface="Times New Roman" panose="02020603050405020304" pitchFamily="18" charset="0"/>
              </a:rPr>
              <a:t>1. </a:t>
            </a:r>
            <a:r>
              <a:rPr lang="en-US" sz="5499" b="1" dirty="0" err="1">
                <a:solidFill>
                  <a:srgbClr val="135744"/>
                </a:solidFill>
                <a:latin typeface="Times New Roman" panose="02020603050405020304" pitchFamily="18" charset="0"/>
                <a:cs typeface="Times New Roman" panose="02020603050405020304" pitchFamily="18" charset="0"/>
              </a:rPr>
              <a:t>Nghị</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luận</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và</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nghị</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luận</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xã</a:t>
            </a:r>
            <a:r>
              <a:rPr lang="en-US" sz="5499" b="1" dirty="0">
                <a:solidFill>
                  <a:srgbClr val="135744"/>
                </a:solidFill>
                <a:latin typeface="Times New Roman" panose="02020603050405020304" pitchFamily="18" charset="0"/>
                <a:cs typeface="Times New Roman" panose="02020603050405020304" pitchFamily="18" charset="0"/>
              </a:rPr>
              <a:t> </a:t>
            </a:r>
            <a:r>
              <a:rPr lang="en-US" sz="5499" b="1" dirty="0" err="1">
                <a:solidFill>
                  <a:srgbClr val="135744"/>
                </a:solidFill>
                <a:latin typeface="Times New Roman" panose="02020603050405020304" pitchFamily="18" charset="0"/>
                <a:cs typeface="Times New Roman" panose="02020603050405020304" pitchFamily="18" charset="0"/>
              </a:rPr>
              <a:t>hội</a:t>
            </a:r>
            <a:endParaRPr lang="en-US" sz="5499" b="1" dirty="0">
              <a:solidFill>
                <a:srgbClr val="135744"/>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18790" y="8088408"/>
            <a:ext cx="1399104" cy="2198592"/>
          </a:xfrm>
          <a:prstGeom prst="rect">
            <a:avLst/>
          </a:prstGeom>
        </p:spPr>
      </p:pic>
      <p:sp>
        <p:nvSpPr>
          <p:cNvPr id="7" name="Rounded Rectangle 6">
            <a:extLst>
              <a:ext uri="{FF2B5EF4-FFF2-40B4-BE49-F238E27FC236}">
                <a16:creationId xmlns:a16="http://schemas.microsoft.com/office/drawing/2014/main" id="{48B7B013-C455-02B7-2B5C-1F03FDA5D38E}"/>
              </a:ext>
            </a:extLst>
          </p:cNvPr>
          <p:cNvSpPr/>
          <p:nvPr/>
        </p:nvSpPr>
        <p:spPr>
          <a:xfrm>
            <a:off x="1028701" y="1763921"/>
            <a:ext cx="15806443" cy="7951579"/>
          </a:xfrm>
          <a:prstGeom prst="roundRect">
            <a:avLst>
              <a:gd name="adj" fmla="val 665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 name="TextBox 8">
            <a:extLst>
              <a:ext uri="{FF2B5EF4-FFF2-40B4-BE49-F238E27FC236}">
                <a16:creationId xmlns:a16="http://schemas.microsoft.com/office/drawing/2014/main" id="{2F4A2ED8-BF34-85D1-DB00-E81AB0EC8A51}"/>
              </a:ext>
            </a:extLst>
          </p:cNvPr>
          <p:cNvSpPr txBox="1"/>
          <p:nvPr/>
        </p:nvSpPr>
        <p:spPr>
          <a:xfrm>
            <a:off x="1450398" y="1891322"/>
            <a:ext cx="15268392" cy="7435818"/>
          </a:xfrm>
          <a:prstGeom prst="rect">
            <a:avLst/>
          </a:prstGeom>
          <a:noFill/>
        </p:spPr>
        <p:txBody>
          <a:bodyPr wrap="square">
            <a:spAutoFit/>
          </a:bodyPr>
          <a:lstStyle/>
          <a:p>
            <a:pPr marR="30480" algn="just">
              <a:lnSpc>
                <a:spcPct val="115000"/>
              </a:lnSpc>
              <a:tabLst>
                <a:tab pos="2971800" algn="ctr"/>
                <a:tab pos="5943600" algn="r"/>
              </a:tabLst>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bản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nghị</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luận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tập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trung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câu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hỏi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vì</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kiến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chứng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cụ</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thể</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viết</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nhằm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thuyết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người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đọc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người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nghe</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một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tưởng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điểm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đó</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hướng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tới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giải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quyết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những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đặt</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trong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sống</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Khi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đọc</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hiểu</a:t>
            </a:r>
            <a:r>
              <a:rPr lang="nl-NL" sz="3800" b="1" dirty="0">
                <a:solidFill>
                  <a:srgbClr val="000000"/>
                </a:solidFill>
                <a:effectLst/>
                <a:latin typeface="Times New Roman" panose="02020603050405020304" pitchFamily="18" charset="0"/>
                <a:ea typeface="Times New Roman" panose="02020603050405020304" pitchFamily="18" charset="0"/>
              </a:rPr>
              <a:t> VB NLXH </a:t>
            </a:r>
            <a:r>
              <a:rPr lang="nl-NL" sz="3800" b="1" dirty="0" err="1">
                <a:solidFill>
                  <a:srgbClr val="000000"/>
                </a:solidFill>
                <a:effectLst/>
                <a:latin typeface="Times New Roman" panose="02020603050405020304" pitchFamily="18" charset="0"/>
                <a:ea typeface="Times New Roman" panose="02020603050405020304" pitchFamily="18" charset="0"/>
              </a:rPr>
              <a:t>cần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lưu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ý</a:t>
            </a:r>
            <a:r>
              <a:rPr lang="nl-NL" sz="3800" b="1" dirty="0">
                <a:solidFill>
                  <a:srgbClr val="000000"/>
                </a:solidFill>
                <a:effectLst/>
                <a:latin typeface="Times New Roman" panose="02020603050405020304" pitchFamily="18" charset="0"/>
                <a:ea typeface="Times New Roman" panose="02020603050405020304" pitchFamily="18" charset="0"/>
              </a:rPr>
              <a:t>:</a:t>
            </a:r>
            <a:endParaRPr lang="en-VN" sz="3800" b="1"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định</a:t>
            </a:r>
            <a:r>
              <a:rPr lang="nl-NL" sz="3800" dirty="0">
                <a:solidFill>
                  <a:srgbClr val="000000"/>
                </a:solidFill>
                <a:effectLst/>
                <a:latin typeface="Times New Roman" panose="02020603050405020304" pitchFamily="18" charset="0"/>
                <a:ea typeface="Times New Roman" panose="02020603050405020304" pitchFamily="18" charset="0"/>
              </a:rPr>
              <a:t> VB </a:t>
            </a:r>
            <a:r>
              <a:rPr lang="nl-NL" sz="3800" dirty="0" err="1">
                <a:solidFill>
                  <a:srgbClr val="000000"/>
                </a:solidFill>
                <a:effectLst/>
                <a:latin typeface="Times New Roman" panose="02020603050405020304" pitchFamily="18" charset="0"/>
                <a:ea typeface="Times New Roman" panose="02020603050405020304" pitchFamily="18" charset="0"/>
              </a:rPr>
              <a:t>viết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gì</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sống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xã</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VB có </a:t>
            </a:r>
            <a:r>
              <a:rPr lang="nl-NL" sz="3800" dirty="0" err="1">
                <a:solidFill>
                  <a:srgbClr val="000000"/>
                </a:solidFill>
                <a:effectLst/>
                <a:latin typeface="Times New Roman" panose="02020603050405020304" pitchFamily="18" charset="0"/>
                <a:ea typeface="Times New Roman" panose="02020603050405020304" pitchFamily="18" charset="0"/>
              </a:rPr>
              <a:t>liên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quan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ấy</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thế</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VB </a:t>
            </a:r>
            <a:r>
              <a:rPr lang="nl-NL" sz="3800" dirty="0" err="1">
                <a:solidFill>
                  <a:srgbClr val="000000"/>
                </a:solidFill>
                <a:effectLst/>
                <a:latin typeface="Times New Roman" panose="02020603050405020304" pitchFamily="18" charset="0"/>
                <a:ea typeface="Times New Roman" panose="02020603050405020304" pitchFamily="18" charset="0"/>
              </a:rPr>
              <a:t>này</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gì</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kiến</a:t>
            </a:r>
            <a:r>
              <a:rPr lang="nl-NL" sz="3800" dirty="0">
                <a:solidFill>
                  <a:srgbClr val="000000"/>
                </a:solidFill>
                <a:effectLst/>
                <a:latin typeface="Times New Roman" panose="02020603050405020304" pitchFamily="18" charset="0"/>
                <a:ea typeface="Times New Roman" panose="02020603050405020304" pitchFamily="18" charset="0"/>
              </a:rPr>
              <a:t>, lí </a:t>
            </a:r>
            <a:r>
              <a:rPr lang="nl-NL" sz="3800" dirty="0" err="1">
                <a:solidFill>
                  <a:srgbClr val="000000"/>
                </a:solidFill>
                <a:effectLst/>
                <a:latin typeface="Times New Roman" panose="02020603050405020304" pitchFamily="18" charset="0"/>
                <a:ea typeface="Times New Roman" panose="02020603050405020304" pitchFamily="18" charset="0"/>
              </a:rPr>
              <a:t>lẽ</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bằng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chứng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vụ</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mục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như</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thế</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nào</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arn(inVertical)">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DA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4315">
            <a:off x="-218606" y="1325759"/>
            <a:ext cx="1678266" cy="15943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98951">
            <a:off x="13419340" y="6086896"/>
            <a:ext cx="5210791" cy="495025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2459" y="6731115"/>
            <a:ext cx="5805541" cy="3243846"/>
          </a:xfrm>
          <a:prstGeom prst="rect">
            <a:avLst/>
          </a:prstGeom>
        </p:spPr>
      </p:pic>
      <p:sp>
        <p:nvSpPr>
          <p:cNvPr id="5" name="TextBox 5"/>
          <p:cNvSpPr txBox="1"/>
          <p:nvPr/>
        </p:nvSpPr>
        <p:spPr>
          <a:xfrm>
            <a:off x="876373" y="2564916"/>
            <a:ext cx="14328523" cy="884473"/>
          </a:xfrm>
          <a:prstGeom prst="rect">
            <a:avLst/>
          </a:prstGeom>
        </p:spPr>
        <p:txBody>
          <a:bodyPr lIns="0" tIns="0" rIns="0" bIns="0" rtlCol="0" anchor="t">
            <a:spAutoFit/>
          </a:bodyPr>
          <a:lstStyle/>
          <a:p>
            <a:pPr marL="655023" lvl="1">
              <a:lnSpc>
                <a:spcPts val="7281"/>
              </a:lnSpc>
            </a:pPr>
            <a:r>
              <a:rPr lang="en-US" sz="6067" b="1" dirty="0">
                <a:solidFill>
                  <a:srgbClr val="59524B"/>
                </a:solidFill>
                <a:latin typeface="Times New Roman" panose="02020603050405020304" pitchFamily="18" charset="0"/>
                <a:cs typeface="Times New Roman" panose="02020603050405020304" pitchFamily="18" charset="0"/>
              </a:rPr>
              <a:t>2</a:t>
            </a:r>
            <a:r>
              <a:rPr lang="en-US" sz="6067" b="1">
                <a:solidFill>
                  <a:srgbClr val="59524B"/>
                </a:solidFill>
                <a:latin typeface="Times New Roman" panose="02020603050405020304" pitchFamily="18" charset="0"/>
                <a:cs typeface="Times New Roman" panose="02020603050405020304" pitchFamily="18" charset="0"/>
              </a:rPr>
              <a:t>. </a:t>
            </a:r>
            <a:r>
              <a:rPr lang="en-US" sz="6067" b="1" dirty="0" err="1">
                <a:solidFill>
                  <a:srgbClr val="59524B"/>
                </a:solidFill>
                <a:latin typeface="Times New Roman" panose="02020603050405020304" pitchFamily="18" charset="0"/>
                <a:cs typeface="Times New Roman" panose="02020603050405020304" pitchFamily="18" charset="0"/>
              </a:rPr>
              <a:t>Tác</a:t>
            </a:r>
            <a:r>
              <a:rPr lang="en-US" sz="6067" b="1" dirty="0">
                <a:solidFill>
                  <a:srgbClr val="59524B"/>
                </a:solidFill>
                <a:latin typeface="Times New Roman" panose="02020603050405020304" pitchFamily="18" charset="0"/>
                <a:cs typeface="Times New Roman" panose="02020603050405020304" pitchFamily="18" charset="0"/>
              </a:rPr>
              <a:t> </a:t>
            </a:r>
            <a:r>
              <a:rPr lang="en-US" sz="6067" b="1" dirty="0" err="1">
                <a:solidFill>
                  <a:srgbClr val="59524B"/>
                </a:solidFill>
                <a:latin typeface="Times New Roman" panose="02020603050405020304" pitchFamily="18" charset="0"/>
                <a:cs typeface="Times New Roman" panose="02020603050405020304" pitchFamily="18" charset="0"/>
              </a:rPr>
              <a:t>giả</a:t>
            </a:r>
            <a:endParaRPr lang="en-US" sz="6067" b="1" dirty="0">
              <a:solidFill>
                <a:srgbClr val="59524B"/>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6913">
            <a:off x="8661122" y="3267632"/>
            <a:ext cx="6432262" cy="688277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66499">
            <a:off x="14329276" y="-245799"/>
            <a:ext cx="3442333" cy="46404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7968">
            <a:off x="1898546" y="3310348"/>
            <a:ext cx="6061340" cy="6173587"/>
          </a:xfrm>
          <a:prstGeom prst="rect">
            <a:avLst/>
          </a:prstGeom>
        </p:spPr>
      </p:pic>
      <p:sp>
        <p:nvSpPr>
          <p:cNvPr id="9" name="TextBox 9"/>
          <p:cNvSpPr txBox="1"/>
          <p:nvPr/>
        </p:nvSpPr>
        <p:spPr>
          <a:xfrm rot="-344558">
            <a:off x="2254609" y="4491250"/>
            <a:ext cx="5405445" cy="4524315"/>
          </a:xfrm>
          <a:prstGeom prst="rect">
            <a:avLst/>
          </a:prstGeom>
        </p:spPr>
        <p:txBody>
          <a:bodyPr lIns="0" tIns="0" rIns="0" bIns="0" rtlCol="0" anchor="t">
            <a:spAutoFit/>
          </a:bodyPr>
          <a:lstStyle/>
          <a:p>
            <a:pPr algn="just"/>
            <a:r>
              <a:rPr lang="vi-VN" sz="4200" dirty="0">
                <a:latin typeface="Times New Roman" panose="02020603050405020304" pitchFamily="18" charset="0"/>
                <a:cs typeface="Times New Roman" panose="02020603050405020304" pitchFamily="18" charset="0"/>
              </a:rPr>
              <a:t>Chủ tịch Hồ Chí Minh (19/5/1890 – 2/9/1969) sinh tại làng Sen, xã Kim Liên, huyện Nam Đàn, tỉnh Nghệ An. Cha là cụ Nguyễn Sinh Sắc. Mẹ là cụ Hoàng Thị Loan.</a:t>
            </a:r>
            <a:endParaRPr lang="en-VN" sz="4200" dirty="0">
              <a:latin typeface="Times New Roman" panose="02020603050405020304" pitchFamily="18" charset="0"/>
              <a:cs typeface="Times New Roman" panose="02020603050405020304" pitchFamily="18" charset="0"/>
            </a:endParaRPr>
          </a:p>
        </p:txBody>
      </p:sp>
      <p:sp>
        <p:nvSpPr>
          <p:cNvPr id="10" name="TextBox 10"/>
          <p:cNvSpPr txBox="1"/>
          <p:nvPr/>
        </p:nvSpPr>
        <p:spPr>
          <a:xfrm rot="776757">
            <a:off x="9205469" y="4638080"/>
            <a:ext cx="5343567" cy="5170646"/>
          </a:xfrm>
          <a:prstGeom prst="rect">
            <a:avLst/>
          </a:prstGeom>
        </p:spPr>
        <p:txBody>
          <a:bodyPr wrap="square" lIns="0" tIns="0" rIns="0" bIns="0" rtlCol="0" anchor="t">
            <a:spAutoFit/>
          </a:bodyPr>
          <a:lstStyle/>
          <a:p>
            <a:pPr algn="just"/>
            <a:r>
              <a:rPr lang="vi-VN" sz="4200" dirty="0">
                <a:latin typeface="Times New Roman" panose="02020603050405020304" pitchFamily="18" charset="0"/>
                <a:cs typeface="Times New Roman" panose="02020603050405020304" pitchFamily="18" charset="0"/>
              </a:rPr>
              <a:t>Năm 1990, nhân kỷ niệm 100 năm ngày sinh Chủ tịch Hồ Chí Minh, UNESCO đã ghi nhận và suy tôn Người là </a:t>
            </a:r>
            <a:r>
              <a:rPr lang="vi-VN" sz="4200" i="1" dirty="0">
                <a:latin typeface="Times New Roman" panose="02020603050405020304" pitchFamily="18" charset="0"/>
                <a:cs typeface="Times New Roman" panose="02020603050405020304" pitchFamily="18" charset="0"/>
              </a:rPr>
              <a:t>“Anh hùng Giải phóng dân tộc Việt Nam, danh nhân văn hóa”.</a:t>
            </a:r>
            <a:endParaRPr lang="en-VN" sz="4200" dirty="0">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752136" y="102150"/>
            <a:ext cx="16299115" cy="2460566"/>
            <a:chOff x="0" y="0"/>
            <a:chExt cx="21732153" cy="3280755"/>
          </a:xfrm>
        </p:grpSpPr>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0"/>
              <a:ext cx="19298558" cy="3280755"/>
            </a:xfrm>
            <a:prstGeom prst="rect">
              <a:avLst/>
            </a:prstGeom>
          </p:spPr>
        </p:pic>
        <p:sp>
          <p:nvSpPr>
            <p:cNvPr id="13" name="TextBox 13"/>
            <p:cNvSpPr txBox="1"/>
            <p:nvPr/>
          </p:nvSpPr>
          <p:spPr>
            <a:xfrm>
              <a:off x="1346143" y="1009517"/>
              <a:ext cx="20386010" cy="1077217"/>
            </a:xfrm>
            <a:prstGeom prst="rect">
              <a:avLst/>
            </a:prstGeom>
          </p:spPr>
          <p:txBody>
            <a:bodyPr lIns="0" tIns="0" rIns="0" bIns="0" rtlCol="0" anchor="t">
              <a:spAutoFit/>
            </a:bodyPr>
            <a:lstStyle/>
            <a:p>
              <a:pPr algn="just">
                <a:lnSpc>
                  <a:spcPts val="6312"/>
                </a:lnSpc>
              </a:pPr>
              <a:r>
                <a:rPr lang="en-US" sz="5500" b="1" spc="-135">
                  <a:solidFill>
                    <a:srgbClr val="186AB4"/>
                  </a:solidFill>
                  <a:latin typeface="Times New Roman" panose="02020603050405020304" pitchFamily="18" charset="0"/>
                  <a:cs typeface="Times New Roman" panose="02020603050405020304" pitchFamily="18" charset="0"/>
                </a:rPr>
                <a:t>I. TÌM HIỂU CHUNG</a:t>
              </a:r>
              <a:endParaRPr lang="en-US" sz="5500" b="1" spc="-135" dirty="0">
                <a:solidFill>
                  <a:srgbClr val="186AB4"/>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259760" y="9141960"/>
            <a:ext cx="1410644" cy="1340112"/>
          </a:xfrm>
          <a:prstGeom prst="rect">
            <a:avLst/>
          </a:prstGeom>
        </p:spPr>
      </p:pic>
      <p:sp>
        <p:nvSpPr>
          <p:cNvPr id="5" name="TextBox 5"/>
          <p:cNvSpPr txBox="1"/>
          <p:nvPr/>
        </p:nvSpPr>
        <p:spPr>
          <a:xfrm>
            <a:off x="445562" y="1978548"/>
            <a:ext cx="16230600" cy="752475"/>
          </a:xfrm>
          <a:prstGeom prst="rect">
            <a:avLst/>
          </a:prstGeom>
        </p:spPr>
        <p:txBody>
          <a:bodyPr lIns="0" tIns="0" rIns="0" bIns="0" rtlCol="0" anchor="t">
            <a:spAutoFit/>
          </a:bodyPr>
          <a:lstStyle/>
          <a:p>
            <a:pPr algn="just">
              <a:lnSpc>
                <a:spcPts val="5997"/>
              </a:lnSpc>
            </a:pPr>
            <a:r>
              <a:rPr lang="en-US" sz="4997" b="1" dirty="0">
                <a:solidFill>
                  <a:srgbClr val="32312E"/>
                </a:solidFill>
                <a:latin typeface="Times New Roman" panose="02020603050405020304" pitchFamily="18" charset="0"/>
                <a:cs typeface="Times New Roman" panose="02020603050405020304" pitchFamily="18" charset="0"/>
              </a:rPr>
              <a:t>a. </a:t>
            </a:r>
            <a:r>
              <a:rPr lang="en-US" sz="4997" b="1" dirty="0" err="1">
                <a:solidFill>
                  <a:srgbClr val="32312E"/>
                </a:solidFill>
                <a:latin typeface="Times New Roman" panose="02020603050405020304" pitchFamily="18" charset="0"/>
                <a:cs typeface="Times New Roman" panose="02020603050405020304" pitchFamily="18" charset="0"/>
              </a:rPr>
              <a:t>Đọc</a:t>
            </a:r>
            <a:r>
              <a:rPr lang="en-US" sz="4997" b="1" dirty="0">
                <a:solidFill>
                  <a:srgbClr val="32312E"/>
                </a:solidFill>
                <a:latin typeface="Times New Roman" panose="02020603050405020304" pitchFamily="18" charset="0"/>
                <a:cs typeface="Times New Roman" panose="02020603050405020304" pitchFamily="18" charset="0"/>
              </a:rPr>
              <a:t> </a:t>
            </a:r>
            <a:r>
              <a:rPr lang="en-US" sz="4997" b="1" dirty="0" err="1">
                <a:solidFill>
                  <a:srgbClr val="32312E"/>
                </a:solidFill>
                <a:latin typeface="Times New Roman" panose="02020603050405020304" pitchFamily="18" charset="0"/>
                <a:cs typeface="Times New Roman" panose="02020603050405020304" pitchFamily="18" charset="0"/>
              </a:rPr>
              <a:t>văn</a:t>
            </a:r>
            <a:r>
              <a:rPr lang="en-US" sz="4997" b="1" dirty="0">
                <a:solidFill>
                  <a:srgbClr val="32312E"/>
                </a:solidFill>
                <a:latin typeface="Times New Roman" panose="02020603050405020304" pitchFamily="18" charset="0"/>
                <a:cs typeface="Times New Roman" panose="02020603050405020304" pitchFamily="18" charset="0"/>
              </a:rPr>
              <a:t> </a:t>
            </a:r>
            <a:r>
              <a:rPr lang="en-US" sz="4997" b="1" dirty="0" err="1">
                <a:solidFill>
                  <a:srgbClr val="32312E"/>
                </a:solidFill>
                <a:latin typeface="Times New Roman" panose="02020603050405020304" pitchFamily="18" charset="0"/>
                <a:cs typeface="Times New Roman" panose="02020603050405020304" pitchFamily="18" charset="0"/>
              </a:rPr>
              <a:t>bản</a:t>
            </a:r>
            <a:endParaRPr lang="en-US" sz="4997" b="1" dirty="0">
              <a:solidFill>
                <a:srgbClr val="32312E"/>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510559" y="-159536"/>
            <a:ext cx="12854080" cy="1940493"/>
            <a:chOff x="0" y="0"/>
            <a:chExt cx="17138774" cy="2587324"/>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5219551" cy="2587324"/>
            </a:xfrm>
            <a:prstGeom prst="rect">
              <a:avLst/>
            </a:prstGeom>
          </p:spPr>
        </p:pic>
        <p:sp>
          <p:nvSpPr>
            <p:cNvPr id="8" name="TextBox 8"/>
            <p:cNvSpPr txBox="1"/>
            <p:nvPr/>
          </p:nvSpPr>
          <p:spPr>
            <a:xfrm>
              <a:off x="1061617"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3</a:t>
              </a:r>
              <a:r>
                <a:rPr lang="en-US" sz="5600" b="1" spc="-106">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Tác</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phẩm</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graphicFrame>
        <p:nvGraphicFramePr>
          <p:cNvPr id="9" name="Table 8">
            <a:extLst>
              <a:ext uri="{FF2B5EF4-FFF2-40B4-BE49-F238E27FC236}">
                <a16:creationId xmlns:a16="http://schemas.microsoft.com/office/drawing/2014/main" id="{8075AA7A-BFAA-0AF5-5E3E-BBDB746D2D7D}"/>
              </a:ext>
            </a:extLst>
          </p:cNvPr>
          <p:cNvGraphicFramePr>
            <a:graphicFrameLocks noGrp="1"/>
          </p:cNvGraphicFramePr>
          <p:nvPr>
            <p:extLst>
              <p:ext uri="{D42A27DB-BD31-4B8C-83A1-F6EECF244321}">
                <p14:modId xmlns:p14="http://schemas.microsoft.com/office/powerpoint/2010/main" val="2342934871"/>
              </p:ext>
            </p:extLst>
          </p:nvPr>
        </p:nvGraphicFramePr>
        <p:xfrm>
          <a:off x="838200" y="2941528"/>
          <a:ext cx="17068800" cy="6776325"/>
        </p:xfrm>
        <a:graphic>
          <a:graphicData uri="http://schemas.openxmlformats.org/drawingml/2006/table">
            <a:tbl>
              <a:tblPr firstRow="1" firstCol="1" bandRow="1"/>
              <a:tblGrid>
                <a:gridCol w="1752600">
                  <a:extLst>
                    <a:ext uri="{9D8B030D-6E8A-4147-A177-3AD203B41FA5}">
                      <a16:colId xmlns:a16="http://schemas.microsoft.com/office/drawing/2014/main" val="2146357756"/>
                    </a:ext>
                  </a:extLst>
                </a:gridCol>
                <a:gridCol w="9782402">
                  <a:extLst>
                    <a:ext uri="{9D8B030D-6E8A-4147-A177-3AD203B41FA5}">
                      <a16:colId xmlns:a16="http://schemas.microsoft.com/office/drawing/2014/main" val="2873027457"/>
                    </a:ext>
                  </a:extLst>
                </a:gridCol>
                <a:gridCol w="5533798">
                  <a:extLst>
                    <a:ext uri="{9D8B030D-6E8A-4147-A177-3AD203B41FA5}">
                      <a16:colId xmlns:a16="http://schemas.microsoft.com/office/drawing/2014/main" val="3750581337"/>
                    </a:ext>
                  </a:extLst>
                </a:gridCol>
              </a:tblGrid>
              <a:tr h="592976">
                <a:tc>
                  <a:txBody>
                    <a:bodyPr/>
                    <a:lstStyle/>
                    <a:p>
                      <a:pPr indent="-36576" algn="ctr" fontAlgn="t">
                        <a:lnSpc>
                          <a:spcPct val="115000"/>
                        </a:lnSpc>
                        <a:spcBef>
                          <a:spcPts val="0"/>
                        </a:spcBef>
                        <a:spcAft>
                          <a:spcPts val="0"/>
                        </a:spcAft>
                        <a:tabLst>
                          <a:tab pos="-51435" algn="l"/>
                        </a:tabLst>
                      </a:pPr>
                      <a:r>
                        <a:rPr lang="vi-VN"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STT</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ctr" fontAlgn="t">
                        <a:lnSpc>
                          <a:spcPct val="115000"/>
                        </a:lnSpc>
                        <a:spcBef>
                          <a:spcPts val="0"/>
                        </a:spcBef>
                        <a:spcAft>
                          <a:spcPts val="0"/>
                        </a:spcAft>
                      </a:pPr>
                      <a:r>
                        <a:rPr lang="en-US"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YÊU CẦU</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ctr" fontAlgn="t">
                        <a:lnSpc>
                          <a:spcPct val="115000"/>
                        </a:lnSpc>
                        <a:spcBef>
                          <a:spcPts val="0"/>
                        </a:spcBef>
                        <a:spcAft>
                          <a:spcPts val="0"/>
                        </a:spcAft>
                        <a:tabLst>
                          <a:tab pos="126365" algn="l"/>
                        </a:tabLst>
                      </a:pPr>
                      <a:r>
                        <a:rPr lang="en-US" sz="3800" b="1"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NỘI DUNG</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extLst>
                  <a:ext uri="{0D108BD9-81ED-4DB2-BD59-A6C34878D82A}">
                    <a16:rowId xmlns:a16="http://schemas.microsoft.com/office/drawing/2014/main" val="4221172922"/>
                  </a:ext>
                </a:extLst>
              </a:tr>
              <a:tr h="1092161">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Bối</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cảnh</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đời</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xuất</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xứ</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800" b="0" i="0" u="none" strike="noStrike"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bản</a:t>
                      </a:r>
                      <a:r>
                        <a:rPr lang="en-US"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4228636436"/>
                  </a:ext>
                </a:extLst>
              </a:tr>
              <a:tr h="592976">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Kiểu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43230352"/>
                  </a:ext>
                </a:extLst>
              </a:tr>
              <a:tr h="592976">
                <a:tc>
                  <a:txBody>
                    <a:bodyPr/>
                    <a:lstStyle/>
                    <a:p>
                      <a:pPr marL="91440" indent="-64008"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Mục đích viết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en-US"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2479544270"/>
                  </a:ext>
                </a:extLst>
              </a:tr>
              <a:tr h="1591346">
                <a:tc>
                  <a:txBody>
                    <a:bodyPr/>
                    <a:lstStyle/>
                    <a:p>
                      <a:pPr marL="91440" indent="-64008"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Văn bản đề cập tới vấn đề gì? Nhan đề có liên quan gì tới vấn đề của văn bản?</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1765869574"/>
                  </a:ext>
                </a:extLst>
              </a:tr>
              <a:tr h="592976">
                <a:tc>
                  <a:txBody>
                    <a:bodyPr/>
                    <a:lstStyle/>
                    <a:p>
                      <a:pPr marL="91440" indent="-64008"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5</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Câu văn khái quát nội dung vấn đề?</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1255966236"/>
                  </a:ext>
                </a:extLst>
              </a:tr>
              <a:tr h="1092161">
                <a:tc>
                  <a:txBody>
                    <a:bodyPr/>
                    <a:lstStyle/>
                    <a:p>
                      <a:pPr marL="91440" indent="-64008" algn="ctr"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EF3DA"/>
                    </a:solidFill>
                  </a:tcPr>
                </a:tc>
                <a:tc>
                  <a:txBody>
                    <a:bodyPr/>
                    <a:lstStyle/>
                    <a:p>
                      <a:pPr algn="just"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Xác định nội dung chính của từng phần trong văn bản?</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tc>
                  <a:txBody>
                    <a:bodyPr/>
                    <a:lstStyle/>
                    <a:p>
                      <a:pPr algn="ctr" fontAlgn="t">
                        <a:lnSpc>
                          <a:spcPct val="115000"/>
                        </a:lnSpc>
                        <a:spcBef>
                          <a:spcPts val="0"/>
                        </a:spcBef>
                        <a:spcAft>
                          <a:spcPts val="0"/>
                        </a:spcAft>
                      </a:pPr>
                      <a:r>
                        <a:rPr lang="vi-VN" sz="3800" b="0" i="0" u="none" strike="noStrike"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vi-VN" sz="3800" b="0" i="0" u="none" strike="noStrike" dirty="0">
                        <a:effectLst/>
                        <a:latin typeface="Arial" panose="020B0604020202020204" pitchFamily="34" charset="0"/>
                      </a:endParaRPr>
                    </a:p>
                  </a:txBody>
                  <a:tcPr marL="139524" marR="139524" marT="19378" marB="0" anchor="ctr">
                    <a:lnL w="38100" cap="flat" cmpd="sng" algn="ctr">
                      <a:solidFill>
                        <a:srgbClr val="F4BBB7"/>
                      </a:solidFill>
                      <a:prstDash val="solid"/>
                      <a:round/>
                      <a:headEnd type="none" w="med" len="med"/>
                      <a:tailEnd type="none" w="med" len="med"/>
                    </a:lnL>
                    <a:lnR w="38100" cap="flat" cmpd="sng" algn="ctr">
                      <a:solidFill>
                        <a:srgbClr val="F4BBB7"/>
                      </a:solidFill>
                      <a:prstDash val="solid"/>
                      <a:round/>
                      <a:headEnd type="none" w="med" len="med"/>
                      <a:tailEnd type="none" w="med" len="med"/>
                    </a:lnR>
                    <a:lnT w="38100" cap="flat" cmpd="sng" algn="ctr">
                      <a:solidFill>
                        <a:srgbClr val="F4BBB7"/>
                      </a:solidFill>
                      <a:prstDash val="solid"/>
                      <a:round/>
                      <a:headEnd type="none" w="med" len="med"/>
                      <a:tailEnd type="none" w="med" len="med"/>
                    </a:lnT>
                    <a:lnB w="38100" cap="flat" cmpd="sng" algn="ctr">
                      <a:solidFill>
                        <a:srgbClr val="F4BBB7"/>
                      </a:solidFill>
                      <a:prstDash val="solid"/>
                      <a:round/>
                      <a:headEnd type="none" w="med" len="med"/>
                      <a:tailEnd type="none" w="med" len="med"/>
                    </a:lnB>
                    <a:solidFill>
                      <a:srgbClr val="FFFDF8"/>
                    </a:solidFill>
                  </a:tcPr>
                </a:tc>
                <a:extLst>
                  <a:ext uri="{0D108BD9-81ED-4DB2-BD59-A6C34878D82A}">
                    <a16:rowId xmlns:a16="http://schemas.microsoft.com/office/drawing/2014/main" val="3727378768"/>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259760" y="9141960"/>
            <a:ext cx="1410644" cy="1340112"/>
          </a:xfrm>
          <a:prstGeom prst="rect">
            <a:avLst/>
          </a:prstGeom>
        </p:spPr>
      </p:pic>
      <p:grpSp>
        <p:nvGrpSpPr>
          <p:cNvPr id="6" name="Group 6"/>
          <p:cNvGrpSpPr/>
          <p:nvPr/>
        </p:nvGrpSpPr>
        <p:grpSpPr>
          <a:xfrm>
            <a:off x="-510559" y="-159536"/>
            <a:ext cx="13050859" cy="1544957"/>
            <a:chOff x="0" y="0"/>
            <a:chExt cx="17401146" cy="2059943"/>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2117308" cy="2059943"/>
            </a:xfrm>
            <a:prstGeom prst="rect">
              <a:avLst/>
            </a:prstGeom>
          </p:spPr>
        </p:pic>
        <p:sp>
          <p:nvSpPr>
            <p:cNvPr id="8" name="TextBox 8"/>
            <p:cNvSpPr txBox="1"/>
            <p:nvPr/>
          </p:nvSpPr>
          <p:spPr>
            <a:xfrm>
              <a:off x="1323989"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b. </a:t>
              </a:r>
              <a:r>
                <a:rPr lang="en-US" sz="5600" b="1" spc="-106" dirty="0" err="1">
                  <a:solidFill>
                    <a:srgbClr val="186AB4"/>
                  </a:solidFill>
                  <a:latin typeface="Times New Roman" panose="02020603050405020304" pitchFamily="18" charset="0"/>
                  <a:cs typeface="Times New Roman" panose="02020603050405020304" pitchFamily="18" charset="0"/>
                </a:rPr>
                <a:t>Văn</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bản</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sp>
        <p:nvSpPr>
          <p:cNvPr id="4" name="Rounded Rectangle 3">
            <a:extLst>
              <a:ext uri="{FF2B5EF4-FFF2-40B4-BE49-F238E27FC236}">
                <a16:creationId xmlns:a16="http://schemas.microsoft.com/office/drawing/2014/main" id="{314C38BA-21D4-4E9C-AE5D-FE4894770D25}"/>
              </a:ext>
            </a:extLst>
          </p:cNvPr>
          <p:cNvSpPr/>
          <p:nvPr/>
        </p:nvSpPr>
        <p:spPr>
          <a:xfrm>
            <a:off x="472601" y="1694911"/>
            <a:ext cx="17129599" cy="8153819"/>
          </a:xfrm>
          <a:prstGeom prst="roundRect">
            <a:avLst>
              <a:gd name="adj" fmla="val 6651"/>
            </a:avLst>
          </a:prstGeom>
          <a:solidFill>
            <a:srgbClr val="FFFDF8"/>
          </a:solid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TextBox 10">
            <a:extLst>
              <a:ext uri="{FF2B5EF4-FFF2-40B4-BE49-F238E27FC236}">
                <a16:creationId xmlns:a16="http://schemas.microsoft.com/office/drawing/2014/main" id="{BEAB7A08-5203-81A7-1C0B-86E39C75FB03}"/>
              </a:ext>
            </a:extLst>
          </p:cNvPr>
          <p:cNvSpPr txBox="1"/>
          <p:nvPr/>
        </p:nvSpPr>
        <p:spPr>
          <a:xfrm>
            <a:off x="1080258" y="1983227"/>
            <a:ext cx="16140941" cy="7435882"/>
          </a:xfrm>
          <a:prstGeom prst="rect">
            <a:avLst/>
          </a:prstGeom>
          <a:noFill/>
        </p:spPr>
        <p:txBody>
          <a:bodyPr wrap="square">
            <a:spAutoFit/>
          </a:bodyPr>
          <a:lstStyle/>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Bối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cảnh</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ra </a:t>
            </a:r>
            <a:r>
              <a:rPr lang="nl-NL" sz="3800" dirty="0" err="1">
                <a:solidFill>
                  <a:srgbClr val="000000"/>
                </a:solidFill>
                <a:effectLst/>
                <a:latin typeface="Times New Roman" panose="02020603050405020304" pitchFamily="18" charset="0"/>
                <a:ea typeface="Times New Roman" panose="02020603050405020304" pitchFamily="18" charset="0"/>
              </a:rPr>
              <a:t>đời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vào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đoạn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cuối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cuộc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chiến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chống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Pháp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khổ</a:t>
            </a:r>
            <a:r>
              <a:rPr lang="nl-NL" sz="3800" dirty="0">
                <a:solidFill>
                  <a:srgbClr val="000000"/>
                </a:solidFill>
                <a:effectLst/>
                <a:latin typeface="Times New Roman" panose="02020603050405020304" pitchFamily="18" charset="0"/>
                <a:ea typeface="Times New Roman" panose="02020603050405020304" pitchFamily="18" charset="0"/>
              </a:rPr>
              <a:t>. </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Xuất</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xứ</a:t>
            </a:r>
            <a:r>
              <a:rPr lang="nl-NL" sz="3800" b="1" dirty="0">
                <a:solidFill>
                  <a:srgbClr val="000000"/>
                </a:solidFill>
                <a:effectLst/>
                <a:latin typeface="Times New Roman" panose="02020603050405020304" pitchFamily="18" charset="0"/>
                <a:ea typeface="Times New Roman" panose="02020603050405020304" pitchFamily="18" charset="0"/>
              </a:rPr>
              <a:t>: </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err="1">
                <a:solidFill>
                  <a:srgbClr val="000000"/>
                </a:solidFill>
                <a:effectLst/>
                <a:latin typeface="Times New Roman" panose="02020603050405020304" pitchFamily="18" charset="0"/>
                <a:ea typeface="Times New Roman" panose="02020603050405020304" pitchFamily="18" charset="0"/>
              </a:rPr>
              <a:t>Văn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bản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được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trích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trong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i="1" dirty="0" err="1">
                <a:solidFill>
                  <a:srgbClr val="000000"/>
                </a:solidFill>
                <a:effectLst/>
                <a:latin typeface="Times New Roman" panose="02020603050405020304" pitchFamily="18" charset="0"/>
                <a:ea typeface="Times New Roman" panose="02020603050405020304" pitchFamily="18" charset="0"/>
              </a:rPr>
              <a:t>Báo</a:t>
            </a:r>
            <a:r>
              <a:rPr lang="nl-NL" sz="3800" i="1" dirty="0">
                <a:solidFill>
                  <a:srgbClr val="000000"/>
                </a:solidFill>
                <a:effectLst/>
                <a:latin typeface="Times New Roman" panose="02020603050405020304" pitchFamily="18" charset="0"/>
                <a:ea typeface="Times New Roman" panose="02020603050405020304" pitchFamily="18" charset="0"/>
              </a:rPr>
              <a:t> Cáo </a:t>
            </a:r>
            <a:r>
              <a:rPr lang="nl-NL" sz="3800" i="1" dirty="0" err="1">
                <a:solidFill>
                  <a:srgbClr val="000000"/>
                </a:solidFill>
                <a:effectLst/>
                <a:latin typeface="Times New Roman" panose="02020603050405020304" pitchFamily="18" charset="0"/>
                <a:ea typeface="Times New Roman" panose="02020603050405020304" pitchFamily="18" charset="0"/>
              </a:rPr>
              <a:t>Chính</a:t>
            </a:r>
            <a:r>
              <a:rPr lang="nl-NL" sz="3800" i="1" dirty="0">
                <a:solidFill>
                  <a:srgbClr val="000000"/>
                </a:solidFill>
                <a:effectLst/>
                <a:latin typeface="Times New Roman" panose="02020603050405020304" pitchFamily="18" charset="0"/>
                <a:ea typeface="Times New Roman" panose="02020603050405020304" pitchFamily="18" charset="0"/>
              </a:rPr>
              <a:t> </a:t>
            </a:r>
            <a:r>
              <a:rPr lang="nl-NL" sz="3800" i="1" dirty="0" err="1">
                <a:solidFill>
                  <a:srgbClr val="000000"/>
                </a:solidFill>
                <a:effectLst/>
                <a:latin typeface="Times New Roman" panose="02020603050405020304" pitchFamily="18" charset="0"/>
                <a:ea typeface="Times New Roman" panose="02020603050405020304" pitchFamily="18" charset="0"/>
              </a:rPr>
              <a:t>trị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Đại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hội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lần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thứ</a:t>
            </a:r>
            <a:r>
              <a:rPr lang="nl-NL" sz="3800" dirty="0">
                <a:solidFill>
                  <a:srgbClr val="000000"/>
                </a:solidFill>
                <a:effectLst/>
                <a:latin typeface="Times New Roman" panose="02020603050405020304" pitchFamily="18" charset="0"/>
                <a:ea typeface="Times New Roman" panose="02020603050405020304" pitchFamily="18" charset="0"/>
              </a:rPr>
              <a:t> II, </a:t>
            </a:r>
            <a:r>
              <a:rPr lang="nl-NL" sz="3800" dirty="0" err="1">
                <a:solidFill>
                  <a:srgbClr val="000000"/>
                </a:solidFill>
                <a:effectLst/>
                <a:latin typeface="Times New Roman" panose="02020603050405020304" pitchFamily="18" charset="0"/>
                <a:ea typeface="Times New Roman" panose="02020603050405020304" pitchFamily="18" charset="0"/>
              </a:rPr>
              <a:t>tháng</a:t>
            </a:r>
            <a:r>
              <a:rPr lang="nl-NL" sz="3800" dirty="0">
                <a:solidFill>
                  <a:srgbClr val="000000"/>
                </a:solidFill>
                <a:effectLst/>
                <a:latin typeface="Times New Roman" panose="02020603050405020304" pitchFamily="18" charset="0"/>
                <a:ea typeface="Times New Roman" panose="02020603050405020304" pitchFamily="18" charset="0"/>
              </a:rPr>
              <a:t> 2/1951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Đảng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Lao</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động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Việt</a:t>
            </a:r>
            <a:r>
              <a:rPr lang="nl-NL" sz="3800" dirty="0">
                <a:solidFill>
                  <a:srgbClr val="000000"/>
                </a:solidFill>
                <a:effectLst/>
                <a:latin typeface="Times New Roman" panose="02020603050405020304" pitchFamily="18" charset="0"/>
                <a:ea typeface="Times New Roman" panose="02020603050405020304" pitchFamily="18" charset="0"/>
              </a:rPr>
              <a:t> Nam.</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Kiểu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bản</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Nghị</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luận</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Mục</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đích</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biểu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dương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tinh</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thần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động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viên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tầng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lớp</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nhân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dân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tham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gia</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kháng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chiến</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vi-VN"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Vấn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tài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ý</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kiến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quan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điểm</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bàn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lòng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 </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Nhan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có </a:t>
            </a:r>
            <a:r>
              <a:rPr lang="nl-NL" sz="3800" dirty="0" err="1">
                <a:solidFill>
                  <a:srgbClr val="000000"/>
                </a:solidFill>
                <a:effectLst/>
                <a:latin typeface="Times New Roman" panose="02020603050405020304" pitchFamily="18" charset="0"/>
                <a:ea typeface="Times New Roman" panose="02020603050405020304" pitchFamily="18" charset="0"/>
              </a:rPr>
              <a:t>tác</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dụng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làm</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nổi</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bật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vấn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đề</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của</a:t>
            </a:r>
            <a:r>
              <a:rPr lang="nl-NL" sz="3800" dirty="0">
                <a:solidFill>
                  <a:srgbClr val="000000"/>
                </a:solidFill>
                <a:effectLst/>
                <a:latin typeface="Times New Roman" panose="02020603050405020304" pitchFamily="18" charset="0"/>
                <a:ea typeface="Times New Roman" panose="02020603050405020304" pitchFamily="18" charset="0"/>
              </a:rPr>
              <a:t> VB</a:t>
            </a:r>
            <a:endParaRPr lang="en-VN" sz="3800" dirty="0">
              <a:effectLst/>
              <a:latin typeface="Times New Roman" panose="02020603050405020304" pitchFamily="18" charset="0"/>
              <a:ea typeface="Times New Roman" panose="02020603050405020304" pitchFamily="18" charset="0"/>
            </a:endParaRPr>
          </a:p>
          <a:p>
            <a:pPr algn="just">
              <a:lnSpc>
                <a:spcPct val="115000"/>
              </a:lnSpc>
            </a:pPr>
            <a:r>
              <a:rPr lang="vi-VN"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Câu</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văn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khái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quát</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nội</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dung</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vấn</a:t>
            </a:r>
            <a:r>
              <a:rPr lang="nl-NL" sz="3800" b="1" dirty="0">
                <a:solidFill>
                  <a:srgbClr val="000000"/>
                </a:solidFill>
                <a:effectLst/>
                <a:latin typeface="Times New Roman" panose="02020603050405020304" pitchFamily="18" charset="0"/>
                <a:ea typeface="Times New Roman" panose="02020603050405020304" pitchFamily="18" charset="0"/>
              </a:rPr>
              <a:t> </a:t>
            </a:r>
            <a:r>
              <a:rPr lang="nl-NL" sz="3800" b="1" dirty="0" err="1">
                <a:solidFill>
                  <a:srgbClr val="000000"/>
                </a:solidFill>
                <a:effectLst/>
                <a:latin typeface="Times New Roman" panose="02020603050405020304" pitchFamily="18" charset="0"/>
                <a:ea typeface="Times New Roman" panose="02020603050405020304" pitchFamily="18" charset="0"/>
              </a:rPr>
              <a:t>đề</a:t>
            </a:r>
            <a:r>
              <a:rPr lang="nl-NL" sz="3800" b="1" dirty="0">
                <a:solidFill>
                  <a:srgbClr val="000000"/>
                </a:solidFill>
                <a:effectLst/>
                <a:latin typeface="Times New Roman" panose="02020603050405020304" pitchFamily="18" charset="0"/>
                <a:ea typeface="Times New Roman" panose="02020603050405020304" pitchFamily="18" charset="0"/>
              </a:rPr>
              <a: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Dân</a:t>
            </a:r>
            <a:r>
              <a:rPr lang="nl-NL" sz="3800" dirty="0">
                <a:solidFill>
                  <a:srgbClr val="000000"/>
                </a:solidFill>
                <a:effectLst/>
                <a:latin typeface="Times New Roman" panose="02020603050405020304" pitchFamily="18" charset="0"/>
                <a:ea typeface="Times New Roman" panose="02020603050405020304" pitchFamily="18" charset="0"/>
              </a:rPr>
              <a:t> ta có </a:t>
            </a:r>
            <a:r>
              <a:rPr lang="nl-NL" sz="3800" dirty="0" err="1">
                <a:solidFill>
                  <a:srgbClr val="000000"/>
                </a:solidFill>
                <a:effectLst/>
                <a:latin typeface="Times New Roman" panose="02020603050405020304" pitchFamily="18" charset="0"/>
                <a:ea typeface="Times New Roman" panose="02020603050405020304" pitchFamily="18" charset="0"/>
              </a:rPr>
              <a:t>một</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lòng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nồng</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nàn</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yêu</a:t>
            </a:r>
            <a:r>
              <a:rPr lang="nl-NL" sz="3800" dirty="0">
                <a:solidFill>
                  <a:srgbClr val="000000"/>
                </a:solidFill>
                <a:effectLst/>
                <a:latin typeface="Times New Roman" panose="02020603050405020304" pitchFamily="18" charset="0"/>
                <a:ea typeface="Times New Roman" panose="02020603050405020304" pitchFamily="18" charset="0"/>
              </a:rPr>
              <a:t> </a:t>
            </a:r>
            <a:r>
              <a:rPr lang="nl-NL" sz="3800" dirty="0" err="1">
                <a:solidFill>
                  <a:srgbClr val="000000"/>
                </a:solidFill>
                <a:effectLst/>
                <a:latin typeface="Times New Roman" panose="02020603050405020304" pitchFamily="18" charset="0"/>
                <a:ea typeface="Times New Roman" panose="02020603050405020304" pitchFamily="18" charset="0"/>
              </a:rPr>
              <a:t>nước</a:t>
            </a:r>
            <a:r>
              <a:rPr lang="nl-NL" sz="3800" dirty="0">
                <a:solidFill>
                  <a:srgbClr val="000000"/>
                </a:solidFill>
                <a:effectLst/>
                <a:latin typeface="Times New Roman" panose="02020603050405020304" pitchFamily="18" charset="0"/>
                <a:ea typeface="Times New Roman" panose="02020603050405020304" pitchFamily="18" charset="0"/>
              </a:rPr>
              <a:t>”</a:t>
            </a:r>
            <a:endParaRPr lang="en-VN"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6108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arn(inVertical)">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barn(inVertical)">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barn(inVertical)">
                                      <p:cBhvr>
                                        <p:cTn id="47"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BBB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34315">
            <a:off x="-467943" y="6506260"/>
            <a:ext cx="3988078" cy="3788675"/>
          </a:xfrm>
          <a:prstGeom prst="rect">
            <a:avLst/>
          </a:prstGeom>
        </p:spPr>
      </p:pic>
      <p:grpSp>
        <p:nvGrpSpPr>
          <p:cNvPr id="6" name="Group 6"/>
          <p:cNvGrpSpPr/>
          <p:nvPr/>
        </p:nvGrpSpPr>
        <p:grpSpPr>
          <a:xfrm>
            <a:off x="-510559" y="-159536"/>
            <a:ext cx="13050859" cy="1544957"/>
            <a:chOff x="0" y="0"/>
            <a:chExt cx="17401146" cy="2059943"/>
          </a:xfrm>
        </p:grpSpPr>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2117308" cy="2059943"/>
            </a:xfrm>
            <a:prstGeom prst="rect">
              <a:avLst/>
            </a:prstGeom>
          </p:spPr>
        </p:pic>
        <p:sp>
          <p:nvSpPr>
            <p:cNvPr id="8" name="TextBox 8"/>
            <p:cNvSpPr txBox="1"/>
            <p:nvPr/>
          </p:nvSpPr>
          <p:spPr>
            <a:xfrm>
              <a:off x="1323989" y="797075"/>
              <a:ext cx="16077157" cy="878447"/>
            </a:xfrm>
            <a:prstGeom prst="rect">
              <a:avLst/>
            </a:prstGeom>
          </p:spPr>
          <p:txBody>
            <a:bodyPr lIns="0" tIns="0" rIns="0" bIns="0" rtlCol="0" anchor="t">
              <a:spAutoFit/>
            </a:bodyPr>
            <a:lstStyle/>
            <a:p>
              <a:pPr algn="just">
                <a:lnSpc>
                  <a:spcPts val="4978"/>
                </a:lnSpc>
              </a:pPr>
              <a:r>
                <a:rPr lang="en-US" sz="5600" b="1" spc="-106" dirty="0">
                  <a:solidFill>
                    <a:srgbClr val="186AB4"/>
                  </a:solidFill>
                  <a:latin typeface="Times New Roman" panose="02020603050405020304" pitchFamily="18" charset="0"/>
                  <a:cs typeface="Times New Roman" panose="02020603050405020304" pitchFamily="18" charset="0"/>
                </a:rPr>
                <a:t>b. </a:t>
              </a:r>
              <a:r>
                <a:rPr lang="en-US" sz="5600" b="1" spc="-106" dirty="0" err="1">
                  <a:solidFill>
                    <a:srgbClr val="186AB4"/>
                  </a:solidFill>
                  <a:latin typeface="Times New Roman" panose="02020603050405020304" pitchFamily="18" charset="0"/>
                  <a:cs typeface="Times New Roman" panose="02020603050405020304" pitchFamily="18" charset="0"/>
                </a:rPr>
                <a:t>Văn</a:t>
              </a:r>
              <a:r>
                <a:rPr lang="en-US" sz="5600" b="1" spc="-106" dirty="0">
                  <a:solidFill>
                    <a:srgbClr val="186AB4"/>
                  </a:solidFill>
                  <a:latin typeface="Times New Roman" panose="02020603050405020304" pitchFamily="18" charset="0"/>
                  <a:cs typeface="Times New Roman" panose="02020603050405020304" pitchFamily="18" charset="0"/>
                </a:rPr>
                <a:t> </a:t>
              </a:r>
              <a:r>
                <a:rPr lang="en-US" sz="5600" b="1" spc="-106" dirty="0" err="1">
                  <a:solidFill>
                    <a:srgbClr val="186AB4"/>
                  </a:solidFill>
                  <a:latin typeface="Times New Roman" panose="02020603050405020304" pitchFamily="18" charset="0"/>
                  <a:cs typeface="Times New Roman" panose="02020603050405020304" pitchFamily="18" charset="0"/>
                </a:rPr>
                <a:t>bản</a:t>
              </a:r>
              <a:endParaRPr lang="en-US" sz="5600" b="1" spc="-106" dirty="0">
                <a:solidFill>
                  <a:srgbClr val="186AB4"/>
                </a:solidFill>
                <a:latin typeface="Times New Roman" panose="02020603050405020304" pitchFamily="18" charset="0"/>
                <a:cs typeface="Times New Roman" panose="02020603050405020304" pitchFamily="18" charset="0"/>
              </a:endParaRPr>
            </a:p>
          </p:txBody>
        </p:sp>
      </p:grpSp>
      <p:sp>
        <p:nvSpPr>
          <p:cNvPr id="10" name="Bent-Up Arrow 9">
            <a:extLst>
              <a:ext uri="{FF2B5EF4-FFF2-40B4-BE49-F238E27FC236}">
                <a16:creationId xmlns:a16="http://schemas.microsoft.com/office/drawing/2014/main" id="{535E8D60-ECB9-43F0-CDCF-87610B8ED561}"/>
              </a:ext>
            </a:extLst>
          </p:cNvPr>
          <p:cNvSpPr/>
          <p:nvPr/>
        </p:nvSpPr>
        <p:spPr>
          <a:xfrm rot="5400000">
            <a:off x="5163038" y="3450941"/>
            <a:ext cx="2209546" cy="25154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SG"/>
          </a:p>
        </p:txBody>
      </p:sp>
      <p:sp>
        <p:nvSpPr>
          <p:cNvPr id="12" name="Freeform 11">
            <a:extLst>
              <a:ext uri="{FF2B5EF4-FFF2-40B4-BE49-F238E27FC236}">
                <a16:creationId xmlns:a16="http://schemas.microsoft.com/office/drawing/2014/main" id="{5F4FFB24-E0E6-1A1F-9431-52B88A258E94}"/>
              </a:ext>
            </a:extLst>
          </p:cNvPr>
          <p:cNvSpPr/>
          <p:nvPr/>
        </p:nvSpPr>
        <p:spPr>
          <a:xfrm>
            <a:off x="4183423" y="1017222"/>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(1): Khẳng định dân ta có một lòng nồng nàn yêu nước và giá trị to lớn của lòng yêu nước đó.</a:t>
            </a:r>
            <a:endParaRPr lang="en-US" sz="3500" kern="12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3915CCF-EC96-5CEB-E6C0-247BF47B8D5B}"/>
              </a:ext>
            </a:extLst>
          </p:cNvPr>
          <p:cNvSpPr/>
          <p:nvPr/>
        </p:nvSpPr>
        <p:spPr>
          <a:xfrm>
            <a:off x="8297218" y="1249925"/>
            <a:ext cx="2705265" cy="21043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Bent-Up Arrow 13">
            <a:extLst>
              <a:ext uri="{FF2B5EF4-FFF2-40B4-BE49-F238E27FC236}">
                <a16:creationId xmlns:a16="http://schemas.microsoft.com/office/drawing/2014/main" id="{63DAB6BA-5658-4BFC-3477-67E233908BE7}"/>
              </a:ext>
            </a:extLst>
          </p:cNvPr>
          <p:cNvSpPr/>
          <p:nvPr/>
        </p:nvSpPr>
        <p:spPr>
          <a:xfrm rot="5400000">
            <a:off x="8436187" y="6360015"/>
            <a:ext cx="2209546" cy="25154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2">
              <a:tint val="50000"/>
              <a:hueOff val="5057036"/>
              <a:satOff val="-6941"/>
              <a:lumOff val="11177"/>
              <a:alphaOff val="0"/>
            </a:schemeClr>
          </a:fillRef>
          <a:effectRef idx="0">
            <a:schemeClr val="accent2">
              <a:tint val="50000"/>
              <a:hueOff val="5057036"/>
              <a:satOff val="-6941"/>
              <a:lumOff val="11177"/>
              <a:alphaOff val="0"/>
            </a:schemeClr>
          </a:effectRef>
          <a:fontRef idx="minor">
            <a:schemeClr val="lt1">
              <a:hueOff val="0"/>
              <a:satOff val="0"/>
              <a:lumOff val="0"/>
              <a:alphaOff val="0"/>
            </a:schemeClr>
          </a:fontRef>
        </p:style>
        <p:txBody>
          <a:bodyPr/>
          <a:lstStyle/>
          <a:p>
            <a:endParaRPr lang="en-SG"/>
          </a:p>
        </p:txBody>
      </p:sp>
      <p:sp>
        <p:nvSpPr>
          <p:cNvPr id="15" name="Freeform 14">
            <a:extLst>
              <a:ext uri="{FF2B5EF4-FFF2-40B4-BE49-F238E27FC236}">
                <a16:creationId xmlns:a16="http://schemas.microsoft.com/office/drawing/2014/main" id="{47F2F7F5-67B5-C5D5-3C58-265EAD9E86AB}"/>
              </a:ext>
            </a:extLst>
          </p:cNvPr>
          <p:cNvSpPr/>
          <p:nvPr/>
        </p:nvSpPr>
        <p:spPr>
          <a:xfrm>
            <a:off x="7456572" y="3926297"/>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(2): Chứng minh tinh thần yêu nước bằng lí lẽ và bằng chứng  trong quá khứ và hiện tại.</a:t>
            </a:r>
            <a:endParaRPr lang="en-US" sz="3500" kern="12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3B019C4-5F5D-26D8-2DEA-5E8AB57591E5}"/>
              </a:ext>
            </a:extLst>
          </p:cNvPr>
          <p:cNvSpPr/>
          <p:nvPr/>
        </p:nvSpPr>
        <p:spPr>
          <a:xfrm>
            <a:off x="11570368" y="4158999"/>
            <a:ext cx="2705265" cy="21043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7" name="Freeform 16">
            <a:extLst>
              <a:ext uri="{FF2B5EF4-FFF2-40B4-BE49-F238E27FC236}">
                <a16:creationId xmlns:a16="http://schemas.microsoft.com/office/drawing/2014/main" id="{1740E6D8-A313-21AE-D181-D62330B90C98}"/>
              </a:ext>
            </a:extLst>
          </p:cNvPr>
          <p:cNvSpPr/>
          <p:nvPr/>
        </p:nvSpPr>
        <p:spPr>
          <a:xfrm>
            <a:off x="10729721" y="6835371"/>
            <a:ext cx="4508015" cy="2572365"/>
          </a:xfrm>
          <a:custGeom>
            <a:avLst/>
            <a:gdLst>
              <a:gd name="connsiteX0" fmla="*/ 0 w 4508015"/>
              <a:gd name="connsiteY0" fmla="*/ 428813 h 2572365"/>
              <a:gd name="connsiteX1" fmla="*/ 428813 w 4508015"/>
              <a:gd name="connsiteY1" fmla="*/ 0 h 2572365"/>
              <a:gd name="connsiteX2" fmla="*/ 4079202 w 4508015"/>
              <a:gd name="connsiteY2" fmla="*/ 0 h 2572365"/>
              <a:gd name="connsiteX3" fmla="*/ 4508015 w 4508015"/>
              <a:gd name="connsiteY3" fmla="*/ 428813 h 2572365"/>
              <a:gd name="connsiteX4" fmla="*/ 4508015 w 4508015"/>
              <a:gd name="connsiteY4" fmla="*/ 2143552 h 2572365"/>
              <a:gd name="connsiteX5" fmla="*/ 4079202 w 4508015"/>
              <a:gd name="connsiteY5" fmla="*/ 2572365 h 2572365"/>
              <a:gd name="connsiteX6" fmla="*/ 428813 w 4508015"/>
              <a:gd name="connsiteY6" fmla="*/ 2572365 h 2572365"/>
              <a:gd name="connsiteX7" fmla="*/ 0 w 4508015"/>
              <a:gd name="connsiteY7" fmla="*/ 2143552 h 2572365"/>
              <a:gd name="connsiteX8" fmla="*/ 0 w 4508015"/>
              <a:gd name="connsiteY8" fmla="*/ 428813 h 257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015" h="2572365">
                <a:moveTo>
                  <a:pt x="0" y="428813"/>
                </a:moveTo>
                <a:cubicBezTo>
                  <a:pt x="0" y="191986"/>
                  <a:pt x="191986" y="0"/>
                  <a:pt x="428813" y="0"/>
                </a:cubicBezTo>
                <a:lnTo>
                  <a:pt x="4079202" y="0"/>
                </a:lnTo>
                <a:cubicBezTo>
                  <a:pt x="4316029" y="0"/>
                  <a:pt x="4508015" y="191986"/>
                  <a:pt x="4508015" y="428813"/>
                </a:cubicBezTo>
                <a:lnTo>
                  <a:pt x="4508015" y="2143552"/>
                </a:lnTo>
                <a:cubicBezTo>
                  <a:pt x="4508015" y="2380379"/>
                  <a:pt x="4316029" y="2572365"/>
                  <a:pt x="4079202" y="2572365"/>
                </a:cubicBezTo>
                <a:lnTo>
                  <a:pt x="428813" y="2572365"/>
                </a:lnTo>
                <a:cubicBezTo>
                  <a:pt x="191986" y="2572365"/>
                  <a:pt x="0" y="2380379"/>
                  <a:pt x="0" y="2143552"/>
                </a:cubicBezTo>
                <a:lnTo>
                  <a:pt x="0" y="428813"/>
                </a:ln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258945" tIns="258945" rIns="258945" bIns="258945" numCol="1" spcCol="1270" anchor="ctr" anchorCtr="0">
            <a:noAutofit/>
          </a:bodyPr>
          <a:lstStyle/>
          <a:p>
            <a:pPr marL="0" lvl="0" indent="0" algn="ctr"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Phần (3): Nêu giá trị của lòng yêu nước và trách nhiệm của mối người dân.</a:t>
            </a:r>
            <a:endParaRPr lang="en-US" sz="3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47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1625</Words>
  <Application>Microsoft Office PowerPoint</Application>
  <PresentationFormat>Custom</PresentationFormat>
  <Paragraphs>138</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Roboto Condensed</vt:lpstr>
      <vt:lpstr>Wingdings</vt:lpstr>
      <vt:lpstr>Arial</vt:lpstr>
      <vt:lpstr>Fraunces Bold</vt:lpstr>
      <vt:lpstr>Times New Roman</vt:lpstr>
      <vt:lpstr>Roboto Condensed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7KN - B7 - Cuoc cham tran tren dai duong</dc:title>
  <cp:lastModifiedBy>thuy an tran</cp:lastModifiedBy>
  <cp:revision>7</cp:revision>
  <dcterms:created xsi:type="dcterms:W3CDTF">2006-08-16T00:00:00Z</dcterms:created>
  <dcterms:modified xsi:type="dcterms:W3CDTF">2024-03-18T08:39:10Z</dcterms:modified>
  <dc:identifier>DAFXyaP0y9k</dc:identifier>
</cp:coreProperties>
</file>