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6"/>
  </p:notesMasterIdLst>
  <p:sldIdLst>
    <p:sldId id="538" r:id="rId2"/>
    <p:sldId id="535" r:id="rId3"/>
    <p:sldId id="256" r:id="rId4"/>
    <p:sldId id="260" r:id="rId5"/>
    <p:sldId id="261" r:id="rId6"/>
    <p:sldId id="300" r:id="rId7"/>
    <p:sldId id="302" r:id="rId8"/>
    <p:sldId id="304" r:id="rId9"/>
    <p:sldId id="303" r:id="rId10"/>
    <p:sldId id="263" r:id="rId11"/>
    <p:sldId id="262" r:id="rId12"/>
    <p:sldId id="275" r:id="rId13"/>
    <p:sldId id="539" r:id="rId14"/>
    <p:sldId id="540" r:id="rId15"/>
  </p:sldIdLst>
  <p:sldSz cx="9144000" cy="5143500" type="screen16x9"/>
  <p:notesSz cx="6858000" cy="9144000"/>
  <p:embeddedFontLst>
    <p:embeddedFont>
      <p:font typeface="Georgia" panose="02040502050405020303" pitchFamily="18" charset="0"/>
      <p:regular r:id="rId17"/>
      <p:bold r:id="rId18"/>
      <p:italic r:id="rId19"/>
      <p:boldItalic r:id="rId20"/>
    </p:embeddedFont>
    <p:embeddedFont>
      <p:font typeface="Ubuntu" panose="020B0604020202020204" charset="0"/>
      <p:regular r:id="rId21"/>
      <p:bold r:id="rId22"/>
      <p:italic r:id="rId23"/>
      <p:boldItalic r:id="rId24"/>
    </p:embeddedFont>
    <p:embeddedFont>
      <p:font typeface="Arial Unicode MS" panose="020B0604020202020204" pitchFamily="34" charset="-128"/>
      <p:regular r:id="rId25"/>
    </p:embeddedFont>
    <p:embeddedFont>
      <p:font typeface="Abril Fatface" panose="020B0604020202020204" charset="0"/>
      <p:regular r:id="rId26"/>
    </p:embeddedFont>
    <p:embeddedFont>
      <p:font typeface="Chewy"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8EAE67-9371-4C0D-9C5A-9576CB6E4969}">
  <a:tblStyle styleId="{6A8EAE67-9371-4C0D-9C5A-9576CB6E49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56" d="100"/>
          <a:sy n="56" d="100"/>
        </p:scale>
        <p:origin x="7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dfc0182d06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dfc0182d06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885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08866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dfab3271ff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dfab3271f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dfab3271ff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dfab3271ff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dfc0182d06_0_1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dfc0182d06_0_1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91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dfc0182d0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dfc0182d0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dfc0182d06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dfc0182d06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dfc0182d06_0_2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dfc0182d06_0_2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xfrm>
            <a:off x="381000" y="685800"/>
            <a:ext cx="6096000" cy="3429000"/>
          </a:xfrm>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0758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18425" y="445013"/>
            <a:ext cx="1297450" cy="477875"/>
            <a:chOff x="318425" y="357163"/>
            <a:chExt cx="1297450" cy="477875"/>
          </a:xfrm>
        </p:grpSpPr>
        <p:grpSp>
          <p:nvGrpSpPr>
            <p:cNvPr id="12" name="Google Shape;12;p2"/>
            <p:cNvGrpSpPr/>
            <p:nvPr/>
          </p:nvGrpSpPr>
          <p:grpSpPr>
            <a:xfrm rot="10800000" flipH="1">
              <a:off x="455850" y="467250"/>
              <a:ext cx="1160025" cy="257725"/>
              <a:chOff x="3464600" y="3479675"/>
              <a:chExt cx="1160025" cy="257725"/>
            </a:xfrm>
          </p:grpSpPr>
          <p:sp>
            <p:nvSpPr>
              <p:cNvPr id="13" name="Google Shape;13;p2"/>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318425" y="357163"/>
              <a:ext cx="495375" cy="477875"/>
              <a:chOff x="3881575" y="2684100"/>
              <a:chExt cx="495375" cy="477875"/>
            </a:xfrm>
          </p:grpSpPr>
          <p:sp>
            <p:nvSpPr>
              <p:cNvPr id="16" name="Google Shape;16;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9;p2"/>
          <p:cNvSpPr txBox="1">
            <a:spLocks noGrp="1"/>
          </p:cNvSpPr>
          <p:nvPr>
            <p:ph type="ctrTitle"/>
          </p:nvPr>
        </p:nvSpPr>
        <p:spPr>
          <a:xfrm>
            <a:off x="713225" y="1227300"/>
            <a:ext cx="6257700" cy="2073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713225" y="3300600"/>
            <a:ext cx="2993100" cy="61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1" name="Google Shape;21;p2"/>
          <p:cNvGrpSpPr/>
          <p:nvPr/>
        </p:nvGrpSpPr>
        <p:grpSpPr>
          <a:xfrm rot="8100000" flipH="1">
            <a:off x="414832" y="4360489"/>
            <a:ext cx="495370" cy="477870"/>
            <a:chOff x="3881575" y="2684100"/>
            <a:chExt cx="495375" cy="477875"/>
          </a:xfrm>
        </p:grpSpPr>
        <p:sp>
          <p:nvSpPr>
            <p:cNvPr id="22" name="Google Shape;22;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528"/>
        <p:cNvGrpSpPr/>
        <p:nvPr/>
      </p:nvGrpSpPr>
      <p:grpSpPr>
        <a:xfrm>
          <a:off x="0" y="0"/>
          <a:ext cx="0" cy="0"/>
          <a:chOff x="0" y="0"/>
          <a:chExt cx="0" cy="0"/>
        </a:xfrm>
      </p:grpSpPr>
      <p:sp>
        <p:nvSpPr>
          <p:cNvPr id="529" name="Google Shape;529;p34"/>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34"/>
          <p:cNvGrpSpPr/>
          <p:nvPr/>
        </p:nvGrpSpPr>
        <p:grpSpPr>
          <a:xfrm>
            <a:off x="7545300" y="445025"/>
            <a:ext cx="1297450" cy="477875"/>
            <a:chOff x="7164300" y="445025"/>
            <a:chExt cx="1297450" cy="477875"/>
          </a:xfrm>
        </p:grpSpPr>
        <p:grpSp>
          <p:nvGrpSpPr>
            <p:cNvPr id="531" name="Google Shape;531;p34"/>
            <p:cNvGrpSpPr/>
            <p:nvPr/>
          </p:nvGrpSpPr>
          <p:grpSpPr>
            <a:xfrm flipH="1">
              <a:off x="7164300" y="555088"/>
              <a:ext cx="1160025" cy="257725"/>
              <a:chOff x="3464600" y="3479675"/>
              <a:chExt cx="1160025" cy="257725"/>
            </a:xfrm>
          </p:grpSpPr>
          <p:sp>
            <p:nvSpPr>
              <p:cNvPr id="532" name="Google Shape;532;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4"/>
            <p:cNvGrpSpPr/>
            <p:nvPr/>
          </p:nvGrpSpPr>
          <p:grpSpPr>
            <a:xfrm rot="10800000">
              <a:off x="7966375" y="445025"/>
              <a:ext cx="495375" cy="477875"/>
              <a:chOff x="3881575" y="2684100"/>
              <a:chExt cx="495375" cy="477875"/>
            </a:xfrm>
          </p:grpSpPr>
          <p:sp>
            <p:nvSpPr>
              <p:cNvPr id="535" name="Google Shape;535;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4"/>
          <p:cNvGrpSpPr/>
          <p:nvPr/>
        </p:nvGrpSpPr>
        <p:grpSpPr>
          <a:xfrm>
            <a:off x="318425" y="445013"/>
            <a:ext cx="1297450" cy="477875"/>
            <a:chOff x="318425" y="357163"/>
            <a:chExt cx="1297450" cy="477875"/>
          </a:xfrm>
        </p:grpSpPr>
        <p:grpSp>
          <p:nvGrpSpPr>
            <p:cNvPr id="539" name="Google Shape;539;p34"/>
            <p:cNvGrpSpPr/>
            <p:nvPr/>
          </p:nvGrpSpPr>
          <p:grpSpPr>
            <a:xfrm rot="10800000" flipH="1">
              <a:off x="455850" y="467250"/>
              <a:ext cx="1160025" cy="257725"/>
              <a:chOff x="3464600" y="3479675"/>
              <a:chExt cx="1160025" cy="257725"/>
            </a:xfrm>
          </p:grpSpPr>
          <p:sp>
            <p:nvSpPr>
              <p:cNvPr id="540" name="Google Shape;540;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4"/>
            <p:cNvGrpSpPr/>
            <p:nvPr/>
          </p:nvGrpSpPr>
          <p:grpSpPr>
            <a:xfrm>
              <a:off x="318425" y="357163"/>
              <a:ext cx="495375" cy="477875"/>
              <a:chOff x="3881575" y="2684100"/>
              <a:chExt cx="495375" cy="477875"/>
            </a:xfrm>
          </p:grpSpPr>
          <p:sp>
            <p:nvSpPr>
              <p:cNvPr id="543" name="Google Shape;543;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546"/>
        <p:cNvGrpSpPr/>
        <p:nvPr/>
      </p:nvGrpSpPr>
      <p:grpSpPr>
        <a:xfrm>
          <a:off x="0" y="0"/>
          <a:ext cx="0" cy="0"/>
          <a:chOff x="0" y="0"/>
          <a:chExt cx="0" cy="0"/>
        </a:xfrm>
      </p:grpSpPr>
      <p:sp>
        <p:nvSpPr>
          <p:cNvPr id="547" name="Google Shape;547;p3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5"/>
          <p:cNvGrpSpPr/>
          <p:nvPr/>
        </p:nvGrpSpPr>
        <p:grpSpPr>
          <a:xfrm>
            <a:off x="7503650" y="445025"/>
            <a:ext cx="1297450" cy="477875"/>
            <a:chOff x="7164300" y="445025"/>
            <a:chExt cx="1297450" cy="477875"/>
          </a:xfrm>
        </p:grpSpPr>
        <p:grpSp>
          <p:nvGrpSpPr>
            <p:cNvPr id="549" name="Google Shape;549;p35"/>
            <p:cNvGrpSpPr/>
            <p:nvPr/>
          </p:nvGrpSpPr>
          <p:grpSpPr>
            <a:xfrm>
              <a:off x="7301725" y="555088"/>
              <a:ext cx="1160025" cy="257725"/>
              <a:chOff x="3464600" y="3479675"/>
              <a:chExt cx="1160025" cy="257725"/>
            </a:xfrm>
          </p:grpSpPr>
          <p:sp>
            <p:nvSpPr>
              <p:cNvPr id="550" name="Google Shape;550;p3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5"/>
            <p:cNvGrpSpPr/>
            <p:nvPr/>
          </p:nvGrpSpPr>
          <p:grpSpPr>
            <a:xfrm rot="10800000" flipH="1">
              <a:off x="7164300" y="445025"/>
              <a:ext cx="495375" cy="477875"/>
              <a:chOff x="3881575" y="2684100"/>
              <a:chExt cx="495375" cy="477875"/>
            </a:xfrm>
          </p:grpSpPr>
          <p:sp>
            <p:nvSpPr>
              <p:cNvPr id="553" name="Google Shape;553;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6" name="Google Shape;556;p35"/>
          <p:cNvGrpSpPr/>
          <p:nvPr/>
        </p:nvGrpSpPr>
        <p:grpSpPr>
          <a:xfrm rot="-5547522">
            <a:off x="320091" y="4360485"/>
            <a:ext cx="495385" cy="477885"/>
            <a:chOff x="3881575" y="2684100"/>
            <a:chExt cx="495375" cy="477875"/>
          </a:xfrm>
        </p:grpSpPr>
        <p:sp>
          <p:nvSpPr>
            <p:cNvPr id="557" name="Google Shape;557;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8386760"/>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40018529"/>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3"/>
          <p:cNvGrpSpPr/>
          <p:nvPr/>
        </p:nvGrpSpPr>
        <p:grpSpPr>
          <a:xfrm>
            <a:off x="7545300" y="445025"/>
            <a:ext cx="1297450" cy="477875"/>
            <a:chOff x="7164300" y="445025"/>
            <a:chExt cx="1297450" cy="477875"/>
          </a:xfrm>
        </p:grpSpPr>
        <p:grpSp>
          <p:nvGrpSpPr>
            <p:cNvPr id="28" name="Google Shape;28;p3"/>
            <p:cNvGrpSpPr/>
            <p:nvPr/>
          </p:nvGrpSpPr>
          <p:grpSpPr>
            <a:xfrm flipH="1">
              <a:off x="7164300" y="555088"/>
              <a:ext cx="1160025" cy="257725"/>
              <a:chOff x="3464600" y="3479675"/>
              <a:chExt cx="1160025" cy="257725"/>
            </a:xfrm>
          </p:grpSpPr>
          <p:sp>
            <p:nvSpPr>
              <p:cNvPr id="29" name="Google Shape;29;p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rot="10800000">
              <a:off x="7966375" y="445025"/>
              <a:ext cx="495375" cy="477875"/>
              <a:chOff x="3881575" y="2684100"/>
              <a:chExt cx="495375" cy="477875"/>
            </a:xfrm>
          </p:grpSpPr>
          <p:sp>
            <p:nvSpPr>
              <p:cNvPr id="32" name="Google Shape;32;p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txBox="1">
            <a:spLocks noGrp="1"/>
          </p:cNvSpPr>
          <p:nvPr>
            <p:ph type="title"/>
          </p:nvPr>
        </p:nvSpPr>
        <p:spPr>
          <a:xfrm>
            <a:off x="3434275" y="2349600"/>
            <a:ext cx="4996500" cy="9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5348875" y="3321300"/>
            <a:ext cx="30819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5127175" y="1228800"/>
            <a:ext cx="3303600" cy="112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7"/>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8425" y="445013"/>
            <a:ext cx="1297450" cy="477875"/>
            <a:chOff x="318425" y="357163"/>
            <a:chExt cx="1297450" cy="477875"/>
          </a:xfrm>
        </p:grpSpPr>
        <p:grpSp>
          <p:nvGrpSpPr>
            <p:cNvPr id="85" name="Google Shape;85;p7"/>
            <p:cNvGrpSpPr/>
            <p:nvPr/>
          </p:nvGrpSpPr>
          <p:grpSpPr>
            <a:xfrm rot="10800000" flipH="1">
              <a:off x="455850" y="467250"/>
              <a:ext cx="1160025" cy="257725"/>
              <a:chOff x="3464600" y="3479675"/>
              <a:chExt cx="1160025" cy="257725"/>
            </a:xfrm>
          </p:grpSpPr>
          <p:sp>
            <p:nvSpPr>
              <p:cNvPr id="86" name="Google Shape;86;p7"/>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7"/>
            <p:cNvGrpSpPr/>
            <p:nvPr/>
          </p:nvGrpSpPr>
          <p:grpSpPr>
            <a:xfrm>
              <a:off x="318425" y="357163"/>
              <a:ext cx="495375" cy="477875"/>
              <a:chOff x="3881575" y="2684100"/>
              <a:chExt cx="495375" cy="477875"/>
            </a:xfrm>
          </p:grpSpPr>
          <p:sp>
            <p:nvSpPr>
              <p:cNvPr id="89" name="Google Shape;89;p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7"/>
          <p:cNvSpPr txBox="1">
            <a:spLocks noGrp="1"/>
          </p:cNvSpPr>
          <p:nvPr>
            <p:ph type="title"/>
          </p:nvPr>
        </p:nvSpPr>
        <p:spPr>
          <a:xfrm>
            <a:off x="713225" y="1550838"/>
            <a:ext cx="4123500" cy="1106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7"/>
          <p:cNvSpPr txBox="1">
            <a:spLocks noGrp="1"/>
          </p:cNvSpPr>
          <p:nvPr>
            <p:ph type="body" idx="1"/>
          </p:nvPr>
        </p:nvSpPr>
        <p:spPr>
          <a:xfrm>
            <a:off x="713225" y="2656950"/>
            <a:ext cx="3773100" cy="935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76"/>
        <p:cNvGrpSpPr/>
        <p:nvPr/>
      </p:nvGrpSpPr>
      <p:grpSpPr>
        <a:xfrm>
          <a:off x="0" y="0"/>
          <a:ext cx="0" cy="0"/>
          <a:chOff x="0" y="0"/>
          <a:chExt cx="0" cy="0"/>
        </a:xfrm>
      </p:grpSpPr>
      <p:sp>
        <p:nvSpPr>
          <p:cNvPr id="177" name="Google Shape;177;p14"/>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14"/>
          <p:cNvGrpSpPr/>
          <p:nvPr/>
        </p:nvGrpSpPr>
        <p:grpSpPr>
          <a:xfrm rot="-5547522">
            <a:off x="320091" y="4360485"/>
            <a:ext cx="495385" cy="477885"/>
            <a:chOff x="3881575" y="2684100"/>
            <a:chExt cx="495375" cy="477875"/>
          </a:xfrm>
        </p:grpSpPr>
        <p:sp>
          <p:nvSpPr>
            <p:cNvPr id="179" name="Google Shape;179;p1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a:off x="7545300" y="445025"/>
            <a:ext cx="1297450" cy="477875"/>
            <a:chOff x="7164300" y="445025"/>
            <a:chExt cx="1297450" cy="477875"/>
          </a:xfrm>
        </p:grpSpPr>
        <p:grpSp>
          <p:nvGrpSpPr>
            <p:cNvPr id="183" name="Google Shape;183;p14"/>
            <p:cNvGrpSpPr/>
            <p:nvPr/>
          </p:nvGrpSpPr>
          <p:grpSpPr>
            <a:xfrm flipH="1">
              <a:off x="7164300" y="555088"/>
              <a:ext cx="1160025" cy="257725"/>
              <a:chOff x="3464600" y="3479675"/>
              <a:chExt cx="1160025" cy="257725"/>
            </a:xfrm>
          </p:grpSpPr>
          <p:sp>
            <p:nvSpPr>
              <p:cNvPr id="184" name="Google Shape;184;p1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rot="10800000">
              <a:off x="7966375" y="445025"/>
              <a:ext cx="495375" cy="477875"/>
              <a:chOff x="3881575" y="2684100"/>
              <a:chExt cx="495375" cy="477875"/>
            </a:xfrm>
          </p:grpSpPr>
          <p:sp>
            <p:nvSpPr>
              <p:cNvPr id="187" name="Google Shape;187;p1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14"/>
          <p:cNvSpPr txBox="1">
            <a:spLocks noGrp="1"/>
          </p:cNvSpPr>
          <p:nvPr>
            <p:ph type="title"/>
          </p:nvPr>
        </p:nvSpPr>
        <p:spPr>
          <a:xfrm flipH="1">
            <a:off x="713225" y="3071188"/>
            <a:ext cx="3858900" cy="47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800"/>
              <a:buNone/>
              <a:defRPr sz="20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91" name="Google Shape;191;p14"/>
          <p:cNvSpPr txBox="1">
            <a:spLocks noGrp="1"/>
          </p:cNvSpPr>
          <p:nvPr>
            <p:ph type="subTitle" idx="1"/>
          </p:nvPr>
        </p:nvSpPr>
        <p:spPr>
          <a:xfrm flipH="1">
            <a:off x="713100" y="1594413"/>
            <a:ext cx="3858900" cy="1364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92"/>
        <p:cNvGrpSpPr/>
        <p:nvPr/>
      </p:nvGrpSpPr>
      <p:grpSpPr>
        <a:xfrm>
          <a:off x="0" y="0"/>
          <a:ext cx="0" cy="0"/>
          <a:chOff x="0" y="0"/>
          <a:chExt cx="0" cy="0"/>
        </a:xfrm>
      </p:grpSpPr>
      <p:sp>
        <p:nvSpPr>
          <p:cNvPr id="193" name="Google Shape;193;p1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5"/>
          <p:cNvGrpSpPr/>
          <p:nvPr/>
        </p:nvGrpSpPr>
        <p:grpSpPr>
          <a:xfrm rot="10800000">
            <a:off x="470413" y="445025"/>
            <a:ext cx="495375" cy="477875"/>
            <a:chOff x="3881575" y="2684100"/>
            <a:chExt cx="495375" cy="477875"/>
          </a:xfrm>
        </p:grpSpPr>
        <p:sp>
          <p:nvSpPr>
            <p:cNvPr id="195" name="Google Shape;195;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5"/>
          <p:cNvGrpSpPr/>
          <p:nvPr/>
        </p:nvGrpSpPr>
        <p:grpSpPr>
          <a:xfrm>
            <a:off x="7545300" y="445025"/>
            <a:ext cx="1297450" cy="477875"/>
            <a:chOff x="7164300" y="445025"/>
            <a:chExt cx="1297450" cy="477875"/>
          </a:xfrm>
        </p:grpSpPr>
        <p:grpSp>
          <p:nvGrpSpPr>
            <p:cNvPr id="199" name="Google Shape;199;p15"/>
            <p:cNvGrpSpPr/>
            <p:nvPr/>
          </p:nvGrpSpPr>
          <p:grpSpPr>
            <a:xfrm flipH="1">
              <a:off x="7164300" y="555088"/>
              <a:ext cx="1160025" cy="257725"/>
              <a:chOff x="3464600" y="3479675"/>
              <a:chExt cx="1160025" cy="257725"/>
            </a:xfrm>
          </p:grpSpPr>
          <p:sp>
            <p:nvSpPr>
              <p:cNvPr id="200" name="Google Shape;200;p1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5"/>
            <p:cNvGrpSpPr/>
            <p:nvPr/>
          </p:nvGrpSpPr>
          <p:grpSpPr>
            <a:xfrm rot="10800000">
              <a:off x="7966375" y="445025"/>
              <a:ext cx="495375" cy="477875"/>
              <a:chOff x="3881575" y="2684100"/>
              <a:chExt cx="495375" cy="477875"/>
            </a:xfrm>
          </p:grpSpPr>
          <p:sp>
            <p:nvSpPr>
              <p:cNvPr id="203" name="Google Shape;203;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6" name="Google Shape;206;p15"/>
          <p:cNvSpPr txBox="1">
            <a:spLocks noGrp="1"/>
          </p:cNvSpPr>
          <p:nvPr>
            <p:ph type="title"/>
          </p:nvPr>
        </p:nvSpPr>
        <p:spPr>
          <a:xfrm flipH="1">
            <a:off x="713225" y="2348313"/>
            <a:ext cx="4996500" cy="9948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7" name="Google Shape;207;p15"/>
          <p:cNvSpPr txBox="1">
            <a:spLocks noGrp="1"/>
          </p:cNvSpPr>
          <p:nvPr>
            <p:ph type="subTitle" idx="1"/>
          </p:nvPr>
        </p:nvSpPr>
        <p:spPr>
          <a:xfrm flipH="1">
            <a:off x="713225" y="3322588"/>
            <a:ext cx="3081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15"/>
          <p:cNvSpPr txBox="1">
            <a:spLocks noGrp="1"/>
          </p:cNvSpPr>
          <p:nvPr>
            <p:ph type="title" idx="2" hasCustomPrompt="1"/>
          </p:nvPr>
        </p:nvSpPr>
        <p:spPr>
          <a:xfrm flipH="1">
            <a:off x="713225" y="1227513"/>
            <a:ext cx="3303600" cy="1120800"/>
          </a:xfrm>
          <a:prstGeom prst="rect">
            <a:avLst/>
          </a:prstGeom>
        </p:spPr>
        <p:txBody>
          <a:bodyPr spcFirstLastPara="1" wrap="square" lIns="91425" tIns="91425" rIns="91425" bIns="91425" anchor="ctr" anchorCtr="0">
            <a:noAutofit/>
          </a:bodyPr>
          <a:lstStyle>
            <a:lvl1pPr lvl="0"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6"/>
        <p:cNvGrpSpPr/>
        <p:nvPr/>
      </p:nvGrpSpPr>
      <p:grpSpPr>
        <a:xfrm>
          <a:off x="0" y="0"/>
          <a:ext cx="0" cy="0"/>
          <a:chOff x="0" y="0"/>
          <a:chExt cx="0" cy="0"/>
        </a:xfrm>
      </p:grpSpPr>
      <p:sp>
        <p:nvSpPr>
          <p:cNvPr id="227" name="Google Shape;227;p17"/>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7"/>
          <p:cNvGrpSpPr/>
          <p:nvPr/>
        </p:nvGrpSpPr>
        <p:grpSpPr>
          <a:xfrm>
            <a:off x="318425" y="445013"/>
            <a:ext cx="1297450" cy="477875"/>
            <a:chOff x="318425" y="357163"/>
            <a:chExt cx="1297450" cy="477875"/>
          </a:xfrm>
        </p:grpSpPr>
        <p:grpSp>
          <p:nvGrpSpPr>
            <p:cNvPr id="229" name="Google Shape;229;p17"/>
            <p:cNvGrpSpPr/>
            <p:nvPr/>
          </p:nvGrpSpPr>
          <p:grpSpPr>
            <a:xfrm rot="10800000" flipH="1">
              <a:off x="455850" y="467250"/>
              <a:ext cx="1160025" cy="257725"/>
              <a:chOff x="3464600" y="3479675"/>
              <a:chExt cx="1160025" cy="257725"/>
            </a:xfrm>
          </p:grpSpPr>
          <p:sp>
            <p:nvSpPr>
              <p:cNvPr id="230" name="Google Shape;230;p17"/>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7"/>
            <p:cNvGrpSpPr/>
            <p:nvPr/>
          </p:nvGrpSpPr>
          <p:grpSpPr>
            <a:xfrm>
              <a:off x="318425" y="357163"/>
              <a:ext cx="495375" cy="477875"/>
              <a:chOff x="3881575" y="2684100"/>
              <a:chExt cx="495375" cy="477875"/>
            </a:xfrm>
          </p:grpSpPr>
          <p:sp>
            <p:nvSpPr>
              <p:cNvPr id="233" name="Google Shape;233;p1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 name="Google Shape;236;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37" name="Google Shape;237;p17"/>
          <p:cNvSpPr txBox="1">
            <a:spLocks noGrp="1"/>
          </p:cNvSpPr>
          <p:nvPr>
            <p:ph type="subTitle" idx="1"/>
          </p:nvPr>
        </p:nvSpPr>
        <p:spPr>
          <a:xfrm>
            <a:off x="713225" y="3273975"/>
            <a:ext cx="21354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bril Fatface"/>
              <a:buNone/>
              <a:defRPr sz="2200">
                <a:solidFill>
                  <a:schemeClr val="accent1"/>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238" name="Google Shape;238;p17"/>
          <p:cNvSpPr txBox="1">
            <a:spLocks noGrp="1"/>
          </p:cNvSpPr>
          <p:nvPr>
            <p:ph type="subTitle" idx="2"/>
          </p:nvPr>
        </p:nvSpPr>
        <p:spPr>
          <a:xfrm>
            <a:off x="3504300" y="3273975"/>
            <a:ext cx="21354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bril Fatface"/>
              <a:buNone/>
              <a:defRPr sz="2200">
                <a:solidFill>
                  <a:schemeClr val="accent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239" name="Google Shape;239;p17"/>
          <p:cNvSpPr txBox="1">
            <a:spLocks noGrp="1"/>
          </p:cNvSpPr>
          <p:nvPr>
            <p:ph type="subTitle" idx="3"/>
          </p:nvPr>
        </p:nvSpPr>
        <p:spPr>
          <a:xfrm>
            <a:off x="6295375" y="3273975"/>
            <a:ext cx="21354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bril Fatface"/>
              <a:buNone/>
              <a:defRPr sz="2200">
                <a:solidFill>
                  <a:schemeClr val="lt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240" name="Google Shape;240;p17"/>
          <p:cNvSpPr txBox="1">
            <a:spLocks noGrp="1"/>
          </p:cNvSpPr>
          <p:nvPr>
            <p:ph type="subTitle" idx="4"/>
          </p:nvPr>
        </p:nvSpPr>
        <p:spPr>
          <a:xfrm>
            <a:off x="713225" y="3673750"/>
            <a:ext cx="2135400" cy="9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241" name="Google Shape;241;p17"/>
          <p:cNvSpPr txBox="1">
            <a:spLocks noGrp="1"/>
          </p:cNvSpPr>
          <p:nvPr>
            <p:ph type="subTitle" idx="5"/>
          </p:nvPr>
        </p:nvSpPr>
        <p:spPr>
          <a:xfrm>
            <a:off x="3504300" y="3673750"/>
            <a:ext cx="2135400" cy="9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242" name="Google Shape;242;p17"/>
          <p:cNvSpPr txBox="1">
            <a:spLocks noGrp="1"/>
          </p:cNvSpPr>
          <p:nvPr>
            <p:ph type="subTitle" idx="6"/>
          </p:nvPr>
        </p:nvSpPr>
        <p:spPr>
          <a:xfrm>
            <a:off x="6295375" y="3673750"/>
            <a:ext cx="2135400" cy="9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243" name="Google Shape;243;p17"/>
          <p:cNvSpPr txBox="1">
            <a:spLocks noGrp="1"/>
          </p:cNvSpPr>
          <p:nvPr>
            <p:ph type="title" idx="7" hasCustomPrompt="1"/>
          </p:nvPr>
        </p:nvSpPr>
        <p:spPr>
          <a:xfrm>
            <a:off x="713225" y="1216100"/>
            <a:ext cx="2135400" cy="51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4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4" name="Google Shape;244;p17"/>
          <p:cNvSpPr txBox="1">
            <a:spLocks noGrp="1"/>
          </p:cNvSpPr>
          <p:nvPr>
            <p:ph type="title" idx="8" hasCustomPrompt="1"/>
          </p:nvPr>
        </p:nvSpPr>
        <p:spPr>
          <a:xfrm>
            <a:off x="3504300" y="1216100"/>
            <a:ext cx="2135400" cy="51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4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5" name="Google Shape;245;p17"/>
          <p:cNvSpPr txBox="1">
            <a:spLocks noGrp="1"/>
          </p:cNvSpPr>
          <p:nvPr>
            <p:ph type="title" idx="9" hasCustomPrompt="1"/>
          </p:nvPr>
        </p:nvSpPr>
        <p:spPr>
          <a:xfrm>
            <a:off x="6295375" y="1216100"/>
            <a:ext cx="2135400" cy="51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4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p:cSld name="CUSTOM_4">
    <p:spTree>
      <p:nvGrpSpPr>
        <p:cNvPr id="1" name="Shape 334"/>
        <p:cNvGrpSpPr/>
        <p:nvPr/>
      </p:nvGrpSpPr>
      <p:grpSpPr>
        <a:xfrm>
          <a:off x="0" y="0"/>
          <a:ext cx="0" cy="0"/>
          <a:chOff x="0" y="0"/>
          <a:chExt cx="0" cy="0"/>
        </a:xfrm>
      </p:grpSpPr>
      <p:sp>
        <p:nvSpPr>
          <p:cNvPr id="335" name="Google Shape;335;p24"/>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24"/>
          <p:cNvGrpSpPr/>
          <p:nvPr/>
        </p:nvGrpSpPr>
        <p:grpSpPr>
          <a:xfrm rot="5400000" flipH="1">
            <a:off x="8237827" y="4360472"/>
            <a:ext cx="495375" cy="477875"/>
            <a:chOff x="3881575" y="2684100"/>
            <a:chExt cx="495375" cy="477875"/>
          </a:xfrm>
        </p:grpSpPr>
        <p:sp>
          <p:nvSpPr>
            <p:cNvPr id="337" name="Google Shape;337;p2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4"/>
          <p:cNvGrpSpPr/>
          <p:nvPr/>
        </p:nvGrpSpPr>
        <p:grpSpPr>
          <a:xfrm>
            <a:off x="318425" y="445013"/>
            <a:ext cx="1297450" cy="477875"/>
            <a:chOff x="318425" y="357163"/>
            <a:chExt cx="1297450" cy="477875"/>
          </a:xfrm>
        </p:grpSpPr>
        <p:grpSp>
          <p:nvGrpSpPr>
            <p:cNvPr id="341" name="Google Shape;341;p24"/>
            <p:cNvGrpSpPr/>
            <p:nvPr/>
          </p:nvGrpSpPr>
          <p:grpSpPr>
            <a:xfrm rot="10800000" flipH="1">
              <a:off x="455850" y="467250"/>
              <a:ext cx="1160025" cy="257725"/>
              <a:chOff x="3464600" y="3479675"/>
              <a:chExt cx="1160025" cy="257725"/>
            </a:xfrm>
          </p:grpSpPr>
          <p:sp>
            <p:nvSpPr>
              <p:cNvPr id="342" name="Google Shape;342;p2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4"/>
            <p:cNvGrpSpPr/>
            <p:nvPr/>
          </p:nvGrpSpPr>
          <p:grpSpPr>
            <a:xfrm>
              <a:off x="318425" y="357163"/>
              <a:ext cx="495375" cy="477875"/>
              <a:chOff x="3881575" y="2684100"/>
              <a:chExt cx="495375" cy="477875"/>
            </a:xfrm>
          </p:grpSpPr>
          <p:sp>
            <p:nvSpPr>
              <p:cNvPr id="345" name="Google Shape;345;p2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8" name="Google Shape;348;p2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49" name="Google Shape;349;p24"/>
          <p:cNvSpPr txBox="1">
            <a:spLocks noGrp="1"/>
          </p:cNvSpPr>
          <p:nvPr>
            <p:ph type="subTitle" idx="1"/>
          </p:nvPr>
        </p:nvSpPr>
        <p:spPr>
          <a:xfrm>
            <a:off x="5164025" y="2159475"/>
            <a:ext cx="3266400" cy="1203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16">
    <p:spTree>
      <p:nvGrpSpPr>
        <p:cNvPr id="1" name="Shape 514"/>
        <p:cNvGrpSpPr/>
        <p:nvPr/>
      </p:nvGrpSpPr>
      <p:grpSpPr>
        <a:xfrm>
          <a:off x="0" y="0"/>
          <a:ext cx="0" cy="0"/>
          <a:chOff x="0" y="0"/>
          <a:chExt cx="0" cy="0"/>
        </a:xfrm>
      </p:grpSpPr>
      <p:sp>
        <p:nvSpPr>
          <p:cNvPr id="515" name="Google Shape;515;p33"/>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33"/>
          <p:cNvGrpSpPr/>
          <p:nvPr/>
        </p:nvGrpSpPr>
        <p:grpSpPr>
          <a:xfrm>
            <a:off x="7545300" y="445025"/>
            <a:ext cx="1297450" cy="477875"/>
            <a:chOff x="7164300" y="445025"/>
            <a:chExt cx="1297450" cy="477875"/>
          </a:xfrm>
        </p:grpSpPr>
        <p:grpSp>
          <p:nvGrpSpPr>
            <p:cNvPr id="517" name="Google Shape;517;p33"/>
            <p:cNvGrpSpPr/>
            <p:nvPr/>
          </p:nvGrpSpPr>
          <p:grpSpPr>
            <a:xfrm flipH="1">
              <a:off x="7164300" y="555088"/>
              <a:ext cx="1160025" cy="257725"/>
              <a:chOff x="3464600" y="3479675"/>
              <a:chExt cx="1160025" cy="257725"/>
            </a:xfrm>
          </p:grpSpPr>
          <p:sp>
            <p:nvSpPr>
              <p:cNvPr id="518" name="Google Shape;518;p3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3"/>
            <p:cNvGrpSpPr/>
            <p:nvPr/>
          </p:nvGrpSpPr>
          <p:grpSpPr>
            <a:xfrm rot="10800000">
              <a:off x="7966375" y="445025"/>
              <a:ext cx="495375" cy="477875"/>
              <a:chOff x="3881575" y="2684100"/>
              <a:chExt cx="495375" cy="477875"/>
            </a:xfrm>
          </p:grpSpPr>
          <p:sp>
            <p:nvSpPr>
              <p:cNvPr id="521" name="Google Shape;521;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 name="Google Shape;524;p33"/>
          <p:cNvGrpSpPr/>
          <p:nvPr/>
        </p:nvGrpSpPr>
        <p:grpSpPr>
          <a:xfrm rot="8100000" flipH="1">
            <a:off x="414832" y="4360489"/>
            <a:ext cx="495370" cy="477870"/>
            <a:chOff x="3881575" y="2684100"/>
            <a:chExt cx="495375" cy="477875"/>
          </a:xfrm>
        </p:grpSpPr>
        <p:sp>
          <p:nvSpPr>
            <p:cNvPr id="525" name="Google Shape;525;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1pPr>
            <a:lvl2pPr lvl="1">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2pPr>
            <a:lvl3pPr lvl="2">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3pPr>
            <a:lvl4pPr lvl="3">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4pPr>
            <a:lvl5pPr lvl="4">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5pPr>
            <a:lvl6pPr lvl="5">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6pPr>
            <a:lvl7pPr lvl="6">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7pPr>
            <a:lvl8pPr lvl="7">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8pPr>
            <a:lvl9pPr lvl="8">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Ubuntu"/>
              <a:buChar char="●"/>
              <a:defRPr sz="1800">
                <a:solidFill>
                  <a:schemeClr val="accent3"/>
                </a:solidFill>
                <a:latin typeface="Ubuntu"/>
                <a:ea typeface="Ubuntu"/>
                <a:cs typeface="Ubuntu"/>
                <a:sym typeface="Ubuntu"/>
              </a:defRPr>
            </a:lvl1pPr>
            <a:lvl2pPr marL="914400" lvl="1"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2pPr>
            <a:lvl3pPr marL="1371600" lvl="2"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3pPr>
            <a:lvl4pPr marL="1828800" lvl="3"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4pPr>
            <a:lvl5pPr marL="2286000" lvl="4"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5pPr>
            <a:lvl6pPr marL="2743200" lvl="5"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6pPr>
            <a:lvl7pPr marL="3200400" lvl="6"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7pPr>
            <a:lvl8pPr marL="3657600" lvl="7"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8pPr>
            <a:lvl9pPr marL="4114800" lvl="8"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60" r:id="rId5"/>
    <p:sldLayoutId id="2147483661" r:id="rId6"/>
    <p:sldLayoutId id="2147483663" r:id="rId7"/>
    <p:sldLayoutId id="2147483670" r:id="rId8"/>
    <p:sldLayoutId id="2147483679" r:id="rId9"/>
    <p:sldLayoutId id="2147483680" r:id="rId10"/>
    <p:sldLayoutId id="2147483681"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311597" y="1454204"/>
            <a:ext cx="8704141" cy="2893660"/>
          </a:xfrm>
          <a:prstGeom prst="rect">
            <a:avLst/>
          </a:prstGeom>
          <a:noFill/>
        </p:spPr>
        <p:txBody>
          <a:bodyPr lIns="51229" tIns="25614" rIns="51229" bIns="25614">
            <a:spAutoFit/>
          </a:bodyPr>
          <a:lstStyle/>
          <a:p>
            <a:pPr algn="ctr" eaLnBrk="1" hangingPunct="1">
              <a:defRPr/>
            </a:pPr>
            <a:r>
              <a:rPr lang="x-none" sz="2689"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2689" b="1">
                <a:solidFill>
                  <a:srgbClr val="C00000"/>
                </a:solidFill>
                <a:latin typeface="Times New Roman" pitchFamily="18" charset="0"/>
                <a:cs typeface="Times New Roman" pitchFamily="18" charset="0"/>
              </a:rPr>
              <a:t>MÔN</a:t>
            </a:r>
            <a:r>
              <a:rPr lang="en-US" sz="2689" b="1">
                <a:solidFill>
                  <a:srgbClr val="C00000"/>
                </a:solidFill>
                <a:latin typeface="Times New Roman" pitchFamily="18" charset="0"/>
                <a:cs typeface="Times New Roman" pitchFamily="18" charset="0"/>
              </a:rPr>
              <a:t>: GDCD 8</a:t>
            </a:r>
            <a:endParaRPr lang="en-US" sz="2689" b="1" dirty="0">
              <a:solidFill>
                <a:srgbClr val="C00000"/>
              </a:solidFill>
              <a:latin typeface="Times New Roman" pitchFamily="18" charset="0"/>
              <a:cs typeface="Times New Roman" pitchFamily="18" charset="0"/>
            </a:endParaRPr>
          </a:p>
          <a:p>
            <a:pPr algn="ctr">
              <a:defRPr/>
            </a:pPr>
            <a:r>
              <a:rPr lang="en-US" sz="2689" b="1">
                <a:solidFill>
                  <a:srgbClr val="C00000"/>
                </a:solidFill>
                <a:latin typeface="Times New Roman" pitchFamily="18" charset="0"/>
                <a:cs typeface="Times New Roman" pitchFamily="18" charset="0"/>
              </a:rPr>
              <a:t>Bài </a:t>
            </a:r>
            <a:r>
              <a:rPr lang="en-US" sz="2689" b="1" smtClean="0">
                <a:solidFill>
                  <a:srgbClr val="C00000"/>
                </a:solidFill>
                <a:latin typeface="Times New Roman" pitchFamily="18" charset="0"/>
                <a:cs typeface="Times New Roman" pitchFamily="18" charset="0"/>
              </a:rPr>
              <a:t>8 </a:t>
            </a:r>
            <a:r>
              <a:rPr lang="en-US" sz="2689" b="1">
                <a:solidFill>
                  <a:srgbClr val="C00000"/>
                </a:solidFill>
                <a:latin typeface="Times New Roman" pitchFamily="18" charset="0"/>
                <a:cs typeface="Times New Roman" pitchFamily="18" charset="0"/>
              </a:rPr>
              <a:t>- Tiết 1</a:t>
            </a:r>
            <a:endParaRPr lang="en-US" sz="2689" b="1">
              <a:solidFill>
                <a:srgbClr val="C00000"/>
              </a:solidFill>
              <a:latin typeface="Times New Roman" pitchFamily="18" charset="0"/>
              <a:cs typeface="Times New Roman" pitchFamily="18" charset="0"/>
            </a:endParaRPr>
          </a:p>
          <a:p>
            <a:pPr algn="ctr" eaLnBrk="1" hangingPunct="1">
              <a:defRPr/>
            </a:pPr>
            <a:endParaRPr lang="en-US" sz="2689" b="1">
              <a:solidFill>
                <a:srgbClr val="C00000"/>
              </a:solidFill>
              <a:latin typeface="Times New Roman" pitchFamily="18" charset="0"/>
              <a:cs typeface="Times New Roman" pitchFamily="18" charset="0"/>
            </a:endParaRPr>
          </a:p>
          <a:p>
            <a:pPr algn="ctr"/>
            <a:r>
              <a:rPr lang="en-US" sz="2931" b="1">
                <a:solidFill>
                  <a:srgbClr val="002060"/>
                </a:solidFill>
                <a:latin typeface="Arial "/>
                <a:ea typeface="Arial "/>
                <a:cs typeface="Arial Unicode MS" panose="020B0604020202020204" pitchFamily="34" charset="-128"/>
              </a:rPr>
              <a:t> </a:t>
            </a:r>
            <a:r>
              <a:rPr lang="en-US" sz="2931" b="1" smtClean="0">
                <a:solidFill>
                  <a:srgbClr val="002060"/>
                </a:solidFill>
                <a:latin typeface="Arial "/>
                <a:ea typeface="Arial "/>
                <a:cs typeface="Arial Unicode MS" panose="020B0604020202020204" pitchFamily="34" charset="-128"/>
              </a:rPr>
              <a:t>LẬP KẾ HOẠCH CHI TIÊU</a:t>
            </a:r>
            <a:endParaRPr lang="en-US" sz="2931" b="1">
              <a:solidFill>
                <a:srgbClr val="002060"/>
              </a:solidFill>
              <a:latin typeface="Arial "/>
              <a:ea typeface="Arial "/>
              <a:cs typeface="Arial Unicode MS" panose="020B0604020202020204" pitchFamily="34" charset="-128"/>
            </a:endParaRPr>
          </a:p>
          <a:p>
            <a:pPr algn="ctr" eaLnBrk="1" hangingPunct="1">
              <a:defRPr/>
            </a:pPr>
            <a:endParaRPr lang="en-US" sz="2390" b="1">
              <a:solidFill>
                <a:srgbClr val="002060"/>
              </a:solidFill>
              <a:latin typeface="Times New Roman" pitchFamily="18" charset="0"/>
              <a:cs typeface="Times New Roman" pitchFamily="18" charset="0"/>
            </a:endParaRPr>
          </a:p>
          <a:p>
            <a:pPr algn="ctr" eaLnBrk="1" hangingPunct="1">
              <a:defRPr/>
            </a:pPr>
            <a:r>
              <a:rPr lang="en-US" sz="2390" b="1">
                <a:solidFill>
                  <a:srgbClr val="002060"/>
                </a:solidFill>
                <a:latin typeface="Times New Roman" pitchFamily="18" charset="0"/>
                <a:cs typeface="Times New Roman" pitchFamily="18" charset="0"/>
              </a:rPr>
              <a:t>GV: Nguyễn Thị Bích Thuận</a:t>
            </a:r>
            <a:endParaRPr lang="x-none" sz="239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2799154" y="143129"/>
            <a:ext cx="3559533" cy="362134"/>
          </a:xfrm>
          <a:prstGeom prst="rect">
            <a:avLst/>
          </a:prstGeom>
          <a:noFill/>
        </p:spPr>
        <p:txBody>
          <a:bodyPr wrap="none" lIns="51229" tIns="25614" rIns="51229" bIns="25614">
            <a:spAutoFit/>
          </a:bodyPr>
          <a:lstStyle/>
          <a:p>
            <a:pPr eaLnBrk="1" hangingPunct="1">
              <a:defRPr/>
            </a:pPr>
            <a:r>
              <a:rPr lang="x-none" sz="2017" b="1" dirty="0">
                <a:solidFill>
                  <a:schemeClr val="accent1">
                    <a:lumMod val="50000"/>
                  </a:schemeClr>
                </a:solidFill>
                <a:latin typeface="Times New Roman" pitchFamily="18" charset="0"/>
                <a:cs typeface="Times New Roman" pitchFamily="18" charset="0"/>
              </a:rPr>
              <a:t>TRƯỜNG THCS LONG BIÊN</a:t>
            </a:r>
          </a:p>
        </p:txBody>
      </p:sp>
      <p:pic>
        <p:nvPicPr>
          <p:cNvPr id="3076" name="图片 21"/>
          <p:cNvPicPr>
            <a:picLocks noChangeAspect="1"/>
          </p:cNvPicPr>
          <p:nvPr/>
        </p:nvPicPr>
        <p:blipFill>
          <a:blip r:embed="rId2">
            <a:extLst>
              <a:ext uri="{28A0092B-C50C-407E-A947-70E740481C1C}">
                <a14:useLocalDpi xmlns:a14="http://schemas.microsoft.com/office/drawing/2010/main" val="0"/>
              </a:ext>
            </a:extLst>
          </a:blip>
          <a:srcRect t="77119"/>
          <a:stretch>
            <a:fillRect/>
          </a:stretch>
        </p:blipFill>
        <p:spPr bwMode="auto">
          <a:xfrm>
            <a:off x="18335" y="4226012"/>
            <a:ext cx="9107330" cy="9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58" y="458565"/>
            <a:ext cx="1077938"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645225"/>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45"/>
          <p:cNvSpPr txBox="1">
            <a:spLocks noGrp="1"/>
          </p:cNvSpPr>
          <p:nvPr>
            <p:ph type="title"/>
          </p:nvPr>
        </p:nvSpPr>
        <p:spPr>
          <a:xfrm>
            <a:off x="1631855" y="368940"/>
            <a:ext cx="67985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panose="02020603050405020304" pitchFamily="18" charset="0"/>
                <a:cs typeface="Times New Roman" panose="02020603050405020304" pitchFamily="18" charset="0"/>
              </a:rPr>
              <a:t>KẾ HOẠCH CHI TIÊU</a:t>
            </a:r>
            <a:endParaRPr b="1">
              <a:latin typeface="Times New Roman" panose="02020603050405020304" pitchFamily="18" charset="0"/>
              <a:cs typeface="Times New Roman" panose="02020603050405020304" pitchFamily="18" charset="0"/>
            </a:endParaRPr>
          </a:p>
        </p:txBody>
      </p:sp>
      <p:sp>
        <p:nvSpPr>
          <p:cNvPr id="1028" name="Google Shape;1028;p45"/>
          <p:cNvSpPr txBox="1">
            <a:spLocks noGrp="1"/>
          </p:cNvSpPr>
          <p:nvPr>
            <p:ph type="subTitle" idx="1"/>
          </p:nvPr>
        </p:nvSpPr>
        <p:spPr>
          <a:xfrm>
            <a:off x="5457677" y="1879254"/>
            <a:ext cx="3266400" cy="1203000"/>
          </a:xfrm>
          <a:prstGeom prst="rect">
            <a:avLst/>
          </a:prstGeom>
        </p:spPr>
        <p:txBody>
          <a:bodyPr spcFirstLastPara="1" wrap="square" lIns="91425" tIns="91425" rIns="91425" bIns="91425" anchor="t" anchorCtr="0">
            <a:noAutofit/>
          </a:bodyPr>
          <a:lstStyle/>
          <a:p>
            <a:pPr marL="184150" indent="0" algn="just">
              <a:lnSpc>
                <a:spcPct val="107000"/>
              </a:lnSpc>
              <a:spcAft>
                <a:spcPts val="800"/>
              </a:spcAft>
            </a:pPr>
            <a:r>
              <a:rPr lang="en-US" sz="20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chi tiêu xác định các tài khoản chi tiêu dựa trên những nguồn lực hiện có để thực hiện những mục tiêu tài chính của cá nhân, gia đình.</a:t>
            </a:r>
            <a:endParaRPr lang="en-VN" sz="2000"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69" name="Google Shape;1069;p45"/>
          <p:cNvGrpSpPr/>
          <p:nvPr/>
        </p:nvGrpSpPr>
        <p:grpSpPr>
          <a:xfrm>
            <a:off x="4084000" y="2797190"/>
            <a:ext cx="542964" cy="465786"/>
            <a:chOff x="4084000" y="2797190"/>
            <a:chExt cx="542964" cy="465786"/>
          </a:xfrm>
        </p:grpSpPr>
        <p:sp>
          <p:nvSpPr>
            <p:cNvPr id="1070" name="Google Shape;1070;p45"/>
            <p:cNvSpPr/>
            <p:nvPr/>
          </p:nvSpPr>
          <p:spPr>
            <a:xfrm>
              <a:off x="4084000" y="279719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4470808" y="3082254"/>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circular chart with various items on it&#10;&#10;Description automatically generated">
            <a:extLst>
              <a:ext uri="{FF2B5EF4-FFF2-40B4-BE49-F238E27FC236}">
                <a16:creationId xmlns:a16="http://schemas.microsoft.com/office/drawing/2014/main" id="{7DDF448D-ABE6-2583-C449-B9096C7FAA47}"/>
              </a:ext>
            </a:extLst>
          </p:cNvPr>
          <p:cNvPicPr>
            <a:picLocks noChangeAspect="1"/>
          </p:cNvPicPr>
          <p:nvPr/>
        </p:nvPicPr>
        <p:blipFill>
          <a:blip r:embed="rId3"/>
          <a:stretch>
            <a:fillRect/>
          </a:stretch>
        </p:blipFill>
        <p:spPr>
          <a:xfrm>
            <a:off x="419923" y="1406013"/>
            <a:ext cx="4744102" cy="29800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958" name="Google Shape;958;p44"/>
          <p:cNvGrpSpPr/>
          <p:nvPr/>
        </p:nvGrpSpPr>
        <p:grpSpPr>
          <a:xfrm>
            <a:off x="4419737" y="991300"/>
            <a:ext cx="3687577" cy="3532764"/>
            <a:chOff x="4419737" y="991300"/>
            <a:chExt cx="3687577" cy="3532764"/>
          </a:xfrm>
        </p:grpSpPr>
        <p:sp>
          <p:nvSpPr>
            <p:cNvPr id="959" name="Google Shape;959;p44"/>
            <p:cNvSpPr/>
            <p:nvPr/>
          </p:nvSpPr>
          <p:spPr>
            <a:xfrm>
              <a:off x="5505552" y="4180168"/>
              <a:ext cx="1347595" cy="171425"/>
            </a:xfrm>
            <a:custGeom>
              <a:avLst/>
              <a:gdLst/>
              <a:ahLst/>
              <a:cxnLst/>
              <a:rect l="l" t="t" r="r" b="b"/>
              <a:pathLst>
                <a:path w="39911" h="5077" extrusionOk="0">
                  <a:moveTo>
                    <a:pt x="1" y="0"/>
                  </a:moveTo>
                  <a:lnTo>
                    <a:pt x="1" y="5076"/>
                  </a:lnTo>
                  <a:lnTo>
                    <a:pt x="39910" y="5076"/>
                  </a:lnTo>
                  <a:lnTo>
                    <a:pt x="3991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5645136" y="4180168"/>
              <a:ext cx="256614" cy="171425"/>
            </a:xfrm>
            <a:custGeom>
              <a:avLst/>
              <a:gdLst/>
              <a:ahLst/>
              <a:cxnLst/>
              <a:rect l="l" t="t" r="r" b="b"/>
              <a:pathLst>
                <a:path w="7600" h="5077" extrusionOk="0">
                  <a:moveTo>
                    <a:pt x="1" y="0"/>
                  </a:moveTo>
                  <a:lnTo>
                    <a:pt x="1" y="5076"/>
                  </a:lnTo>
                  <a:lnTo>
                    <a:pt x="7600" y="5076"/>
                  </a:lnTo>
                  <a:lnTo>
                    <a:pt x="7600"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a:off x="6505198" y="4180168"/>
              <a:ext cx="187835" cy="171425"/>
            </a:xfrm>
            <a:custGeom>
              <a:avLst/>
              <a:gdLst/>
              <a:ahLst/>
              <a:cxnLst/>
              <a:rect l="l" t="t" r="r" b="b"/>
              <a:pathLst>
                <a:path w="5563" h="5077" extrusionOk="0">
                  <a:moveTo>
                    <a:pt x="0" y="0"/>
                  </a:moveTo>
                  <a:lnTo>
                    <a:pt x="0" y="5076"/>
                  </a:lnTo>
                  <a:lnTo>
                    <a:pt x="5563" y="5076"/>
                  </a:lnTo>
                  <a:lnTo>
                    <a:pt x="5563"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a:off x="5505552" y="3838399"/>
              <a:ext cx="1347595" cy="171425"/>
            </a:xfrm>
            <a:custGeom>
              <a:avLst/>
              <a:gdLst/>
              <a:ahLst/>
              <a:cxnLst/>
              <a:rect l="l" t="t" r="r" b="b"/>
              <a:pathLst>
                <a:path w="39911" h="5077" extrusionOk="0">
                  <a:moveTo>
                    <a:pt x="1" y="0"/>
                  </a:moveTo>
                  <a:lnTo>
                    <a:pt x="1" y="5076"/>
                  </a:lnTo>
                  <a:lnTo>
                    <a:pt x="39910" y="5076"/>
                  </a:lnTo>
                  <a:lnTo>
                    <a:pt x="39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5645136" y="3838399"/>
              <a:ext cx="256614" cy="171425"/>
            </a:xfrm>
            <a:custGeom>
              <a:avLst/>
              <a:gdLst/>
              <a:ahLst/>
              <a:cxnLst/>
              <a:rect l="l" t="t" r="r" b="b"/>
              <a:pathLst>
                <a:path w="7600" h="5077" extrusionOk="0">
                  <a:moveTo>
                    <a:pt x="1" y="0"/>
                  </a:moveTo>
                  <a:lnTo>
                    <a:pt x="1" y="5076"/>
                  </a:lnTo>
                  <a:lnTo>
                    <a:pt x="7600" y="5076"/>
                  </a:lnTo>
                  <a:lnTo>
                    <a:pt x="7600"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6505198" y="3838399"/>
              <a:ext cx="187835" cy="171425"/>
            </a:xfrm>
            <a:custGeom>
              <a:avLst/>
              <a:gdLst/>
              <a:ahLst/>
              <a:cxnLst/>
              <a:rect l="l" t="t" r="r" b="b"/>
              <a:pathLst>
                <a:path w="5563" h="5077" extrusionOk="0">
                  <a:moveTo>
                    <a:pt x="0" y="0"/>
                  </a:moveTo>
                  <a:lnTo>
                    <a:pt x="0" y="5076"/>
                  </a:lnTo>
                  <a:lnTo>
                    <a:pt x="5563" y="5076"/>
                  </a:lnTo>
                  <a:lnTo>
                    <a:pt x="5563"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5505552" y="3325238"/>
              <a:ext cx="1347595" cy="171425"/>
            </a:xfrm>
            <a:custGeom>
              <a:avLst/>
              <a:gdLst/>
              <a:ahLst/>
              <a:cxnLst/>
              <a:rect l="l" t="t" r="r" b="b"/>
              <a:pathLst>
                <a:path w="39911" h="5077" extrusionOk="0">
                  <a:moveTo>
                    <a:pt x="1" y="1"/>
                  </a:moveTo>
                  <a:lnTo>
                    <a:pt x="1" y="5077"/>
                  </a:lnTo>
                  <a:lnTo>
                    <a:pt x="39910" y="5077"/>
                  </a:lnTo>
                  <a:lnTo>
                    <a:pt x="3991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5645136" y="3325238"/>
              <a:ext cx="256614" cy="171425"/>
            </a:xfrm>
            <a:custGeom>
              <a:avLst/>
              <a:gdLst/>
              <a:ahLst/>
              <a:cxnLst/>
              <a:rect l="l" t="t" r="r" b="b"/>
              <a:pathLst>
                <a:path w="7600" h="5077" extrusionOk="0">
                  <a:moveTo>
                    <a:pt x="1" y="1"/>
                  </a:moveTo>
                  <a:lnTo>
                    <a:pt x="1" y="5077"/>
                  </a:lnTo>
                  <a:lnTo>
                    <a:pt x="7600" y="5077"/>
                  </a:lnTo>
                  <a:lnTo>
                    <a:pt x="7600" y="1"/>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6505198" y="3325238"/>
              <a:ext cx="187835" cy="171425"/>
            </a:xfrm>
            <a:custGeom>
              <a:avLst/>
              <a:gdLst/>
              <a:ahLst/>
              <a:cxnLst/>
              <a:rect l="l" t="t" r="r" b="b"/>
              <a:pathLst>
                <a:path w="5563" h="5077" extrusionOk="0">
                  <a:moveTo>
                    <a:pt x="0" y="1"/>
                  </a:moveTo>
                  <a:lnTo>
                    <a:pt x="0" y="5077"/>
                  </a:lnTo>
                  <a:lnTo>
                    <a:pt x="5563" y="5077"/>
                  </a:lnTo>
                  <a:lnTo>
                    <a:pt x="5563" y="1"/>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5665665" y="4351559"/>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5805250" y="4351559"/>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6665312" y="4351559"/>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5665665" y="3667008"/>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a:off x="5805250" y="3667008"/>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a:off x="6665312" y="3667008"/>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a:off x="5665665" y="3495616"/>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a:off x="5805250" y="3495616"/>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a:off x="6665312" y="3495616"/>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a:off x="5665665" y="4009790"/>
              <a:ext cx="1348608" cy="170412"/>
            </a:xfrm>
            <a:custGeom>
              <a:avLst/>
              <a:gdLst/>
              <a:ahLst/>
              <a:cxnLst/>
              <a:rect l="l" t="t" r="r" b="b"/>
              <a:pathLst>
                <a:path w="39941" h="5047" extrusionOk="0">
                  <a:moveTo>
                    <a:pt x="1" y="0"/>
                  </a:moveTo>
                  <a:lnTo>
                    <a:pt x="1" y="5046"/>
                  </a:lnTo>
                  <a:lnTo>
                    <a:pt x="39941" y="504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a:off x="5805250" y="4009790"/>
              <a:ext cx="256614" cy="170412"/>
            </a:xfrm>
            <a:custGeom>
              <a:avLst/>
              <a:gdLst/>
              <a:ahLst/>
              <a:cxnLst/>
              <a:rect l="l" t="t" r="r" b="b"/>
              <a:pathLst>
                <a:path w="7600" h="5047" extrusionOk="0">
                  <a:moveTo>
                    <a:pt x="0" y="0"/>
                  </a:moveTo>
                  <a:lnTo>
                    <a:pt x="0" y="5046"/>
                  </a:lnTo>
                  <a:lnTo>
                    <a:pt x="7599" y="504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a:off x="6665312" y="4009790"/>
              <a:ext cx="187835" cy="170412"/>
            </a:xfrm>
            <a:custGeom>
              <a:avLst/>
              <a:gdLst/>
              <a:ahLst/>
              <a:cxnLst/>
              <a:rect l="l" t="t" r="r" b="b"/>
              <a:pathLst>
                <a:path w="5563" h="5047" extrusionOk="0">
                  <a:moveTo>
                    <a:pt x="0" y="0"/>
                  </a:moveTo>
                  <a:lnTo>
                    <a:pt x="0" y="5046"/>
                  </a:lnTo>
                  <a:lnTo>
                    <a:pt x="5562" y="504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6838729" y="3376190"/>
              <a:ext cx="1268585" cy="1143047"/>
            </a:xfrm>
            <a:custGeom>
              <a:avLst/>
              <a:gdLst/>
              <a:ahLst/>
              <a:cxnLst/>
              <a:rect l="l" t="t" r="r" b="b"/>
              <a:pathLst>
                <a:path w="37571" h="33853" extrusionOk="0">
                  <a:moveTo>
                    <a:pt x="18795" y="0"/>
                  </a:moveTo>
                  <a:cubicBezTo>
                    <a:pt x="11332" y="0"/>
                    <a:pt x="4496" y="4956"/>
                    <a:pt x="2463" y="12504"/>
                  </a:cubicBezTo>
                  <a:cubicBezTo>
                    <a:pt x="1" y="21531"/>
                    <a:pt x="5351" y="30802"/>
                    <a:pt x="14348" y="33264"/>
                  </a:cubicBezTo>
                  <a:cubicBezTo>
                    <a:pt x="15827" y="33663"/>
                    <a:pt x="17314" y="33853"/>
                    <a:pt x="18776" y="33853"/>
                  </a:cubicBezTo>
                  <a:cubicBezTo>
                    <a:pt x="26239" y="33853"/>
                    <a:pt x="33075" y="28897"/>
                    <a:pt x="35108" y="21349"/>
                  </a:cubicBezTo>
                  <a:cubicBezTo>
                    <a:pt x="37570" y="12322"/>
                    <a:pt x="32220" y="3051"/>
                    <a:pt x="23223" y="589"/>
                  </a:cubicBezTo>
                  <a:cubicBezTo>
                    <a:pt x="21744" y="190"/>
                    <a:pt x="20257" y="0"/>
                    <a:pt x="1879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a:off x="6758706" y="3354614"/>
              <a:ext cx="1267504" cy="1142405"/>
            </a:xfrm>
            <a:custGeom>
              <a:avLst/>
              <a:gdLst/>
              <a:ahLst/>
              <a:cxnLst/>
              <a:rect l="l" t="t" r="r" b="b"/>
              <a:pathLst>
                <a:path w="37539" h="33834" extrusionOk="0">
                  <a:moveTo>
                    <a:pt x="18766" y="1"/>
                  </a:moveTo>
                  <a:cubicBezTo>
                    <a:pt x="11309" y="1"/>
                    <a:pt x="4490" y="4956"/>
                    <a:pt x="2432" y="12505"/>
                  </a:cubicBezTo>
                  <a:cubicBezTo>
                    <a:pt x="0" y="21502"/>
                    <a:pt x="5319" y="30803"/>
                    <a:pt x="14347" y="33234"/>
                  </a:cubicBezTo>
                  <a:cubicBezTo>
                    <a:pt x="15835" y="33640"/>
                    <a:pt x="17329" y="33834"/>
                    <a:pt x="18799" y="33834"/>
                  </a:cubicBezTo>
                  <a:cubicBezTo>
                    <a:pt x="26246" y="33834"/>
                    <a:pt x="33051" y="28864"/>
                    <a:pt x="35107" y="21350"/>
                  </a:cubicBezTo>
                  <a:cubicBezTo>
                    <a:pt x="37539" y="12322"/>
                    <a:pt x="32220" y="3021"/>
                    <a:pt x="23192" y="590"/>
                  </a:cubicBezTo>
                  <a:cubicBezTo>
                    <a:pt x="21713" y="191"/>
                    <a:pt x="20227" y="1"/>
                    <a:pt x="1876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a:off x="6883907" y="3467456"/>
              <a:ext cx="1017103" cy="916787"/>
            </a:xfrm>
            <a:custGeom>
              <a:avLst/>
              <a:gdLst/>
              <a:ahLst/>
              <a:cxnLst/>
              <a:rect l="l" t="t" r="r" b="b"/>
              <a:pathLst>
                <a:path w="30123" h="27152" extrusionOk="0">
                  <a:moveTo>
                    <a:pt x="15069" y="1"/>
                  </a:moveTo>
                  <a:cubicBezTo>
                    <a:pt x="9084" y="1"/>
                    <a:pt x="3604" y="3985"/>
                    <a:pt x="1976" y="10014"/>
                  </a:cubicBezTo>
                  <a:cubicBezTo>
                    <a:pt x="0" y="17248"/>
                    <a:pt x="4286" y="24725"/>
                    <a:pt x="11520" y="26670"/>
                  </a:cubicBezTo>
                  <a:cubicBezTo>
                    <a:pt x="12714" y="26996"/>
                    <a:pt x="13913" y="27152"/>
                    <a:pt x="15092" y="27152"/>
                  </a:cubicBezTo>
                  <a:cubicBezTo>
                    <a:pt x="21062" y="27152"/>
                    <a:pt x="26522" y="23167"/>
                    <a:pt x="28147" y="17126"/>
                  </a:cubicBezTo>
                  <a:cubicBezTo>
                    <a:pt x="30122" y="9892"/>
                    <a:pt x="25837" y="2445"/>
                    <a:pt x="18603" y="469"/>
                  </a:cubicBezTo>
                  <a:cubicBezTo>
                    <a:pt x="17422" y="152"/>
                    <a:pt x="16236" y="1"/>
                    <a:pt x="15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a:off x="6912641" y="3467456"/>
              <a:ext cx="851857" cy="726083"/>
            </a:xfrm>
            <a:custGeom>
              <a:avLst/>
              <a:gdLst/>
              <a:ahLst/>
              <a:cxnLst/>
              <a:rect l="l" t="t" r="r" b="b"/>
              <a:pathLst>
                <a:path w="25229" h="21504" extrusionOk="0">
                  <a:moveTo>
                    <a:pt x="14220" y="1"/>
                  </a:moveTo>
                  <a:cubicBezTo>
                    <a:pt x="8234" y="1"/>
                    <a:pt x="2753" y="3990"/>
                    <a:pt x="1125" y="10044"/>
                  </a:cubicBezTo>
                  <a:cubicBezTo>
                    <a:pt x="0" y="14117"/>
                    <a:pt x="882" y="18281"/>
                    <a:pt x="3192" y="21503"/>
                  </a:cubicBezTo>
                  <a:cubicBezTo>
                    <a:pt x="2250" y="19801"/>
                    <a:pt x="1642" y="17917"/>
                    <a:pt x="1490" y="15971"/>
                  </a:cubicBezTo>
                  <a:cubicBezTo>
                    <a:pt x="1338" y="14360"/>
                    <a:pt x="1429" y="12689"/>
                    <a:pt x="1885" y="11017"/>
                  </a:cubicBezTo>
                  <a:cubicBezTo>
                    <a:pt x="3537" y="4968"/>
                    <a:pt x="9014" y="1002"/>
                    <a:pt x="14994" y="1002"/>
                  </a:cubicBezTo>
                  <a:cubicBezTo>
                    <a:pt x="16166" y="1002"/>
                    <a:pt x="17357" y="1154"/>
                    <a:pt x="18542" y="1473"/>
                  </a:cubicBezTo>
                  <a:cubicBezTo>
                    <a:pt x="21247" y="2202"/>
                    <a:pt x="23527" y="3722"/>
                    <a:pt x="25229" y="5698"/>
                  </a:cubicBezTo>
                  <a:cubicBezTo>
                    <a:pt x="23496" y="3235"/>
                    <a:pt x="20913" y="1321"/>
                    <a:pt x="17752" y="469"/>
                  </a:cubicBezTo>
                  <a:cubicBezTo>
                    <a:pt x="16572" y="152"/>
                    <a:pt x="15386" y="1"/>
                    <a:pt x="14220" y="1"/>
                  </a:cubicBezTo>
                  <a:close/>
                </a:path>
              </a:pathLst>
            </a:custGeom>
            <a:solidFill>
              <a:srgbClr val="D1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7200015" y="3612612"/>
              <a:ext cx="381815" cy="626071"/>
            </a:xfrm>
            <a:custGeom>
              <a:avLst/>
              <a:gdLst/>
              <a:ahLst/>
              <a:cxnLst/>
              <a:rect l="l" t="t" r="r" b="b"/>
              <a:pathLst>
                <a:path w="11308" h="18542" extrusionOk="0">
                  <a:moveTo>
                    <a:pt x="7356" y="0"/>
                  </a:moveTo>
                  <a:lnTo>
                    <a:pt x="6961" y="1490"/>
                  </a:lnTo>
                  <a:cubicBezTo>
                    <a:pt x="6432" y="1374"/>
                    <a:pt x="5971" y="1312"/>
                    <a:pt x="5565" y="1312"/>
                  </a:cubicBezTo>
                  <a:cubicBezTo>
                    <a:pt x="4057" y="1312"/>
                    <a:pt x="3317" y="2159"/>
                    <a:pt x="2766" y="4195"/>
                  </a:cubicBezTo>
                  <a:cubicBezTo>
                    <a:pt x="2158" y="6414"/>
                    <a:pt x="2128" y="7295"/>
                    <a:pt x="2797" y="8116"/>
                  </a:cubicBezTo>
                  <a:cubicBezTo>
                    <a:pt x="3557" y="9028"/>
                    <a:pt x="5411" y="10092"/>
                    <a:pt x="5988" y="11034"/>
                  </a:cubicBezTo>
                  <a:cubicBezTo>
                    <a:pt x="6292" y="11490"/>
                    <a:pt x="6231" y="11733"/>
                    <a:pt x="6049" y="12432"/>
                  </a:cubicBezTo>
                  <a:cubicBezTo>
                    <a:pt x="5736" y="13564"/>
                    <a:pt x="5537" y="14009"/>
                    <a:pt x="4939" y="14009"/>
                  </a:cubicBezTo>
                  <a:cubicBezTo>
                    <a:pt x="4782" y="14009"/>
                    <a:pt x="4598" y="13978"/>
                    <a:pt x="4377" y="13922"/>
                  </a:cubicBezTo>
                  <a:cubicBezTo>
                    <a:pt x="3283" y="13618"/>
                    <a:pt x="3374" y="12979"/>
                    <a:pt x="3678" y="11855"/>
                  </a:cubicBezTo>
                  <a:cubicBezTo>
                    <a:pt x="3769" y="11551"/>
                    <a:pt x="3860" y="11307"/>
                    <a:pt x="3921" y="11125"/>
                  </a:cubicBezTo>
                  <a:lnTo>
                    <a:pt x="1246" y="10396"/>
                  </a:lnTo>
                  <a:cubicBezTo>
                    <a:pt x="1064" y="10821"/>
                    <a:pt x="851" y="11368"/>
                    <a:pt x="699" y="12007"/>
                  </a:cubicBezTo>
                  <a:cubicBezTo>
                    <a:pt x="0" y="14560"/>
                    <a:pt x="851" y="15593"/>
                    <a:pt x="2949" y="16262"/>
                  </a:cubicBezTo>
                  <a:lnTo>
                    <a:pt x="2432" y="18116"/>
                  </a:lnTo>
                  <a:lnTo>
                    <a:pt x="3952" y="18542"/>
                  </a:lnTo>
                  <a:lnTo>
                    <a:pt x="4468" y="16627"/>
                  </a:lnTo>
                  <a:cubicBezTo>
                    <a:pt x="4916" y="16717"/>
                    <a:pt x="5317" y="16764"/>
                    <a:pt x="5679" y="16764"/>
                  </a:cubicBezTo>
                  <a:cubicBezTo>
                    <a:pt x="7504" y="16764"/>
                    <a:pt x="8333" y="15562"/>
                    <a:pt x="9119" y="12645"/>
                  </a:cubicBezTo>
                  <a:cubicBezTo>
                    <a:pt x="9788" y="10152"/>
                    <a:pt x="9119" y="9727"/>
                    <a:pt x="8177" y="8876"/>
                  </a:cubicBezTo>
                  <a:cubicBezTo>
                    <a:pt x="7508" y="8329"/>
                    <a:pt x="6718" y="7812"/>
                    <a:pt x="5927" y="7174"/>
                  </a:cubicBezTo>
                  <a:cubicBezTo>
                    <a:pt x="5198" y="6596"/>
                    <a:pt x="5167" y="6444"/>
                    <a:pt x="5502" y="5198"/>
                  </a:cubicBezTo>
                  <a:cubicBezTo>
                    <a:pt x="5763" y="4247"/>
                    <a:pt x="6025" y="3910"/>
                    <a:pt x="6534" y="3910"/>
                  </a:cubicBezTo>
                  <a:cubicBezTo>
                    <a:pt x="6675" y="3910"/>
                    <a:pt x="6836" y="3936"/>
                    <a:pt x="7022" y="3982"/>
                  </a:cubicBezTo>
                  <a:cubicBezTo>
                    <a:pt x="8055" y="4256"/>
                    <a:pt x="8055" y="4803"/>
                    <a:pt x="7782" y="5836"/>
                  </a:cubicBezTo>
                  <a:cubicBezTo>
                    <a:pt x="7690" y="6201"/>
                    <a:pt x="7599" y="6444"/>
                    <a:pt x="7538" y="6627"/>
                  </a:cubicBezTo>
                  <a:lnTo>
                    <a:pt x="10183" y="7356"/>
                  </a:lnTo>
                  <a:cubicBezTo>
                    <a:pt x="10335" y="7022"/>
                    <a:pt x="10487" y="6566"/>
                    <a:pt x="10669" y="5927"/>
                  </a:cubicBezTo>
                  <a:cubicBezTo>
                    <a:pt x="11307" y="3617"/>
                    <a:pt x="10730" y="2614"/>
                    <a:pt x="8481" y="1885"/>
                  </a:cubicBezTo>
                  <a:lnTo>
                    <a:pt x="8876" y="395"/>
                  </a:lnTo>
                  <a:lnTo>
                    <a:pt x="73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a:off x="5159697" y="4303309"/>
              <a:ext cx="640455" cy="220756"/>
            </a:xfrm>
            <a:custGeom>
              <a:avLst/>
              <a:gdLst/>
              <a:ahLst/>
              <a:cxnLst/>
              <a:rect l="l" t="t" r="r" b="b"/>
              <a:pathLst>
                <a:path w="18968" h="6538" extrusionOk="0">
                  <a:moveTo>
                    <a:pt x="17113" y="1"/>
                  </a:moveTo>
                  <a:lnTo>
                    <a:pt x="4621" y="2463"/>
                  </a:lnTo>
                  <a:lnTo>
                    <a:pt x="700" y="4590"/>
                  </a:lnTo>
                  <a:cubicBezTo>
                    <a:pt x="274" y="4803"/>
                    <a:pt x="1" y="5320"/>
                    <a:pt x="122" y="5837"/>
                  </a:cubicBezTo>
                  <a:cubicBezTo>
                    <a:pt x="244" y="6232"/>
                    <a:pt x="578" y="6536"/>
                    <a:pt x="1429" y="6536"/>
                  </a:cubicBezTo>
                  <a:cubicBezTo>
                    <a:pt x="1473" y="6537"/>
                    <a:pt x="1522" y="6538"/>
                    <a:pt x="1576" y="6538"/>
                  </a:cubicBezTo>
                  <a:cubicBezTo>
                    <a:pt x="3876" y="6538"/>
                    <a:pt x="14530" y="5289"/>
                    <a:pt x="14530" y="5289"/>
                  </a:cubicBezTo>
                  <a:lnTo>
                    <a:pt x="14712" y="6505"/>
                  </a:lnTo>
                  <a:lnTo>
                    <a:pt x="18967" y="6414"/>
                  </a:lnTo>
                  <a:cubicBezTo>
                    <a:pt x="18967" y="6414"/>
                    <a:pt x="18299" y="760"/>
                    <a:pt x="17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a:off x="5315691" y="4253033"/>
              <a:ext cx="421860" cy="171560"/>
            </a:xfrm>
            <a:custGeom>
              <a:avLst/>
              <a:gdLst/>
              <a:ahLst/>
              <a:cxnLst/>
              <a:rect l="l" t="t" r="r" b="b"/>
              <a:pathLst>
                <a:path w="12494" h="5081" extrusionOk="0">
                  <a:moveTo>
                    <a:pt x="11946" y="0"/>
                  </a:moveTo>
                  <a:lnTo>
                    <a:pt x="7356" y="517"/>
                  </a:lnTo>
                  <a:lnTo>
                    <a:pt x="1" y="3952"/>
                  </a:lnTo>
                  <a:cubicBezTo>
                    <a:pt x="1" y="3952"/>
                    <a:pt x="1563" y="5080"/>
                    <a:pt x="3613" y="5080"/>
                  </a:cubicBezTo>
                  <a:cubicBezTo>
                    <a:pt x="4275" y="5080"/>
                    <a:pt x="4988" y="4962"/>
                    <a:pt x="5715" y="4651"/>
                  </a:cubicBezTo>
                  <a:cubicBezTo>
                    <a:pt x="8724" y="3404"/>
                    <a:pt x="12493" y="1490"/>
                    <a:pt x="12493" y="1490"/>
                  </a:cubicBezTo>
                  <a:lnTo>
                    <a:pt x="1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5336220" y="3696754"/>
              <a:ext cx="401331" cy="642514"/>
            </a:xfrm>
            <a:custGeom>
              <a:avLst/>
              <a:gdLst/>
              <a:ahLst/>
              <a:cxnLst/>
              <a:rect l="l" t="t" r="r" b="b"/>
              <a:pathLst>
                <a:path w="11886" h="19029" extrusionOk="0">
                  <a:moveTo>
                    <a:pt x="6931" y="1"/>
                  </a:moveTo>
                  <a:lnTo>
                    <a:pt x="1" y="305"/>
                  </a:lnTo>
                  <a:lnTo>
                    <a:pt x="6566" y="19028"/>
                  </a:lnTo>
                  <a:lnTo>
                    <a:pt x="11885" y="17965"/>
                  </a:lnTo>
                  <a:lnTo>
                    <a:pt x="69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5071435" y="3050189"/>
              <a:ext cx="718452" cy="1123834"/>
            </a:xfrm>
            <a:custGeom>
              <a:avLst/>
              <a:gdLst/>
              <a:ahLst/>
              <a:cxnLst/>
              <a:rect l="l" t="t" r="r" b="b"/>
              <a:pathLst>
                <a:path w="21278" h="33284" extrusionOk="0">
                  <a:moveTo>
                    <a:pt x="11551" y="1"/>
                  </a:moveTo>
                  <a:lnTo>
                    <a:pt x="1" y="4621"/>
                  </a:lnTo>
                  <a:lnTo>
                    <a:pt x="9454" y="33284"/>
                  </a:lnTo>
                  <a:lnTo>
                    <a:pt x="21278" y="30822"/>
                  </a:lnTo>
                  <a:lnTo>
                    <a:pt x="115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5029364" y="2688937"/>
              <a:ext cx="1867914" cy="650719"/>
            </a:xfrm>
            <a:custGeom>
              <a:avLst/>
              <a:gdLst/>
              <a:ahLst/>
              <a:cxnLst/>
              <a:rect l="l" t="t" r="r" b="b"/>
              <a:pathLst>
                <a:path w="55321" h="19272" extrusionOk="0">
                  <a:moveTo>
                    <a:pt x="36202" y="0"/>
                  </a:moveTo>
                  <a:lnTo>
                    <a:pt x="37205" y="3344"/>
                  </a:lnTo>
                  <a:lnTo>
                    <a:pt x="5593" y="7599"/>
                  </a:lnTo>
                  <a:cubicBezTo>
                    <a:pt x="2067" y="8268"/>
                    <a:pt x="0" y="11946"/>
                    <a:pt x="1247" y="15320"/>
                  </a:cubicBezTo>
                  <a:cubicBezTo>
                    <a:pt x="2098" y="17569"/>
                    <a:pt x="4225" y="19058"/>
                    <a:pt x="6657" y="19089"/>
                  </a:cubicBezTo>
                  <a:lnTo>
                    <a:pt x="42129" y="19271"/>
                  </a:lnTo>
                  <a:cubicBezTo>
                    <a:pt x="55320" y="15077"/>
                    <a:pt x="44773" y="31"/>
                    <a:pt x="44773" y="31"/>
                  </a:cubicBezTo>
                  <a:lnTo>
                    <a:pt x="362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5164829" y="2688937"/>
              <a:ext cx="1791976" cy="650753"/>
            </a:xfrm>
            <a:custGeom>
              <a:avLst/>
              <a:gdLst/>
              <a:ahLst/>
              <a:cxnLst/>
              <a:rect l="l" t="t" r="r" b="b"/>
              <a:pathLst>
                <a:path w="53072" h="19273" extrusionOk="0">
                  <a:moveTo>
                    <a:pt x="31217" y="0"/>
                  </a:moveTo>
                  <a:lnTo>
                    <a:pt x="29667" y="3800"/>
                  </a:lnTo>
                  <a:lnTo>
                    <a:pt x="5624" y="7052"/>
                  </a:lnTo>
                  <a:cubicBezTo>
                    <a:pt x="2098" y="7721"/>
                    <a:pt x="1" y="11976"/>
                    <a:pt x="1247" y="15350"/>
                  </a:cubicBezTo>
                  <a:cubicBezTo>
                    <a:pt x="2098" y="17599"/>
                    <a:pt x="4256" y="19089"/>
                    <a:pt x="6657" y="19089"/>
                  </a:cubicBezTo>
                  <a:lnTo>
                    <a:pt x="40214" y="19271"/>
                  </a:lnTo>
                  <a:cubicBezTo>
                    <a:pt x="40262" y="19272"/>
                    <a:pt x="40310" y="19272"/>
                    <a:pt x="40357" y="19272"/>
                  </a:cubicBezTo>
                  <a:cubicBezTo>
                    <a:pt x="42313" y="19272"/>
                    <a:pt x="44203" y="18665"/>
                    <a:pt x="45746" y="17508"/>
                  </a:cubicBezTo>
                  <a:cubicBezTo>
                    <a:pt x="53071" y="11915"/>
                    <a:pt x="44773" y="61"/>
                    <a:pt x="44773" y="61"/>
                  </a:cubicBezTo>
                  <a:lnTo>
                    <a:pt x="312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4419737" y="4299190"/>
              <a:ext cx="617866" cy="221735"/>
            </a:xfrm>
            <a:custGeom>
              <a:avLst/>
              <a:gdLst/>
              <a:ahLst/>
              <a:cxnLst/>
              <a:rect l="l" t="t" r="r" b="b"/>
              <a:pathLst>
                <a:path w="18299" h="6567" extrusionOk="0">
                  <a:moveTo>
                    <a:pt x="17083" y="1"/>
                  </a:moveTo>
                  <a:lnTo>
                    <a:pt x="4620" y="2463"/>
                  </a:lnTo>
                  <a:lnTo>
                    <a:pt x="669" y="4591"/>
                  </a:lnTo>
                  <a:cubicBezTo>
                    <a:pt x="243" y="4803"/>
                    <a:pt x="0" y="5351"/>
                    <a:pt x="122" y="5837"/>
                  </a:cubicBezTo>
                  <a:cubicBezTo>
                    <a:pt x="213" y="6232"/>
                    <a:pt x="547" y="6536"/>
                    <a:pt x="1429" y="6566"/>
                  </a:cubicBezTo>
                  <a:cubicBezTo>
                    <a:pt x="1451" y="6567"/>
                    <a:pt x="1474" y="6567"/>
                    <a:pt x="1498" y="6567"/>
                  </a:cubicBezTo>
                  <a:cubicBezTo>
                    <a:pt x="3588" y="6567"/>
                    <a:pt x="14012" y="5290"/>
                    <a:pt x="14013" y="5290"/>
                  </a:cubicBezTo>
                  <a:lnTo>
                    <a:pt x="14013" y="5290"/>
                  </a:lnTo>
                  <a:lnTo>
                    <a:pt x="13982" y="6384"/>
                  </a:lnTo>
                  <a:lnTo>
                    <a:pt x="17995" y="6445"/>
                  </a:lnTo>
                  <a:cubicBezTo>
                    <a:pt x="17995" y="6445"/>
                    <a:pt x="18298" y="76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4574718" y="4249926"/>
              <a:ext cx="421826" cy="170547"/>
            </a:xfrm>
            <a:custGeom>
              <a:avLst/>
              <a:gdLst/>
              <a:ahLst/>
              <a:cxnLst/>
              <a:rect l="l" t="t" r="r" b="b"/>
              <a:pathLst>
                <a:path w="12493" h="5051" extrusionOk="0">
                  <a:moveTo>
                    <a:pt x="11976" y="1"/>
                  </a:moveTo>
                  <a:lnTo>
                    <a:pt x="7356" y="487"/>
                  </a:lnTo>
                  <a:lnTo>
                    <a:pt x="0" y="3922"/>
                  </a:lnTo>
                  <a:cubicBezTo>
                    <a:pt x="0" y="3922"/>
                    <a:pt x="1563" y="5051"/>
                    <a:pt x="3625" y="5051"/>
                  </a:cubicBezTo>
                  <a:cubicBezTo>
                    <a:pt x="4292" y="5051"/>
                    <a:pt x="5010" y="4933"/>
                    <a:pt x="5745" y="4621"/>
                  </a:cubicBezTo>
                  <a:cubicBezTo>
                    <a:pt x="8754" y="3375"/>
                    <a:pt x="12493" y="1460"/>
                    <a:pt x="12493" y="1460"/>
                  </a:cubicBez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4806650" y="3695742"/>
              <a:ext cx="483414" cy="628130"/>
            </a:xfrm>
            <a:custGeom>
              <a:avLst/>
              <a:gdLst/>
              <a:ahLst/>
              <a:cxnLst/>
              <a:rect l="l" t="t" r="r" b="b"/>
              <a:pathLst>
                <a:path w="14317" h="18603" extrusionOk="0">
                  <a:moveTo>
                    <a:pt x="14317" y="0"/>
                  </a:moveTo>
                  <a:lnTo>
                    <a:pt x="6414" y="274"/>
                  </a:lnTo>
                  <a:lnTo>
                    <a:pt x="0" y="18602"/>
                  </a:lnTo>
                  <a:lnTo>
                    <a:pt x="5624" y="17873"/>
                  </a:lnTo>
                  <a:lnTo>
                    <a:pt x="143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4"/>
            <p:cNvSpPr/>
            <p:nvPr/>
          </p:nvSpPr>
          <p:spPr>
            <a:xfrm>
              <a:off x="4787134" y="3052248"/>
              <a:ext cx="805700" cy="1225433"/>
            </a:xfrm>
            <a:custGeom>
              <a:avLst/>
              <a:gdLst/>
              <a:ahLst/>
              <a:cxnLst/>
              <a:rect l="l" t="t" r="r" b="b"/>
              <a:pathLst>
                <a:path w="23862" h="36293" extrusionOk="0">
                  <a:moveTo>
                    <a:pt x="12585" y="0"/>
                  </a:moveTo>
                  <a:lnTo>
                    <a:pt x="1" y="32220"/>
                  </a:lnTo>
                  <a:lnTo>
                    <a:pt x="11247" y="36293"/>
                  </a:lnTo>
                  <a:lnTo>
                    <a:pt x="23862" y="5441"/>
                  </a:lnTo>
                  <a:lnTo>
                    <a:pt x="12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6015673" y="1957182"/>
              <a:ext cx="272990" cy="848987"/>
            </a:xfrm>
            <a:custGeom>
              <a:avLst/>
              <a:gdLst/>
              <a:ahLst/>
              <a:cxnLst/>
              <a:rect l="l" t="t" r="r" b="b"/>
              <a:pathLst>
                <a:path w="8085" h="25144" extrusionOk="0">
                  <a:moveTo>
                    <a:pt x="729" y="0"/>
                  </a:moveTo>
                  <a:lnTo>
                    <a:pt x="30" y="21703"/>
                  </a:lnTo>
                  <a:cubicBezTo>
                    <a:pt x="1" y="23607"/>
                    <a:pt x="1524" y="25144"/>
                    <a:pt x="3403" y="25144"/>
                  </a:cubicBezTo>
                  <a:cubicBezTo>
                    <a:pt x="3474" y="25144"/>
                    <a:pt x="3545" y="25142"/>
                    <a:pt x="3617" y="25137"/>
                  </a:cubicBezTo>
                  <a:cubicBezTo>
                    <a:pt x="5380" y="25046"/>
                    <a:pt x="6747" y="23648"/>
                    <a:pt x="6839" y="21885"/>
                  </a:cubicBezTo>
                  <a:lnTo>
                    <a:pt x="8085" y="304"/>
                  </a:lnTo>
                  <a:lnTo>
                    <a:pt x="7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5956112" y="1827490"/>
              <a:ext cx="424291" cy="430099"/>
            </a:xfrm>
            <a:custGeom>
              <a:avLst/>
              <a:gdLst/>
              <a:ahLst/>
              <a:cxnLst/>
              <a:rect l="l" t="t" r="r" b="b"/>
              <a:pathLst>
                <a:path w="12566" h="12738" extrusionOk="0">
                  <a:moveTo>
                    <a:pt x="6338" y="1"/>
                  </a:moveTo>
                  <a:cubicBezTo>
                    <a:pt x="6234" y="1"/>
                    <a:pt x="6128" y="4"/>
                    <a:pt x="6019" y="11"/>
                  </a:cubicBezTo>
                  <a:cubicBezTo>
                    <a:pt x="1" y="376"/>
                    <a:pt x="1034" y="11957"/>
                    <a:pt x="1034" y="11957"/>
                  </a:cubicBezTo>
                  <a:lnTo>
                    <a:pt x="10730" y="12686"/>
                  </a:lnTo>
                  <a:cubicBezTo>
                    <a:pt x="10729" y="12721"/>
                    <a:pt x="10731" y="12737"/>
                    <a:pt x="10734" y="12737"/>
                  </a:cubicBezTo>
                  <a:cubicBezTo>
                    <a:pt x="10836" y="12737"/>
                    <a:pt x="12565" y="1"/>
                    <a:pt x="6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5580476" y="2605807"/>
              <a:ext cx="557325" cy="250435"/>
            </a:xfrm>
            <a:custGeom>
              <a:avLst/>
              <a:gdLst/>
              <a:ahLst/>
              <a:cxnLst/>
              <a:rect l="l" t="t" r="r" b="b"/>
              <a:pathLst>
                <a:path w="16506" h="7417" extrusionOk="0">
                  <a:moveTo>
                    <a:pt x="15594" y="0"/>
                  </a:moveTo>
                  <a:lnTo>
                    <a:pt x="1" y="4560"/>
                  </a:lnTo>
                  <a:lnTo>
                    <a:pt x="1034" y="7417"/>
                  </a:lnTo>
                  <a:lnTo>
                    <a:pt x="16506" y="5927"/>
                  </a:lnTo>
                  <a:lnTo>
                    <a:pt x="15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6067975" y="1760129"/>
              <a:ext cx="733849" cy="925769"/>
            </a:xfrm>
            <a:custGeom>
              <a:avLst/>
              <a:gdLst/>
              <a:ahLst/>
              <a:cxnLst/>
              <a:rect l="l" t="t" r="r" b="b"/>
              <a:pathLst>
                <a:path w="21734" h="27418" extrusionOk="0">
                  <a:moveTo>
                    <a:pt x="10214" y="0"/>
                  </a:moveTo>
                  <a:lnTo>
                    <a:pt x="6505" y="395"/>
                  </a:lnTo>
                  <a:lnTo>
                    <a:pt x="1855" y="2128"/>
                  </a:lnTo>
                  <a:lnTo>
                    <a:pt x="1095" y="6779"/>
                  </a:lnTo>
                  <a:cubicBezTo>
                    <a:pt x="244" y="8663"/>
                    <a:pt x="1" y="10791"/>
                    <a:pt x="153" y="12858"/>
                  </a:cubicBezTo>
                  <a:cubicBezTo>
                    <a:pt x="214" y="13830"/>
                    <a:pt x="426" y="14803"/>
                    <a:pt x="730" y="15715"/>
                  </a:cubicBezTo>
                  <a:lnTo>
                    <a:pt x="4317" y="27417"/>
                  </a:lnTo>
                  <a:lnTo>
                    <a:pt x="17904" y="27417"/>
                  </a:lnTo>
                  <a:cubicBezTo>
                    <a:pt x="17904" y="27417"/>
                    <a:pt x="21734" y="8937"/>
                    <a:pt x="20670" y="5289"/>
                  </a:cubicBezTo>
                  <a:cubicBezTo>
                    <a:pt x="19565" y="1421"/>
                    <a:pt x="18258" y="1245"/>
                    <a:pt x="18030" y="1245"/>
                  </a:cubicBezTo>
                  <a:cubicBezTo>
                    <a:pt x="18007" y="1245"/>
                    <a:pt x="17995" y="1247"/>
                    <a:pt x="17995" y="1247"/>
                  </a:cubicBezTo>
                  <a:lnTo>
                    <a:pt x="10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a:off x="6161369" y="1760129"/>
              <a:ext cx="346935" cy="137896"/>
            </a:xfrm>
            <a:custGeom>
              <a:avLst/>
              <a:gdLst/>
              <a:ahLst/>
              <a:cxnLst/>
              <a:rect l="l" t="t" r="r" b="b"/>
              <a:pathLst>
                <a:path w="10275" h="4084" extrusionOk="0">
                  <a:moveTo>
                    <a:pt x="7448" y="0"/>
                  </a:moveTo>
                  <a:lnTo>
                    <a:pt x="3435" y="517"/>
                  </a:lnTo>
                  <a:lnTo>
                    <a:pt x="1673" y="1186"/>
                  </a:lnTo>
                  <a:cubicBezTo>
                    <a:pt x="1673" y="1186"/>
                    <a:pt x="1" y="3709"/>
                    <a:pt x="2767" y="4013"/>
                  </a:cubicBezTo>
                  <a:cubicBezTo>
                    <a:pt x="3162" y="4060"/>
                    <a:pt x="3548" y="4083"/>
                    <a:pt x="3923" y="4083"/>
                  </a:cubicBezTo>
                  <a:cubicBezTo>
                    <a:pt x="6689" y="4083"/>
                    <a:pt x="8883" y="2812"/>
                    <a:pt x="10275" y="456"/>
                  </a:cubicBezTo>
                  <a:lnTo>
                    <a:pt x="74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a:off x="6557534" y="1924328"/>
              <a:ext cx="304864" cy="850743"/>
            </a:xfrm>
            <a:custGeom>
              <a:avLst/>
              <a:gdLst/>
              <a:ahLst/>
              <a:cxnLst/>
              <a:rect l="l" t="t" r="r" b="b"/>
              <a:pathLst>
                <a:path w="9029" h="25196" extrusionOk="0">
                  <a:moveTo>
                    <a:pt x="7356" y="1"/>
                  </a:moveTo>
                  <a:lnTo>
                    <a:pt x="1" y="517"/>
                  </a:lnTo>
                  <a:lnTo>
                    <a:pt x="2128" y="22129"/>
                  </a:lnTo>
                  <a:cubicBezTo>
                    <a:pt x="2291" y="23892"/>
                    <a:pt x="3762" y="25196"/>
                    <a:pt x="5481" y="25196"/>
                  </a:cubicBezTo>
                  <a:cubicBezTo>
                    <a:pt x="5688" y="25196"/>
                    <a:pt x="5898" y="25177"/>
                    <a:pt x="6110" y="25138"/>
                  </a:cubicBezTo>
                  <a:cubicBezTo>
                    <a:pt x="7812" y="24834"/>
                    <a:pt x="9028" y="23284"/>
                    <a:pt x="8906" y="21551"/>
                  </a:cubicBezTo>
                  <a:lnTo>
                    <a:pt x="73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a:off x="6477477" y="1801728"/>
              <a:ext cx="404876" cy="417200"/>
            </a:xfrm>
            <a:custGeom>
              <a:avLst/>
              <a:gdLst/>
              <a:ahLst/>
              <a:cxnLst/>
              <a:rect l="l" t="t" r="r" b="b"/>
              <a:pathLst>
                <a:path w="11991" h="12356" extrusionOk="0">
                  <a:moveTo>
                    <a:pt x="5455" y="0"/>
                  </a:moveTo>
                  <a:cubicBezTo>
                    <a:pt x="5331" y="0"/>
                    <a:pt x="5205" y="5"/>
                    <a:pt x="5077" y="15"/>
                  </a:cubicBezTo>
                  <a:cubicBezTo>
                    <a:pt x="1" y="410"/>
                    <a:pt x="2220" y="12355"/>
                    <a:pt x="2220" y="12355"/>
                  </a:cubicBezTo>
                  <a:lnTo>
                    <a:pt x="11916" y="11990"/>
                  </a:lnTo>
                  <a:cubicBezTo>
                    <a:pt x="11919" y="12026"/>
                    <a:pt x="11922" y="12044"/>
                    <a:pt x="11925" y="12044"/>
                  </a:cubicBezTo>
                  <a:cubicBezTo>
                    <a:pt x="11990" y="12044"/>
                    <a:pt x="11683" y="0"/>
                    <a:pt x="5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a:off x="6203441" y="2577073"/>
              <a:ext cx="560431" cy="305877"/>
            </a:xfrm>
            <a:custGeom>
              <a:avLst/>
              <a:gdLst/>
              <a:ahLst/>
              <a:cxnLst/>
              <a:rect l="l" t="t" r="r" b="b"/>
              <a:pathLst>
                <a:path w="16598" h="9059" extrusionOk="0">
                  <a:moveTo>
                    <a:pt x="14986" y="0"/>
                  </a:moveTo>
                  <a:lnTo>
                    <a:pt x="1" y="6322"/>
                  </a:lnTo>
                  <a:lnTo>
                    <a:pt x="1369" y="9058"/>
                  </a:lnTo>
                  <a:lnTo>
                    <a:pt x="16597" y="5806"/>
                  </a:lnTo>
                  <a:lnTo>
                    <a:pt x="149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5943788" y="2747283"/>
              <a:ext cx="337718" cy="135668"/>
            </a:xfrm>
            <a:custGeom>
              <a:avLst/>
              <a:gdLst/>
              <a:ahLst/>
              <a:cxnLst/>
              <a:rect l="l" t="t" r="r" b="b"/>
              <a:pathLst>
                <a:path w="10002" h="4018" extrusionOk="0">
                  <a:moveTo>
                    <a:pt x="4921" y="1"/>
                  </a:moveTo>
                  <a:cubicBezTo>
                    <a:pt x="3679" y="1"/>
                    <a:pt x="2032" y="594"/>
                    <a:pt x="1" y="2588"/>
                  </a:cubicBezTo>
                  <a:lnTo>
                    <a:pt x="1673" y="4017"/>
                  </a:lnTo>
                  <a:lnTo>
                    <a:pt x="9059" y="4017"/>
                  </a:lnTo>
                  <a:lnTo>
                    <a:pt x="10001" y="1494"/>
                  </a:lnTo>
                  <a:lnTo>
                    <a:pt x="7691" y="1281"/>
                  </a:lnTo>
                  <a:cubicBezTo>
                    <a:pt x="7691" y="1281"/>
                    <a:pt x="6744"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6125443" y="2877784"/>
              <a:ext cx="517314" cy="52370"/>
            </a:xfrm>
            <a:custGeom>
              <a:avLst/>
              <a:gdLst/>
              <a:ahLst/>
              <a:cxnLst/>
              <a:rect l="l" t="t" r="r" b="b"/>
              <a:pathLst>
                <a:path w="15321" h="1551" extrusionOk="0">
                  <a:moveTo>
                    <a:pt x="1" y="0"/>
                  </a:moveTo>
                  <a:lnTo>
                    <a:pt x="1" y="1550"/>
                  </a:lnTo>
                  <a:lnTo>
                    <a:pt x="15320" y="1550"/>
                  </a:lnTo>
                  <a:cubicBezTo>
                    <a:pt x="15320" y="699"/>
                    <a:pt x="14652" y="0"/>
                    <a:pt x="13801"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5188431" y="2316374"/>
              <a:ext cx="979151" cy="613780"/>
            </a:xfrm>
            <a:custGeom>
              <a:avLst/>
              <a:gdLst/>
              <a:ahLst/>
              <a:cxnLst/>
              <a:rect l="l" t="t" r="r" b="b"/>
              <a:pathLst>
                <a:path w="28999" h="18178" extrusionOk="0">
                  <a:moveTo>
                    <a:pt x="1672" y="1"/>
                  </a:moveTo>
                  <a:cubicBezTo>
                    <a:pt x="730" y="1"/>
                    <a:pt x="1" y="943"/>
                    <a:pt x="274" y="1855"/>
                  </a:cubicBezTo>
                  <a:lnTo>
                    <a:pt x="5472" y="18177"/>
                  </a:lnTo>
                  <a:lnTo>
                    <a:pt x="28998" y="18177"/>
                  </a:lnTo>
                  <a:lnTo>
                    <a:pt x="23588" y="1095"/>
                  </a:lnTo>
                  <a:cubicBezTo>
                    <a:pt x="23436" y="457"/>
                    <a:pt x="22858" y="1"/>
                    <a:pt x="22190"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5116579" y="2316374"/>
              <a:ext cx="1008898" cy="613780"/>
            </a:xfrm>
            <a:custGeom>
              <a:avLst/>
              <a:gdLst/>
              <a:ahLst/>
              <a:cxnLst/>
              <a:rect l="l" t="t" r="r" b="b"/>
              <a:pathLst>
                <a:path w="29880" h="18178" extrusionOk="0">
                  <a:moveTo>
                    <a:pt x="1673" y="1"/>
                  </a:moveTo>
                  <a:cubicBezTo>
                    <a:pt x="700" y="1"/>
                    <a:pt x="1" y="943"/>
                    <a:pt x="275" y="1855"/>
                  </a:cubicBezTo>
                  <a:lnTo>
                    <a:pt x="5472" y="18177"/>
                  </a:lnTo>
                  <a:lnTo>
                    <a:pt x="29880" y="18177"/>
                  </a:lnTo>
                  <a:lnTo>
                    <a:pt x="24469" y="1095"/>
                  </a:lnTo>
                  <a:cubicBezTo>
                    <a:pt x="24287" y="457"/>
                    <a:pt x="23710" y="1"/>
                    <a:pt x="23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4"/>
            <p:cNvSpPr/>
            <p:nvPr/>
          </p:nvSpPr>
          <p:spPr>
            <a:xfrm>
              <a:off x="5533273" y="2562689"/>
              <a:ext cx="116017" cy="116017"/>
            </a:xfrm>
            <a:custGeom>
              <a:avLst/>
              <a:gdLst/>
              <a:ahLst/>
              <a:cxnLst/>
              <a:rect l="l" t="t" r="r" b="b"/>
              <a:pathLst>
                <a:path w="3436" h="3436" extrusionOk="0">
                  <a:moveTo>
                    <a:pt x="1733" y="1"/>
                  </a:moveTo>
                  <a:cubicBezTo>
                    <a:pt x="791" y="1"/>
                    <a:pt x="1" y="761"/>
                    <a:pt x="1" y="1703"/>
                  </a:cubicBezTo>
                  <a:cubicBezTo>
                    <a:pt x="1" y="2675"/>
                    <a:pt x="791" y="3435"/>
                    <a:pt x="1733" y="3435"/>
                  </a:cubicBezTo>
                  <a:cubicBezTo>
                    <a:pt x="2675" y="3435"/>
                    <a:pt x="3435" y="2675"/>
                    <a:pt x="3435" y="1703"/>
                  </a:cubicBezTo>
                  <a:cubicBezTo>
                    <a:pt x="3435" y="761"/>
                    <a:pt x="2675"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4"/>
            <p:cNvSpPr/>
            <p:nvPr/>
          </p:nvSpPr>
          <p:spPr>
            <a:xfrm>
              <a:off x="6396408" y="1345968"/>
              <a:ext cx="320227" cy="307160"/>
            </a:xfrm>
            <a:custGeom>
              <a:avLst/>
              <a:gdLst/>
              <a:ahLst/>
              <a:cxnLst/>
              <a:rect l="l" t="t" r="r" b="b"/>
              <a:pathLst>
                <a:path w="9484" h="9097" extrusionOk="0">
                  <a:moveTo>
                    <a:pt x="4736" y="0"/>
                  </a:moveTo>
                  <a:cubicBezTo>
                    <a:pt x="4608" y="0"/>
                    <a:pt x="4478" y="6"/>
                    <a:pt x="4347" y="17"/>
                  </a:cubicBezTo>
                  <a:cubicBezTo>
                    <a:pt x="1824" y="260"/>
                    <a:pt x="0" y="2449"/>
                    <a:pt x="213" y="4971"/>
                  </a:cubicBezTo>
                  <a:cubicBezTo>
                    <a:pt x="413" y="7316"/>
                    <a:pt x="2389" y="9096"/>
                    <a:pt x="4698" y="9096"/>
                  </a:cubicBezTo>
                  <a:cubicBezTo>
                    <a:pt x="4843" y="9096"/>
                    <a:pt x="4990" y="9089"/>
                    <a:pt x="5137" y="9075"/>
                  </a:cubicBezTo>
                  <a:cubicBezTo>
                    <a:pt x="7660" y="8862"/>
                    <a:pt x="9484" y="6643"/>
                    <a:pt x="9271" y="4151"/>
                  </a:cubicBezTo>
                  <a:cubicBezTo>
                    <a:pt x="9069" y="1789"/>
                    <a:pt x="7067" y="0"/>
                    <a:pt x="4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4"/>
            <p:cNvSpPr/>
            <p:nvPr/>
          </p:nvSpPr>
          <p:spPr>
            <a:xfrm>
              <a:off x="6462081" y="1101273"/>
              <a:ext cx="155015" cy="282242"/>
            </a:xfrm>
            <a:custGeom>
              <a:avLst/>
              <a:gdLst/>
              <a:ahLst/>
              <a:cxnLst/>
              <a:rect l="l" t="t" r="r" b="b"/>
              <a:pathLst>
                <a:path w="4591" h="8359" extrusionOk="0">
                  <a:moveTo>
                    <a:pt x="744" y="1"/>
                  </a:moveTo>
                  <a:cubicBezTo>
                    <a:pt x="282" y="1"/>
                    <a:pt x="1" y="182"/>
                    <a:pt x="1" y="182"/>
                  </a:cubicBezTo>
                  <a:lnTo>
                    <a:pt x="1794" y="8358"/>
                  </a:lnTo>
                  <a:cubicBezTo>
                    <a:pt x="4590" y="7355"/>
                    <a:pt x="4438" y="3100"/>
                    <a:pt x="2858" y="1215"/>
                  </a:cubicBezTo>
                  <a:cubicBezTo>
                    <a:pt x="2020" y="232"/>
                    <a:pt x="1267"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4"/>
            <p:cNvSpPr/>
            <p:nvPr/>
          </p:nvSpPr>
          <p:spPr>
            <a:xfrm>
              <a:off x="5882234" y="991300"/>
              <a:ext cx="579880" cy="350109"/>
            </a:xfrm>
            <a:custGeom>
              <a:avLst/>
              <a:gdLst/>
              <a:ahLst/>
              <a:cxnLst/>
              <a:rect l="l" t="t" r="r" b="b"/>
              <a:pathLst>
                <a:path w="17174" h="10369" extrusionOk="0">
                  <a:moveTo>
                    <a:pt x="11456" y="0"/>
                  </a:moveTo>
                  <a:cubicBezTo>
                    <a:pt x="10830" y="0"/>
                    <a:pt x="10143" y="75"/>
                    <a:pt x="9392" y="247"/>
                  </a:cubicBezTo>
                  <a:cubicBezTo>
                    <a:pt x="3556" y="1585"/>
                    <a:pt x="0" y="7299"/>
                    <a:pt x="5319" y="10369"/>
                  </a:cubicBezTo>
                  <a:lnTo>
                    <a:pt x="17174" y="3439"/>
                  </a:lnTo>
                  <a:cubicBezTo>
                    <a:pt x="17174" y="3439"/>
                    <a:pt x="15697" y="0"/>
                    <a:pt x="114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4"/>
            <p:cNvSpPr/>
            <p:nvPr/>
          </p:nvSpPr>
          <p:spPr>
            <a:xfrm>
              <a:off x="6051566" y="1053124"/>
              <a:ext cx="507015" cy="467611"/>
            </a:xfrm>
            <a:custGeom>
              <a:avLst/>
              <a:gdLst/>
              <a:ahLst/>
              <a:cxnLst/>
              <a:rect l="l" t="t" r="r" b="b"/>
              <a:pathLst>
                <a:path w="15016" h="13849" extrusionOk="0">
                  <a:moveTo>
                    <a:pt x="7431" y="1"/>
                  </a:moveTo>
                  <a:cubicBezTo>
                    <a:pt x="7215" y="1"/>
                    <a:pt x="6998" y="9"/>
                    <a:pt x="6779" y="27"/>
                  </a:cubicBezTo>
                  <a:cubicBezTo>
                    <a:pt x="2675" y="331"/>
                    <a:pt x="0" y="3644"/>
                    <a:pt x="304" y="7444"/>
                  </a:cubicBezTo>
                  <a:cubicBezTo>
                    <a:pt x="565" y="11086"/>
                    <a:pt x="3409" y="13849"/>
                    <a:pt x="7217" y="13849"/>
                  </a:cubicBezTo>
                  <a:cubicBezTo>
                    <a:pt x="7413" y="13849"/>
                    <a:pt x="7611" y="13842"/>
                    <a:pt x="7812" y="13827"/>
                  </a:cubicBezTo>
                  <a:cubicBezTo>
                    <a:pt x="11916" y="13523"/>
                    <a:pt x="15016" y="10179"/>
                    <a:pt x="14742" y="6349"/>
                  </a:cubicBezTo>
                  <a:cubicBezTo>
                    <a:pt x="14455" y="2753"/>
                    <a:pt x="11253" y="1"/>
                    <a:pt x="7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4"/>
            <p:cNvSpPr/>
            <p:nvPr/>
          </p:nvSpPr>
          <p:spPr>
            <a:xfrm>
              <a:off x="6235281" y="1455299"/>
              <a:ext cx="216569" cy="419800"/>
            </a:xfrm>
            <a:custGeom>
              <a:avLst/>
              <a:gdLst/>
              <a:ahLst/>
              <a:cxnLst/>
              <a:rect l="l" t="t" r="r" b="b"/>
              <a:pathLst>
                <a:path w="6414" h="12433" extrusionOk="0">
                  <a:moveTo>
                    <a:pt x="3344" y="1"/>
                  </a:moveTo>
                  <a:lnTo>
                    <a:pt x="0" y="1703"/>
                  </a:lnTo>
                  <a:lnTo>
                    <a:pt x="1064" y="11095"/>
                  </a:lnTo>
                  <a:lnTo>
                    <a:pt x="3009" y="12433"/>
                  </a:lnTo>
                  <a:lnTo>
                    <a:pt x="6414" y="9636"/>
                  </a:lnTo>
                  <a:lnTo>
                    <a:pt x="3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4"/>
            <p:cNvSpPr/>
            <p:nvPr/>
          </p:nvSpPr>
          <p:spPr>
            <a:xfrm>
              <a:off x="6059771" y="1097660"/>
              <a:ext cx="471123" cy="534095"/>
            </a:xfrm>
            <a:custGeom>
              <a:avLst/>
              <a:gdLst/>
              <a:ahLst/>
              <a:cxnLst/>
              <a:rect l="l" t="t" r="r" b="b"/>
              <a:pathLst>
                <a:path w="13953" h="15818" extrusionOk="0">
                  <a:moveTo>
                    <a:pt x="6106" y="0"/>
                  </a:moveTo>
                  <a:cubicBezTo>
                    <a:pt x="5377" y="0"/>
                    <a:pt x="4650" y="98"/>
                    <a:pt x="3952" y="319"/>
                  </a:cubicBezTo>
                  <a:cubicBezTo>
                    <a:pt x="2250" y="805"/>
                    <a:pt x="92" y="2052"/>
                    <a:pt x="61" y="5243"/>
                  </a:cubicBezTo>
                  <a:cubicBezTo>
                    <a:pt x="1" y="10562"/>
                    <a:pt x="943" y="14453"/>
                    <a:pt x="3618" y="15456"/>
                  </a:cubicBezTo>
                  <a:cubicBezTo>
                    <a:pt x="4277" y="15698"/>
                    <a:pt x="4871" y="15817"/>
                    <a:pt x="5446" y="15817"/>
                  </a:cubicBezTo>
                  <a:cubicBezTo>
                    <a:pt x="6676" y="15817"/>
                    <a:pt x="7821" y="15275"/>
                    <a:pt x="9332" y="14240"/>
                  </a:cubicBezTo>
                  <a:cubicBezTo>
                    <a:pt x="10153" y="13663"/>
                    <a:pt x="10821" y="11809"/>
                    <a:pt x="10973" y="10775"/>
                  </a:cubicBezTo>
                  <a:lnTo>
                    <a:pt x="11764" y="7857"/>
                  </a:lnTo>
                  <a:cubicBezTo>
                    <a:pt x="11764" y="7857"/>
                    <a:pt x="13952" y="1353"/>
                    <a:pt x="7812" y="167"/>
                  </a:cubicBezTo>
                  <a:cubicBezTo>
                    <a:pt x="7251" y="60"/>
                    <a:pt x="6678" y="0"/>
                    <a:pt x="6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4"/>
            <p:cNvSpPr/>
            <p:nvPr/>
          </p:nvSpPr>
          <p:spPr>
            <a:xfrm>
              <a:off x="6296868" y="1106236"/>
              <a:ext cx="262759" cy="312157"/>
            </a:xfrm>
            <a:custGeom>
              <a:avLst/>
              <a:gdLst/>
              <a:ahLst/>
              <a:cxnLst/>
              <a:rect l="l" t="t" r="r" b="b"/>
              <a:pathLst>
                <a:path w="7782" h="9245" extrusionOk="0">
                  <a:moveTo>
                    <a:pt x="3788" y="0"/>
                  </a:moveTo>
                  <a:cubicBezTo>
                    <a:pt x="3737" y="0"/>
                    <a:pt x="3708" y="4"/>
                    <a:pt x="3708" y="4"/>
                  </a:cubicBezTo>
                  <a:cubicBezTo>
                    <a:pt x="0" y="2314"/>
                    <a:pt x="3921" y="9245"/>
                    <a:pt x="3921" y="9245"/>
                  </a:cubicBezTo>
                  <a:cubicBezTo>
                    <a:pt x="3921" y="9245"/>
                    <a:pt x="7781" y="8211"/>
                    <a:pt x="6292" y="3014"/>
                  </a:cubicBezTo>
                  <a:cubicBezTo>
                    <a:pt x="5499" y="184"/>
                    <a:pt x="4130" y="0"/>
                    <a:pt x="3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4"/>
            <p:cNvSpPr/>
            <p:nvPr/>
          </p:nvSpPr>
          <p:spPr>
            <a:xfrm>
              <a:off x="6404748" y="1348905"/>
              <a:ext cx="168217" cy="145628"/>
            </a:xfrm>
            <a:custGeom>
              <a:avLst/>
              <a:gdLst/>
              <a:ahLst/>
              <a:cxnLst/>
              <a:rect l="l" t="t" r="r" b="b"/>
              <a:pathLst>
                <a:path w="4982" h="4313" extrusionOk="0">
                  <a:moveTo>
                    <a:pt x="2457" y="1"/>
                  </a:moveTo>
                  <a:cubicBezTo>
                    <a:pt x="1713" y="1"/>
                    <a:pt x="1160" y="676"/>
                    <a:pt x="756" y="1389"/>
                  </a:cubicBezTo>
                  <a:cubicBezTo>
                    <a:pt x="392" y="2058"/>
                    <a:pt x="149" y="2757"/>
                    <a:pt x="57" y="3486"/>
                  </a:cubicBezTo>
                  <a:cubicBezTo>
                    <a:pt x="0" y="3913"/>
                    <a:pt x="449" y="4313"/>
                    <a:pt x="955" y="4313"/>
                  </a:cubicBezTo>
                  <a:cubicBezTo>
                    <a:pt x="990" y="4313"/>
                    <a:pt x="1025" y="4311"/>
                    <a:pt x="1060" y="4307"/>
                  </a:cubicBezTo>
                  <a:cubicBezTo>
                    <a:pt x="3006" y="4124"/>
                    <a:pt x="4981" y="1146"/>
                    <a:pt x="3127" y="173"/>
                  </a:cubicBezTo>
                  <a:cubicBezTo>
                    <a:pt x="2888" y="54"/>
                    <a:pt x="2665" y="1"/>
                    <a:pt x="2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4"/>
            <p:cNvSpPr/>
            <p:nvPr/>
          </p:nvSpPr>
          <p:spPr>
            <a:xfrm>
              <a:off x="6411804" y="1471675"/>
              <a:ext cx="56489" cy="53686"/>
            </a:xfrm>
            <a:custGeom>
              <a:avLst/>
              <a:gdLst/>
              <a:ahLst/>
              <a:cxnLst/>
              <a:rect l="l" t="t" r="r" b="b"/>
              <a:pathLst>
                <a:path w="1673" h="1590" extrusionOk="0">
                  <a:moveTo>
                    <a:pt x="823" y="0"/>
                  </a:moveTo>
                  <a:cubicBezTo>
                    <a:pt x="802" y="0"/>
                    <a:pt x="781" y="1"/>
                    <a:pt x="760" y="2"/>
                  </a:cubicBezTo>
                  <a:cubicBezTo>
                    <a:pt x="335" y="33"/>
                    <a:pt x="0" y="428"/>
                    <a:pt x="31" y="853"/>
                  </a:cubicBezTo>
                  <a:cubicBezTo>
                    <a:pt x="87" y="1273"/>
                    <a:pt x="400" y="1590"/>
                    <a:pt x="806" y="1590"/>
                  </a:cubicBezTo>
                  <a:cubicBezTo>
                    <a:pt x="841" y="1590"/>
                    <a:pt x="876" y="1588"/>
                    <a:pt x="912" y="1583"/>
                  </a:cubicBezTo>
                  <a:cubicBezTo>
                    <a:pt x="1338" y="1552"/>
                    <a:pt x="1672" y="1157"/>
                    <a:pt x="1642" y="732"/>
                  </a:cubicBezTo>
                  <a:cubicBezTo>
                    <a:pt x="1613" y="297"/>
                    <a:pt x="1252"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4"/>
            <p:cNvSpPr/>
            <p:nvPr/>
          </p:nvSpPr>
          <p:spPr>
            <a:xfrm>
              <a:off x="5968436" y="1040394"/>
              <a:ext cx="496447" cy="241251"/>
            </a:xfrm>
            <a:custGeom>
              <a:avLst/>
              <a:gdLst/>
              <a:ahLst/>
              <a:cxnLst/>
              <a:rect l="l" t="t" r="r" b="b"/>
              <a:pathLst>
                <a:path w="14703" h="7145" extrusionOk="0">
                  <a:moveTo>
                    <a:pt x="10073" y="1"/>
                  </a:moveTo>
                  <a:cubicBezTo>
                    <a:pt x="9313" y="1"/>
                    <a:pt x="8424" y="85"/>
                    <a:pt x="7387" y="283"/>
                  </a:cubicBezTo>
                  <a:cubicBezTo>
                    <a:pt x="0" y="1650"/>
                    <a:pt x="1824" y="5997"/>
                    <a:pt x="1824" y="5997"/>
                  </a:cubicBezTo>
                  <a:cubicBezTo>
                    <a:pt x="2898" y="6823"/>
                    <a:pt x="4120" y="7144"/>
                    <a:pt x="5373" y="7144"/>
                  </a:cubicBezTo>
                  <a:cubicBezTo>
                    <a:pt x="9792" y="7144"/>
                    <a:pt x="14590" y="3140"/>
                    <a:pt x="14590" y="3140"/>
                  </a:cubicBezTo>
                  <a:cubicBezTo>
                    <a:pt x="14590" y="3140"/>
                    <a:pt x="14702" y="1"/>
                    <a:pt x="10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4"/>
          <p:cNvGrpSpPr/>
          <p:nvPr/>
        </p:nvGrpSpPr>
        <p:grpSpPr>
          <a:xfrm>
            <a:off x="7331800" y="2958527"/>
            <a:ext cx="542964" cy="465786"/>
            <a:chOff x="7331800" y="2958527"/>
            <a:chExt cx="542964" cy="465786"/>
          </a:xfrm>
        </p:grpSpPr>
        <p:sp>
          <p:nvSpPr>
            <p:cNvPr id="1019" name="Google Shape;1019;p44"/>
            <p:cNvSpPr/>
            <p:nvPr/>
          </p:nvSpPr>
          <p:spPr>
            <a:xfrm>
              <a:off x="7331800" y="2958527"/>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4"/>
            <p:cNvSpPr/>
            <p:nvPr/>
          </p:nvSpPr>
          <p:spPr>
            <a:xfrm>
              <a:off x="7718608" y="3243592"/>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1" name="Google Shape;1021;p44"/>
          <p:cNvSpPr txBox="1">
            <a:spLocks noGrp="1"/>
          </p:cNvSpPr>
          <p:nvPr>
            <p:ph type="subTitle" idx="1"/>
          </p:nvPr>
        </p:nvSpPr>
        <p:spPr>
          <a:xfrm flipH="1">
            <a:off x="732212" y="1752722"/>
            <a:ext cx="3858900" cy="1364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45217B"/>
              </a:buClr>
              <a:buSzPts val="1100"/>
              <a:buFont typeface="Arial"/>
              <a:buNone/>
            </a:pPr>
            <a:r>
              <a:rPr lang="en-US" kern="0">
                <a:solidFill>
                  <a:srgbClr val="000000"/>
                </a:solidFill>
                <a:effectLst/>
                <a:latin typeface="Times New Roman" panose="02020603050405020304" pitchFamily="18" charset="0"/>
                <a:ea typeface="Times New Roman" panose="02020603050405020304" pitchFamily="18" charset="0"/>
              </a:rPr>
              <a:t>Lập kế hoạch chi tiêu giúp cân bằng được tài chính, tránh những khoản chi tiêu không cần thiết, thực hiện được tiết kiệm, góp phần tạo dựng cuộc sống ổn định, ấm no.</a:t>
            </a:r>
            <a:r>
              <a:rPr lang="en-VN">
                <a:effectLst/>
              </a:rPr>
              <a:t> </a:t>
            </a:r>
            <a:endParaRPr/>
          </a:p>
        </p:txBody>
      </p:sp>
      <p:sp>
        <p:nvSpPr>
          <p:cNvPr id="4" name="Google Shape;1027;p45">
            <a:extLst>
              <a:ext uri="{FF2B5EF4-FFF2-40B4-BE49-F238E27FC236}">
                <a16:creationId xmlns:a16="http://schemas.microsoft.com/office/drawing/2014/main" id="{E95BAAB6-1FA0-F6B8-2EFA-5C781F9AE584}"/>
              </a:ext>
            </a:extLst>
          </p:cNvPr>
          <p:cNvSpPr txBox="1">
            <a:spLocks/>
          </p:cNvSpPr>
          <p:nvPr/>
        </p:nvSpPr>
        <p:spPr>
          <a:xfrm>
            <a:off x="779606" y="584882"/>
            <a:ext cx="679857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1800"/>
              <a:buFont typeface="Chewy"/>
              <a:buNone/>
              <a:defRPr sz="2000" b="0" i="0" u="none" strike="noStrike" cap="none">
                <a:solidFill>
                  <a:schemeClr val="lt2"/>
                </a:solidFill>
                <a:latin typeface="Chewy"/>
                <a:ea typeface="Chewy"/>
                <a:cs typeface="Chewy"/>
                <a:sym typeface="Chewy"/>
              </a:defRPr>
            </a:lvl1pPr>
            <a:lvl2pPr marR="0" lvl="1"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800"/>
              <a:buFont typeface="Chewy"/>
              <a:buNone/>
              <a:defRPr sz="1800" b="0" i="0" u="none" strike="noStrike" cap="none">
                <a:solidFill>
                  <a:schemeClr val="accent2"/>
                </a:solidFill>
                <a:latin typeface="Chewy"/>
                <a:ea typeface="Chewy"/>
                <a:cs typeface="Chewy"/>
                <a:sym typeface="Chewy"/>
              </a:defRPr>
            </a:lvl9pPr>
          </a:lstStyle>
          <a:p>
            <a:r>
              <a:rPr lang="en-US" sz="2400" b="1">
                <a:latin typeface="Times New Roman" panose="02020603050405020304" pitchFamily="18" charset="0"/>
                <a:cs typeface="Times New Roman" panose="02020603050405020304" pitchFamily="18" charset="0"/>
              </a:rPr>
              <a:t>KẾ HOẠCH CHI TIÊU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57"/>
          <p:cNvSpPr txBox="1">
            <a:spLocks noGrp="1"/>
          </p:cNvSpPr>
          <p:nvPr>
            <p:ph type="title"/>
          </p:nvPr>
        </p:nvSpPr>
        <p:spPr>
          <a:xfrm flipH="1">
            <a:off x="1081403" y="-50364"/>
            <a:ext cx="4996500" cy="99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SẮM VAI</a:t>
            </a:r>
            <a:endParaRPr>
              <a:latin typeface="iCiel Cadena" panose="02000503000000020004" pitchFamily="2" charset="77"/>
            </a:endParaRPr>
          </a:p>
        </p:txBody>
      </p:sp>
      <p:sp>
        <p:nvSpPr>
          <p:cNvPr id="1519" name="Google Shape;1519;p57"/>
          <p:cNvSpPr txBox="1">
            <a:spLocks noGrp="1"/>
          </p:cNvSpPr>
          <p:nvPr>
            <p:ph type="subTitle" idx="1"/>
          </p:nvPr>
        </p:nvSpPr>
        <p:spPr>
          <a:xfrm flipH="1">
            <a:off x="1127628" y="836062"/>
            <a:ext cx="6567320" cy="340666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a:latin typeface="Times New Roman" panose="02020603050405020304" pitchFamily="18" charset="0"/>
                <a:cs typeface="Times New Roman" panose="02020603050405020304" pitchFamily="18" charset="0"/>
              </a:rPr>
              <a:t>A sinh ra trong một gia đình nghèo khó. Vào năm lớp 10 A được xuống trường thị trấn học THPT. </a:t>
            </a:r>
          </a:p>
          <a:p>
            <a:pPr marL="0" lvl="0" indent="0" algn="just" rtl="0">
              <a:spcBef>
                <a:spcPts val="0"/>
              </a:spcBef>
              <a:spcAft>
                <a:spcPts val="0"/>
              </a:spcAft>
              <a:buNone/>
            </a:pPr>
            <a:r>
              <a:rPr lang="en">
                <a:latin typeface="Times New Roman" panose="02020603050405020304" pitchFamily="18" charset="0"/>
                <a:cs typeface="Times New Roman" panose="02020603050405020304" pitchFamily="18" charset="0"/>
              </a:rPr>
              <a:t>Trong thời gian học ban đầu, A nhanh chóng hoà nhập cùng các bạn trong lớp. Tuy nhiên, vì thiếu kĩ năng sống nên A nhanh chóng bị lôi kéo vào các cuộc ăn chơi sa đoạ. A nói dối xin tiền mẹ nộp học th</a:t>
            </a:r>
            <a:r>
              <a:rPr lang="en-US">
                <a:latin typeface="Times New Roman" panose="02020603050405020304" pitchFamily="18" charset="0"/>
                <a:cs typeface="Times New Roman" panose="02020603050405020304" pitchFamily="18" charset="0"/>
              </a:rPr>
              <a:t>e</a:t>
            </a:r>
            <a:r>
              <a:rPr lang="en">
                <a:latin typeface="Times New Roman" panose="02020603050405020304" pitchFamily="18" charset="0"/>
                <a:cs typeface="Times New Roman" panose="02020603050405020304" pitchFamily="18" charset="0"/>
              </a:rPr>
              <a:t>m nhưng </a:t>
            </a:r>
            <a:r>
              <a:rPr lang="en-US">
                <a:latin typeface="Times New Roman" panose="02020603050405020304" pitchFamily="18" charset="0"/>
                <a:cs typeface="Times New Roman" panose="02020603050405020304" pitchFamily="18" charset="0"/>
              </a:rPr>
              <a:t>dùng</a:t>
            </a:r>
            <a:r>
              <a:rPr lang="en">
                <a:latin typeface="Times New Roman" panose="02020603050405020304" pitchFamily="18" charset="0"/>
                <a:cs typeface="Times New Roman" panose="02020603050405020304" pitchFamily="18" charset="0"/>
              </a:rPr>
              <a:t> số tiền đó để đi chơi cùng bạn bè. Hết tiền A vay mượn của bạn bè và không may sử </a:t>
            </a:r>
            <a:r>
              <a:rPr lang="en-US">
                <a:latin typeface="Times New Roman" panose="02020603050405020304" pitchFamily="18" charset="0"/>
                <a:cs typeface="Times New Roman" panose="02020603050405020304" pitchFamily="18" charset="0"/>
              </a:rPr>
              <a:t>dụng</a:t>
            </a:r>
            <a:r>
              <a:rPr lang="en">
                <a:latin typeface="Times New Roman" panose="02020603050405020304" pitchFamily="18" charset="0"/>
                <a:cs typeface="Times New Roman" panose="02020603050405020304" pitchFamily="18" charset="0"/>
              </a:rPr>
              <a:t> app vay tiền trực tuyến để ăn chơi.</a:t>
            </a:r>
          </a:p>
          <a:p>
            <a:pPr marL="0" indent="0" algn="just"/>
            <a:r>
              <a:rPr lang="en">
                <a:latin typeface="Times New Roman" panose="02020603050405020304" pitchFamily="18" charset="0"/>
                <a:cs typeface="Times New Roman" panose="02020603050405020304" pitchFamily="18" charset="0"/>
              </a:rPr>
              <a:t>Không có khả năng chi trả khoản nợ trên app nên A bị tổ chức tín </a:t>
            </a:r>
            <a:r>
              <a:rPr lang="en-US">
                <a:latin typeface="Times New Roman" panose="02020603050405020304" pitchFamily="18" charset="0"/>
                <a:cs typeface="Times New Roman" panose="02020603050405020304" pitchFamily="18" charset="0"/>
              </a:rPr>
              <a:t>dụng</a:t>
            </a:r>
            <a:r>
              <a:rPr lang="en">
                <a:latin typeface="Times New Roman" panose="02020603050405020304" pitchFamily="18" charset="0"/>
                <a:cs typeface="Times New Roman" panose="02020603050405020304" pitchFamily="18" charset="0"/>
              </a:rPr>
              <a:t> đen đe doạ, khủng bố về tinh </a:t>
            </a:r>
            <a:r>
              <a:rPr lang="en-US">
                <a:latin typeface="Times New Roman" panose="02020603050405020304" pitchFamily="18" charset="0"/>
                <a:cs typeface="Times New Roman" panose="02020603050405020304" pitchFamily="18" charset="0"/>
              </a:rPr>
              <a:t>thần</a:t>
            </a:r>
            <a:r>
              <a:rPr lang="en">
                <a:latin typeface="Times New Roman" panose="02020603050405020304" pitchFamily="18" charset="0"/>
                <a:cs typeface="Times New Roman" panose="02020603050405020304" pitchFamily="18" charset="0"/>
              </a:rPr>
              <a:t> của A và cả gia đình A. Kèm theo đó là KQ học tập cuối kì rất thấp nên gia đình A rất buồn. </a:t>
            </a:r>
          </a:p>
          <a:p>
            <a:pPr marL="0" indent="0" algn="just"/>
            <a:r>
              <a:rPr lang="en">
                <a:latin typeface="Times New Roman" panose="02020603050405020304" pitchFamily="18" charset="0"/>
                <a:cs typeface="Times New Roman" panose="02020603050405020304" pitchFamily="18" charset="0"/>
              </a:rPr>
              <a:t>Bản th</a:t>
            </a:r>
            <a:r>
              <a:rPr lang="en-US">
                <a:latin typeface="Times New Roman" panose="02020603050405020304" pitchFamily="18" charset="0"/>
                <a:cs typeface="Times New Roman" panose="02020603050405020304" pitchFamily="18" charset="0"/>
              </a:rPr>
              <a:t>a</a:t>
            </a:r>
            <a:r>
              <a:rPr lang="en">
                <a:latin typeface="Times New Roman" panose="02020603050405020304" pitchFamily="18" charset="0"/>
                <a:cs typeface="Times New Roman" panose="02020603050405020304" pitchFamily="18" charset="0"/>
              </a:rPr>
              <a:t>n A đứng trước nguy cơ nghỉ học vì bị bạn bè, hàng xóm dị nghị, xa lánh.</a:t>
            </a:r>
          </a:p>
          <a:p>
            <a:pPr marL="0" lvl="0" indent="0" algn="just"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521" name="Google Shape;1521;p57"/>
          <p:cNvGrpSpPr/>
          <p:nvPr/>
        </p:nvGrpSpPr>
        <p:grpSpPr>
          <a:xfrm>
            <a:off x="6322979" y="3443591"/>
            <a:ext cx="2791250" cy="1699471"/>
            <a:chOff x="1787525" y="1422050"/>
            <a:chExt cx="4638425" cy="2838975"/>
          </a:xfrm>
        </p:grpSpPr>
        <p:sp>
          <p:nvSpPr>
            <p:cNvPr id="1522" name="Google Shape;1522;p57"/>
            <p:cNvSpPr/>
            <p:nvPr/>
          </p:nvSpPr>
          <p:spPr>
            <a:xfrm>
              <a:off x="4096850" y="3055050"/>
              <a:ext cx="2329100" cy="1205975"/>
            </a:xfrm>
            <a:custGeom>
              <a:avLst/>
              <a:gdLst/>
              <a:ahLst/>
              <a:cxnLst/>
              <a:rect l="l" t="t" r="r" b="b"/>
              <a:pathLst>
                <a:path w="93164" h="48239" extrusionOk="0">
                  <a:moveTo>
                    <a:pt x="0" y="0"/>
                  </a:moveTo>
                  <a:lnTo>
                    <a:pt x="0" y="48238"/>
                  </a:lnTo>
                  <a:lnTo>
                    <a:pt x="93163" y="48238"/>
                  </a:lnTo>
                  <a:lnTo>
                    <a:pt x="93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7"/>
            <p:cNvSpPr/>
            <p:nvPr/>
          </p:nvSpPr>
          <p:spPr>
            <a:xfrm>
              <a:off x="4259475" y="3217675"/>
              <a:ext cx="2003850" cy="880725"/>
            </a:xfrm>
            <a:custGeom>
              <a:avLst/>
              <a:gdLst/>
              <a:ahLst/>
              <a:cxnLst/>
              <a:rect l="l" t="t" r="r" b="b"/>
              <a:pathLst>
                <a:path w="80154" h="35229" extrusionOk="0">
                  <a:moveTo>
                    <a:pt x="6505" y="0"/>
                  </a:moveTo>
                  <a:cubicBezTo>
                    <a:pt x="6505" y="3587"/>
                    <a:pt x="3587" y="6505"/>
                    <a:pt x="0" y="6505"/>
                  </a:cubicBezTo>
                  <a:lnTo>
                    <a:pt x="0" y="28724"/>
                  </a:lnTo>
                  <a:cubicBezTo>
                    <a:pt x="3587" y="28724"/>
                    <a:pt x="6505" y="31642"/>
                    <a:pt x="6505" y="35228"/>
                  </a:cubicBezTo>
                  <a:lnTo>
                    <a:pt x="73649" y="35228"/>
                  </a:lnTo>
                  <a:cubicBezTo>
                    <a:pt x="73649" y="31642"/>
                    <a:pt x="76567" y="28724"/>
                    <a:pt x="80154" y="28724"/>
                  </a:cubicBezTo>
                  <a:lnTo>
                    <a:pt x="80154" y="6505"/>
                  </a:lnTo>
                  <a:cubicBezTo>
                    <a:pt x="76567" y="6505"/>
                    <a:pt x="73649" y="3587"/>
                    <a:pt x="73649"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7"/>
            <p:cNvSpPr/>
            <p:nvPr/>
          </p:nvSpPr>
          <p:spPr>
            <a:xfrm>
              <a:off x="4814175" y="3211575"/>
              <a:ext cx="894425" cy="893675"/>
            </a:xfrm>
            <a:custGeom>
              <a:avLst/>
              <a:gdLst/>
              <a:ahLst/>
              <a:cxnLst/>
              <a:rect l="l" t="t" r="r" b="b"/>
              <a:pathLst>
                <a:path w="35777" h="35747" extrusionOk="0">
                  <a:moveTo>
                    <a:pt x="17874" y="1"/>
                  </a:moveTo>
                  <a:cubicBezTo>
                    <a:pt x="8025" y="1"/>
                    <a:pt x="1" y="7995"/>
                    <a:pt x="1" y="17873"/>
                  </a:cubicBezTo>
                  <a:cubicBezTo>
                    <a:pt x="1" y="27752"/>
                    <a:pt x="8025" y="35746"/>
                    <a:pt x="17874" y="35746"/>
                  </a:cubicBezTo>
                  <a:cubicBezTo>
                    <a:pt x="27752" y="35746"/>
                    <a:pt x="35777" y="27752"/>
                    <a:pt x="35777" y="17873"/>
                  </a:cubicBezTo>
                  <a:cubicBezTo>
                    <a:pt x="35777" y="7995"/>
                    <a:pt x="27752" y="1"/>
                    <a:pt x="17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7"/>
            <p:cNvSpPr/>
            <p:nvPr/>
          </p:nvSpPr>
          <p:spPr>
            <a:xfrm>
              <a:off x="4873450" y="3270100"/>
              <a:ext cx="775875" cy="775875"/>
            </a:xfrm>
            <a:custGeom>
              <a:avLst/>
              <a:gdLst/>
              <a:ahLst/>
              <a:cxnLst/>
              <a:rect l="l" t="t" r="r" b="b"/>
              <a:pathLst>
                <a:path w="31035" h="31035" extrusionOk="0">
                  <a:moveTo>
                    <a:pt x="15503" y="0"/>
                  </a:moveTo>
                  <a:cubicBezTo>
                    <a:pt x="6961" y="0"/>
                    <a:pt x="1" y="6961"/>
                    <a:pt x="1" y="15532"/>
                  </a:cubicBezTo>
                  <a:cubicBezTo>
                    <a:pt x="1" y="24074"/>
                    <a:pt x="6961" y="31034"/>
                    <a:pt x="15503" y="31034"/>
                  </a:cubicBezTo>
                  <a:cubicBezTo>
                    <a:pt x="24074" y="31034"/>
                    <a:pt x="31035" y="24074"/>
                    <a:pt x="31035" y="15532"/>
                  </a:cubicBezTo>
                  <a:cubicBezTo>
                    <a:pt x="31035" y="6961"/>
                    <a:pt x="24074" y="0"/>
                    <a:pt x="15503"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7"/>
            <p:cNvSpPr/>
            <p:nvPr/>
          </p:nvSpPr>
          <p:spPr>
            <a:xfrm>
              <a:off x="5084700" y="3375725"/>
              <a:ext cx="352625" cy="564625"/>
            </a:xfrm>
            <a:custGeom>
              <a:avLst/>
              <a:gdLst/>
              <a:ahLst/>
              <a:cxnLst/>
              <a:rect l="l" t="t" r="r" b="b"/>
              <a:pathLst>
                <a:path w="14105" h="22585" extrusionOk="0">
                  <a:moveTo>
                    <a:pt x="6202" y="5502"/>
                  </a:moveTo>
                  <a:lnTo>
                    <a:pt x="6202" y="9089"/>
                  </a:lnTo>
                  <a:cubicBezTo>
                    <a:pt x="5290" y="8663"/>
                    <a:pt x="4651" y="8116"/>
                    <a:pt x="4651" y="7234"/>
                  </a:cubicBezTo>
                  <a:cubicBezTo>
                    <a:pt x="4651" y="6231"/>
                    <a:pt x="5259" y="5654"/>
                    <a:pt x="6202" y="5502"/>
                  </a:cubicBezTo>
                  <a:close/>
                  <a:moveTo>
                    <a:pt x="7843" y="13435"/>
                  </a:moveTo>
                  <a:cubicBezTo>
                    <a:pt x="8846" y="13830"/>
                    <a:pt x="9515" y="14347"/>
                    <a:pt x="9515" y="15259"/>
                  </a:cubicBezTo>
                  <a:cubicBezTo>
                    <a:pt x="9515" y="16232"/>
                    <a:pt x="8876" y="16900"/>
                    <a:pt x="7843" y="17083"/>
                  </a:cubicBezTo>
                  <a:lnTo>
                    <a:pt x="7843" y="13435"/>
                  </a:lnTo>
                  <a:close/>
                  <a:moveTo>
                    <a:pt x="6202" y="0"/>
                  </a:moveTo>
                  <a:lnTo>
                    <a:pt x="6202" y="2098"/>
                  </a:lnTo>
                  <a:cubicBezTo>
                    <a:pt x="2706" y="2310"/>
                    <a:pt x="1" y="4225"/>
                    <a:pt x="1" y="7447"/>
                  </a:cubicBezTo>
                  <a:cubicBezTo>
                    <a:pt x="1" y="11459"/>
                    <a:pt x="3466" y="12250"/>
                    <a:pt x="6202" y="12949"/>
                  </a:cubicBezTo>
                  <a:lnTo>
                    <a:pt x="6202" y="17022"/>
                  </a:lnTo>
                  <a:cubicBezTo>
                    <a:pt x="5320" y="16748"/>
                    <a:pt x="4803" y="16080"/>
                    <a:pt x="4712" y="15046"/>
                  </a:cubicBezTo>
                  <a:lnTo>
                    <a:pt x="31" y="15046"/>
                  </a:lnTo>
                  <a:cubicBezTo>
                    <a:pt x="183" y="18359"/>
                    <a:pt x="2706" y="20183"/>
                    <a:pt x="6202" y="20487"/>
                  </a:cubicBezTo>
                  <a:lnTo>
                    <a:pt x="6202" y="22584"/>
                  </a:lnTo>
                  <a:lnTo>
                    <a:pt x="7843" y="22584"/>
                  </a:lnTo>
                  <a:lnTo>
                    <a:pt x="7843" y="20517"/>
                  </a:lnTo>
                  <a:cubicBezTo>
                    <a:pt x="11916" y="20335"/>
                    <a:pt x="14104" y="17903"/>
                    <a:pt x="14104" y="15107"/>
                  </a:cubicBezTo>
                  <a:cubicBezTo>
                    <a:pt x="14104" y="11125"/>
                    <a:pt x="10609" y="10396"/>
                    <a:pt x="7843" y="9605"/>
                  </a:cubicBezTo>
                  <a:lnTo>
                    <a:pt x="7843" y="5623"/>
                  </a:lnTo>
                  <a:cubicBezTo>
                    <a:pt x="8572" y="5897"/>
                    <a:pt x="9059" y="6475"/>
                    <a:pt x="9150" y="7447"/>
                  </a:cubicBezTo>
                  <a:lnTo>
                    <a:pt x="13861" y="7447"/>
                  </a:lnTo>
                  <a:cubicBezTo>
                    <a:pt x="13618" y="4164"/>
                    <a:pt x="11369" y="2371"/>
                    <a:pt x="7843" y="2098"/>
                  </a:cubicBezTo>
                  <a:lnTo>
                    <a:pt x="78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7"/>
            <p:cNvSpPr/>
            <p:nvPr/>
          </p:nvSpPr>
          <p:spPr>
            <a:xfrm>
              <a:off x="2094525" y="1734350"/>
              <a:ext cx="2526675" cy="2526675"/>
            </a:xfrm>
            <a:custGeom>
              <a:avLst/>
              <a:gdLst/>
              <a:ahLst/>
              <a:cxnLst/>
              <a:rect l="l" t="t" r="r" b="b"/>
              <a:pathLst>
                <a:path w="101067" h="101067" extrusionOk="0">
                  <a:moveTo>
                    <a:pt x="50549" y="1"/>
                  </a:moveTo>
                  <a:cubicBezTo>
                    <a:pt x="22676" y="1"/>
                    <a:pt x="1" y="22676"/>
                    <a:pt x="1" y="50549"/>
                  </a:cubicBezTo>
                  <a:cubicBezTo>
                    <a:pt x="1" y="78421"/>
                    <a:pt x="22676" y="101066"/>
                    <a:pt x="50549" y="101066"/>
                  </a:cubicBezTo>
                  <a:cubicBezTo>
                    <a:pt x="78422" y="101066"/>
                    <a:pt x="101066" y="78421"/>
                    <a:pt x="101066" y="50549"/>
                  </a:cubicBezTo>
                  <a:cubicBezTo>
                    <a:pt x="101066" y="22676"/>
                    <a:pt x="78422" y="1"/>
                    <a:pt x="50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7"/>
            <p:cNvSpPr/>
            <p:nvPr/>
          </p:nvSpPr>
          <p:spPr>
            <a:xfrm>
              <a:off x="2094525" y="1734350"/>
              <a:ext cx="2526675" cy="2526675"/>
            </a:xfrm>
            <a:custGeom>
              <a:avLst/>
              <a:gdLst/>
              <a:ahLst/>
              <a:cxnLst/>
              <a:rect l="l" t="t" r="r" b="b"/>
              <a:pathLst>
                <a:path w="101067" h="101067" extrusionOk="0">
                  <a:moveTo>
                    <a:pt x="38421" y="6202"/>
                  </a:moveTo>
                  <a:lnTo>
                    <a:pt x="38421" y="6202"/>
                  </a:lnTo>
                  <a:cubicBezTo>
                    <a:pt x="33223" y="10275"/>
                    <a:pt x="28877" y="15746"/>
                    <a:pt x="25594" y="22190"/>
                  </a:cubicBezTo>
                  <a:cubicBezTo>
                    <a:pt x="23101" y="20852"/>
                    <a:pt x="20731" y="19302"/>
                    <a:pt x="18572" y="17569"/>
                  </a:cubicBezTo>
                  <a:cubicBezTo>
                    <a:pt x="24044" y="12250"/>
                    <a:pt x="30852" y="8299"/>
                    <a:pt x="38421" y="6202"/>
                  </a:cubicBezTo>
                  <a:close/>
                  <a:moveTo>
                    <a:pt x="62677" y="6202"/>
                  </a:moveTo>
                  <a:lnTo>
                    <a:pt x="62677" y="6202"/>
                  </a:lnTo>
                  <a:cubicBezTo>
                    <a:pt x="70245" y="8299"/>
                    <a:pt x="77054" y="12250"/>
                    <a:pt x="82525" y="17569"/>
                  </a:cubicBezTo>
                  <a:cubicBezTo>
                    <a:pt x="80367" y="19332"/>
                    <a:pt x="78026" y="20913"/>
                    <a:pt x="75534" y="22250"/>
                  </a:cubicBezTo>
                  <a:cubicBezTo>
                    <a:pt x="72251" y="15776"/>
                    <a:pt x="67874" y="10275"/>
                    <a:pt x="62677" y="6202"/>
                  </a:cubicBezTo>
                  <a:close/>
                  <a:moveTo>
                    <a:pt x="48269" y="5594"/>
                  </a:moveTo>
                  <a:lnTo>
                    <a:pt x="48269" y="28330"/>
                  </a:lnTo>
                  <a:cubicBezTo>
                    <a:pt x="41764" y="28026"/>
                    <a:pt x="35472" y="26597"/>
                    <a:pt x="29758" y="24196"/>
                  </a:cubicBezTo>
                  <a:cubicBezTo>
                    <a:pt x="30336" y="23041"/>
                    <a:pt x="30944" y="21916"/>
                    <a:pt x="31612" y="20822"/>
                  </a:cubicBezTo>
                  <a:cubicBezTo>
                    <a:pt x="35959" y="13770"/>
                    <a:pt x="41795" y="8451"/>
                    <a:pt x="48269" y="5594"/>
                  </a:cubicBezTo>
                  <a:close/>
                  <a:moveTo>
                    <a:pt x="52828" y="5594"/>
                  </a:moveTo>
                  <a:cubicBezTo>
                    <a:pt x="59303" y="8451"/>
                    <a:pt x="65139" y="13770"/>
                    <a:pt x="69485" y="20822"/>
                  </a:cubicBezTo>
                  <a:cubicBezTo>
                    <a:pt x="70154" y="21916"/>
                    <a:pt x="70792" y="23071"/>
                    <a:pt x="71370" y="24257"/>
                  </a:cubicBezTo>
                  <a:cubicBezTo>
                    <a:pt x="65655" y="26658"/>
                    <a:pt x="59364" y="28086"/>
                    <a:pt x="52828" y="28330"/>
                  </a:cubicBezTo>
                  <a:lnTo>
                    <a:pt x="52828" y="5594"/>
                  </a:lnTo>
                  <a:close/>
                  <a:moveTo>
                    <a:pt x="15442" y="20913"/>
                  </a:moveTo>
                  <a:cubicBezTo>
                    <a:pt x="18025" y="23010"/>
                    <a:pt x="20791" y="24834"/>
                    <a:pt x="23679" y="26384"/>
                  </a:cubicBezTo>
                  <a:cubicBezTo>
                    <a:pt x="20974" y="33010"/>
                    <a:pt x="19363" y="40427"/>
                    <a:pt x="19120" y="48269"/>
                  </a:cubicBezTo>
                  <a:lnTo>
                    <a:pt x="4651" y="48269"/>
                  </a:lnTo>
                  <a:cubicBezTo>
                    <a:pt x="5168" y="37874"/>
                    <a:pt x="9119" y="28390"/>
                    <a:pt x="15442" y="20913"/>
                  </a:cubicBezTo>
                  <a:close/>
                  <a:moveTo>
                    <a:pt x="27843" y="28390"/>
                  </a:moveTo>
                  <a:cubicBezTo>
                    <a:pt x="34287" y="31126"/>
                    <a:pt x="41248" y="32646"/>
                    <a:pt x="48269" y="32919"/>
                  </a:cubicBezTo>
                  <a:lnTo>
                    <a:pt x="48269" y="48269"/>
                  </a:lnTo>
                  <a:lnTo>
                    <a:pt x="23679" y="48269"/>
                  </a:lnTo>
                  <a:cubicBezTo>
                    <a:pt x="23953" y="41308"/>
                    <a:pt x="25381" y="34500"/>
                    <a:pt x="27843" y="28390"/>
                  </a:cubicBezTo>
                  <a:close/>
                  <a:moveTo>
                    <a:pt x="73254" y="28421"/>
                  </a:moveTo>
                  <a:cubicBezTo>
                    <a:pt x="75716" y="34530"/>
                    <a:pt x="77145" y="41308"/>
                    <a:pt x="77388" y="48269"/>
                  </a:cubicBezTo>
                  <a:lnTo>
                    <a:pt x="52828" y="48269"/>
                  </a:lnTo>
                  <a:lnTo>
                    <a:pt x="52828" y="32919"/>
                  </a:lnTo>
                  <a:cubicBezTo>
                    <a:pt x="59880" y="32646"/>
                    <a:pt x="66841" y="31156"/>
                    <a:pt x="73254" y="28421"/>
                  </a:cubicBezTo>
                  <a:close/>
                  <a:moveTo>
                    <a:pt x="85656" y="20913"/>
                  </a:moveTo>
                  <a:cubicBezTo>
                    <a:pt x="91978" y="28390"/>
                    <a:pt x="95930" y="37874"/>
                    <a:pt x="96446" y="48269"/>
                  </a:cubicBezTo>
                  <a:lnTo>
                    <a:pt x="81978" y="48269"/>
                  </a:lnTo>
                  <a:cubicBezTo>
                    <a:pt x="81704" y="40457"/>
                    <a:pt x="80124" y="33041"/>
                    <a:pt x="77419" y="26445"/>
                  </a:cubicBezTo>
                  <a:cubicBezTo>
                    <a:pt x="80337" y="24864"/>
                    <a:pt x="83103" y="23041"/>
                    <a:pt x="85656" y="20913"/>
                  </a:cubicBezTo>
                  <a:close/>
                  <a:moveTo>
                    <a:pt x="48269" y="52828"/>
                  </a:moveTo>
                  <a:lnTo>
                    <a:pt x="48269" y="68178"/>
                  </a:lnTo>
                  <a:cubicBezTo>
                    <a:pt x="41217" y="68421"/>
                    <a:pt x="34257" y="69941"/>
                    <a:pt x="27843" y="72677"/>
                  </a:cubicBezTo>
                  <a:cubicBezTo>
                    <a:pt x="25381" y="66567"/>
                    <a:pt x="23953" y="59759"/>
                    <a:pt x="23679" y="52828"/>
                  </a:cubicBezTo>
                  <a:close/>
                  <a:moveTo>
                    <a:pt x="77388" y="52828"/>
                  </a:moveTo>
                  <a:cubicBezTo>
                    <a:pt x="77145" y="59789"/>
                    <a:pt x="75716" y="66598"/>
                    <a:pt x="73254" y="72707"/>
                  </a:cubicBezTo>
                  <a:cubicBezTo>
                    <a:pt x="66810" y="69971"/>
                    <a:pt x="59850" y="68452"/>
                    <a:pt x="52828" y="68178"/>
                  </a:cubicBezTo>
                  <a:lnTo>
                    <a:pt x="52828" y="52828"/>
                  </a:lnTo>
                  <a:close/>
                  <a:moveTo>
                    <a:pt x="19120" y="52828"/>
                  </a:moveTo>
                  <a:cubicBezTo>
                    <a:pt x="19363" y="60640"/>
                    <a:pt x="20974" y="68057"/>
                    <a:pt x="23679" y="74652"/>
                  </a:cubicBezTo>
                  <a:cubicBezTo>
                    <a:pt x="20761" y="76203"/>
                    <a:pt x="17995" y="78057"/>
                    <a:pt x="15442" y="80154"/>
                  </a:cubicBezTo>
                  <a:cubicBezTo>
                    <a:pt x="9119" y="72707"/>
                    <a:pt x="5168" y="63224"/>
                    <a:pt x="4651" y="52828"/>
                  </a:cubicBezTo>
                  <a:close/>
                  <a:moveTo>
                    <a:pt x="96446" y="52828"/>
                  </a:moveTo>
                  <a:cubicBezTo>
                    <a:pt x="95930" y="63224"/>
                    <a:pt x="91948" y="72707"/>
                    <a:pt x="85656" y="80184"/>
                  </a:cubicBezTo>
                  <a:cubicBezTo>
                    <a:pt x="83072" y="78087"/>
                    <a:pt x="80306" y="76263"/>
                    <a:pt x="77419" y="74713"/>
                  </a:cubicBezTo>
                  <a:cubicBezTo>
                    <a:pt x="80093" y="68087"/>
                    <a:pt x="81704" y="60640"/>
                    <a:pt x="81978" y="52828"/>
                  </a:cubicBezTo>
                  <a:close/>
                  <a:moveTo>
                    <a:pt x="25563" y="78847"/>
                  </a:moveTo>
                  <a:cubicBezTo>
                    <a:pt x="28846" y="85321"/>
                    <a:pt x="33223" y="90823"/>
                    <a:pt x="38421" y="94896"/>
                  </a:cubicBezTo>
                  <a:cubicBezTo>
                    <a:pt x="30852" y="92799"/>
                    <a:pt x="24044" y="88847"/>
                    <a:pt x="18542" y="83528"/>
                  </a:cubicBezTo>
                  <a:cubicBezTo>
                    <a:pt x="20731" y="81765"/>
                    <a:pt x="23071" y="80184"/>
                    <a:pt x="25563" y="78847"/>
                  </a:cubicBezTo>
                  <a:close/>
                  <a:moveTo>
                    <a:pt x="75504" y="78877"/>
                  </a:moveTo>
                  <a:cubicBezTo>
                    <a:pt x="77996" y="80245"/>
                    <a:pt x="80367" y="81795"/>
                    <a:pt x="82525" y="83528"/>
                  </a:cubicBezTo>
                  <a:cubicBezTo>
                    <a:pt x="77054" y="88847"/>
                    <a:pt x="70245" y="92799"/>
                    <a:pt x="62677" y="94896"/>
                  </a:cubicBezTo>
                  <a:cubicBezTo>
                    <a:pt x="67874" y="90823"/>
                    <a:pt x="72221" y="85352"/>
                    <a:pt x="75504" y="78877"/>
                  </a:cubicBezTo>
                  <a:close/>
                  <a:moveTo>
                    <a:pt x="48269" y="72768"/>
                  </a:moveTo>
                  <a:lnTo>
                    <a:pt x="48269" y="95504"/>
                  </a:lnTo>
                  <a:cubicBezTo>
                    <a:pt x="41795" y="92647"/>
                    <a:pt x="35959" y="87327"/>
                    <a:pt x="31612" y="80276"/>
                  </a:cubicBezTo>
                  <a:cubicBezTo>
                    <a:pt x="30944" y="79151"/>
                    <a:pt x="30305" y="78026"/>
                    <a:pt x="29728" y="76841"/>
                  </a:cubicBezTo>
                  <a:cubicBezTo>
                    <a:pt x="35442" y="74440"/>
                    <a:pt x="41734" y="73011"/>
                    <a:pt x="48269" y="72768"/>
                  </a:cubicBezTo>
                  <a:close/>
                  <a:moveTo>
                    <a:pt x="52828" y="72768"/>
                  </a:moveTo>
                  <a:cubicBezTo>
                    <a:pt x="59333" y="73072"/>
                    <a:pt x="65625" y="74500"/>
                    <a:pt x="71339" y="76902"/>
                  </a:cubicBezTo>
                  <a:cubicBezTo>
                    <a:pt x="70762" y="78057"/>
                    <a:pt x="70154" y="79181"/>
                    <a:pt x="69485" y="80276"/>
                  </a:cubicBezTo>
                  <a:cubicBezTo>
                    <a:pt x="65139" y="87327"/>
                    <a:pt x="59303" y="92647"/>
                    <a:pt x="52828" y="95504"/>
                  </a:cubicBezTo>
                  <a:lnTo>
                    <a:pt x="52828" y="72768"/>
                  </a:lnTo>
                  <a:close/>
                  <a:moveTo>
                    <a:pt x="50549" y="1"/>
                  </a:moveTo>
                  <a:cubicBezTo>
                    <a:pt x="22676" y="1"/>
                    <a:pt x="1" y="22676"/>
                    <a:pt x="1" y="50549"/>
                  </a:cubicBezTo>
                  <a:cubicBezTo>
                    <a:pt x="1" y="78421"/>
                    <a:pt x="22676" y="101066"/>
                    <a:pt x="50549" y="101066"/>
                  </a:cubicBezTo>
                  <a:cubicBezTo>
                    <a:pt x="78422" y="101066"/>
                    <a:pt x="101066" y="78421"/>
                    <a:pt x="101066" y="50549"/>
                  </a:cubicBezTo>
                  <a:cubicBezTo>
                    <a:pt x="101066" y="22676"/>
                    <a:pt x="78422" y="1"/>
                    <a:pt x="50549"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7"/>
            <p:cNvSpPr/>
            <p:nvPr/>
          </p:nvSpPr>
          <p:spPr>
            <a:xfrm>
              <a:off x="2457750" y="1870375"/>
              <a:ext cx="2886875" cy="2200675"/>
            </a:xfrm>
            <a:custGeom>
              <a:avLst/>
              <a:gdLst/>
              <a:ahLst/>
              <a:cxnLst/>
              <a:rect l="l" t="t" r="r" b="b"/>
              <a:pathLst>
                <a:path w="115475" h="88027" extrusionOk="0">
                  <a:moveTo>
                    <a:pt x="108240" y="1"/>
                  </a:moveTo>
                  <a:lnTo>
                    <a:pt x="78270" y="51612"/>
                  </a:lnTo>
                  <a:lnTo>
                    <a:pt x="66385" y="31703"/>
                  </a:lnTo>
                  <a:lnTo>
                    <a:pt x="43649" y="71400"/>
                  </a:lnTo>
                  <a:lnTo>
                    <a:pt x="24044" y="38177"/>
                  </a:lnTo>
                  <a:lnTo>
                    <a:pt x="1" y="77540"/>
                  </a:lnTo>
                  <a:lnTo>
                    <a:pt x="7144" y="81886"/>
                  </a:lnTo>
                  <a:lnTo>
                    <a:pt x="23922" y="54409"/>
                  </a:lnTo>
                  <a:lnTo>
                    <a:pt x="43740" y="88026"/>
                  </a:lnTo>
                  <a:lnTo>
                    <a:pt x="66537" y="48269"/>
                  </a:lnTo>
                  <a:lnTo>
                    <a:pt x="78331" y="68087"/>
                  </a:lnTo>
                  <a:lnTo>
                    <a:pt x="115474" y="4226"/>
                  </a:lnTo>
                  <a:lnTo>
                    <a:pt x="1082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7"/>
            <p:cNvSpPr/>
            <p:nvPr/>
          </p:nvSpPr>
          <p:spPr>
            <a:xfrm>
              <a:off x="4707050" y="1422050"/>
              <a:ext cx="816150" cy="1005350"/>
            </a:xfrm>
            <a:custGeom>
              <a:avLst/>
              <a:gdLst/>
              <a:ahLst/>
              <a:cxnLst/>
              <a:rect l="l" t="t" r="r" b="b"/>
              <a:pathLst>
                <a:path w="32646" h="40214" extrusionOk="0">
                  <a:moveTo>
                    <a:pt x="32645" y="0"/>
                  </a:moveTo>
                  <a:lnTo>
                    <a:pt x="0" y="24438"/>
                  </a:lnTo>
                  <a:lnTo>
                    <a:pt x="20517" y="23526"/>
                  </a:lnTo>
                  <a:lnTo>
                    <a:pt x="32372" y="40214"/>
                  </a:lnTo>
                  <a:lnTo>
                    <a:pt x="3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7"/>
            <p:cNvSpPr/>
            <p:nvPr/>
          </p:nvSpPr>
          <p:spPr>
            <a:xfrm>
              <a:off x="1787525" y="3340775"/>
              <a:ext cx="1190775" cy="920250"/>
            </a:xfrm>
            <a:custGeom>
              <a:avLst/>
              <a:gdLst/>
              <a:ahLst/>
              <a:cxnLst/>
              <a:rect l="l" t="t" r="r" b="b"/>
              <a:pathLst>
                <a:path w="47631" h="36810" extrusionOk="0">
                  <a:moveTo>
                    <a:pt x="5594" y="0"/>
                  </a:moveTo>
                  <a:cubicBezTo>
                    <a:pt x="2493" y="0"/>
                    <a:pt x="1" y="2493"/>
                    <a:pt x="1" y="5562"/>
                  </a:cubicBezTo>
                  <a:lnTo>
                    <a:pt x="1" y="31247"/>
                  </a:lnTo>
                  <a:cubicBezTo>
                    <a:pt x="1" y="34317"/>
                    <a:pt x="2493" y="36809"/>
                    <a:pt x="5594" y="36809"/>
                  </a:cubicBezTo>
                  <a:lnTo>
                    <a:pt x="42038" y="36809"/>
                  </a:lnTo>
                  <a:cubicBezTo>
                    <a:pt x="45138" y="36809"/>
                    <a:pt x="47631" y="34317"/>
                    <a:pt x="47631" y="31247"/>
                  </a:cubicBezTo>
                  <a:lnTo>
                    <a:pt x="47631" y="5562"/>
                  </a:lnTo>
                  <a:cubicBezTo>
                    <a:pt x="47631" y="2493"/>
                    <a:pt x="45138" y="0"/>
                    <a:pt x="42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7"/>
            <p:cNvSpPr/>
            <p:nvPr/>
          </p:nvSpPr>
          <p:spPr>
            <a:xfrm>
              <a:off x="1925075" y="2687250"/>
              <a:ext cx="915700" cy="653550"/>
            </a:xfrm>
            <a:custGeom>
              <a:avLst/>
              <a:gdLst/>
              <a:ahLst/>
              <a:cxnLst/>
              <a:rect l="l" t="t" r="r" b="b"/>
              <a:pathLst>
                <a:path w="36628" h="26142" extrusionOk="0">
                  <a:moveTo>
                    <a:pt x="18329" y="1"/>
                  </a:moveTo>
                  <a:cubicBezTo>
                    <a:pt x="8207" y="1"/>
                    <a:pt x="0" y="8177"/>
                    <a:pt x="0" y="18299"/>
                  </a:cubicBezTo>
                  <a:lnTo>
                    <a:pt x="0" y="26141"/>
                  </a:lnTo>
                  <a:lnTo>
                    <a:pt x="5137" y="26141"/>
                  </a:lnTo>
                  <a:lnTo>
                    <a:pt x="5137" y="18299"/>
                  </a:lnTo>
                  <a:cubicBezTo>
                    <a:pt x="5137" y="11034"/>
                    <a:pt x="11034" y="5107"/>
                    <a:pt x="18329" y="5107"/>
                  </a:cubicBezTo>
                  <a:cubicBezTo>
                    <a:pt x="25594" y="5107"/>
                    <a:pt x="31521" y="11034"/>
                    <a:pt x="31521" y="18299"/>
                  </a:cubicBezTo>
                  <a:lnTo>
                    <a:pt x="36627" y="18299"/>
                  </a:lnTo>
                  <a:cubicBezTo>
                    <a:pt x="36627" y="8177"/>
                    <a:pt x="28420" y="1"/>
                    <a:pt x="18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7"/>
            <p:cNvSpPr/>
            <p:nvPr/>
          </p:nvSpPr>
          <p:spPr>
            <a:xfrm>
              <a:off x="2246500" y="3558100"/>
              <a:ext cx="272825" cy="461275"/>
            </a:xfrm>
            <a:custGeom>
              <a:avLst/>
              <a:gdLst/>
              <a:ahLst/>
              <a:cxnLst/>
              <a:rect l="l" t="t" r="r" b="b"/>
              <a:pathLst>
                <a:path w="10913" h="18451" extrusionOk="0">
                  <a:moveTo>
                    <a:pt x="5472" y="0"/>
                  </a:moveTo>
                  <a:cubicBezTo>
                    <a:pt x="2433" y="0"/>
                    <a:pt x="1" y="2432"/>
                    <a:pt x="1" y="5471"/>
                  </a:cubicBezTo>
                  <a:cubicBezTo>
                    <a:pt x="1" y="7508"/>
                    <a:pt x="1095" y="9271"/>
                    <a:pt x="2736" y="10213"/>
                  </a:cubicBezTo>
                  <a:lnTo>
                    <a:pt x="1855" y="18450"/>
                  </a:lnTo>
                  <a:lnTo>
                    <a:pt x="9059" y="18450"/>
                  </a:lnTo>
                  <a:lnTo>
                    <a:pt x="8177" y="10213"/>
                  </a:lnTo>
                  <a:cubicBezTo>
                    <a:pt x="9819" y="9271"/>
                    <a:pt x="10913" y="7508"/>
                    <a:pt x="10913" y="5471"/>
                  </a:cubicBezTo>
                  <a:cubicBezTo>
                    <a:pt x="10913" y="2432"/>
                    <a:pt x="8481" y="0"/>
                    <a:pt x="54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7"/>
            <p:cNvSpPr/>
            <p:nvPr/>
          </p:nvSpPr>
          <p:spPr>
            <a:xfrm>
              <a:off x="4382575" y="4098375"/>
              <a:ext cx="699875" cy="162650"/>
            </a:xfrm>
            <a:custGeom>
              <a:avLst/>
              <a:gdLst/>
              <a:ahLst/>
              <a:cxnLst/>
              <a:rect l="l" t="t" r="r" b="b"/>
              <a:pathLst>
                <a:path w="27995" h="6506" extrusionOk="0">
                  <a:moveTo>
                    <a:pt x="0" y="0"/>
                  </a:moveTo>
                  <a:lnTo>
                    <a:pt x="0" y="6505"/>
                  </a:lnTo>
                  <a:lnTo>
                    <a:pt x="27995" y="6505"/>
                  </a:lnTo>
                  <a:lnTo>
                    <a:pt x="2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4382575" y="4121925"/>
              <a:ext cx="699875" cy="116300"/>
            </a:xfrm>
            <a:custGeom>
              <a:avLst/>
              <a:gdLst/>
              <a:ahLst/>
              <a:cxnLst/>
              <a:rect l="l" t="t" r="r" b="b"/>
              <a:pathLst>
                <a:path w="27995" h="4652" extrusionOk="0">
                  <a:moveTo>
                    <a:pt x="0" y="1"/>
                  </a:moveTo>
                  <a:lnTo>
                    <a:pt x="0" y="4651"/>
                  </a:lnTo>
                  <a:lnTo>
                    <a:pt x="27995" y="4651"/>
                  </a:lnTo>
                  <a:lnTo>
                    <a:pt x="27995"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440307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7"/>
            <p:cNvSpPr/>
            <p:nvPr/>
          </p:nvSpPr>
          <p:spPr>
            <a:xfrm>
              <a:off x="4452475" y="4131800"/>
              <a:ext cx="12175" cy="95775"/>
            </a:xfrm>
            <a:custGeom>
              <a:avLst/>
              <a:gdLst/>
              <a:ahLst/>
              <a:cxnLst/>
              <a:rect l="l" t="t" r="r" b="b"/>
              <a:pathLst>
                <a:path w="487"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7"/>
            <p:cNvSpPr/>
            <p:nvPr/>
          </p:nvSpPr>
          <p:spPr>
            <a:xfrm>
              <a:off x="450262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7"/>
            <p:cNvSpPr/>
            <p:nvPr/>
          </p:nvSpPr>
          <p:spPr>
            <a:xfrm>
              <a:off x="455202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7"/>
            <p:cNvSpPr/>
            <p:nvPr/>
          </p:nvSpPr>
          <p:spPr>
            <a:xfrm>
              <a:off x="4602175" y="4131800"/>
              <a:ext cx="11425" cy="95775"/>
            </a:xfrm>
            <a:custGeom>
              <a:avLst/>
              <a:gdLst/>
              <a:ahLst/>
              <a:cxnLst/>
              <a:rect l="l" t="t" r="r" b="b"/>
              <a:pathLst>
                <a:path w="457" h="3831" extrusionOk="0">
                  <a:moveTo>
                    <a:pt x="1" y="1"/>
                  </a:moveTo>
                  <a:lnTo>
                    <a:pt x="1"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7"/>
            <p:cNvSpPr/>
            <p:nvPr/>
          </p:nvSpPr>
          <p:spPr>
            <a:xfrm>
              <a:off x="465232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7"/>
            <p:cNvSpPr/>
            <p:nvPr/>
          </p:nvSpPr>
          <p:spPr>
            <a:xfrm>
              <a:off x="47017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7"/>
            <p:cNvSpPr/>
            <p:nvPr/>
          </p:nvSpPr>
          <p:spPr>
            <a:xfrm>
              <a:off x="47518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7"/>
            <p:cNvSpPr/>
            <p:nvPr/>
          </p:nvSpPr>
          <p:spPr>
            <a:xfrm>
              <a:off x="48012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7"/>
            <p:cNvSpPr/>
            <p:nvPr/>
          </p:nvSpPr>
          <p:spPr>
            <a:xfrm>
              <a:off x="48514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7"/>
            <p:cNvSpPr/>
            <p:nvPr/>
          </p:nvSpPr>
          <p:spPr>
            <a:xfrm>
              <a:off x="4900825" y="4131800"/>
              <a:ext cx="12175" cy="95775"/>
            </a:xfrm>
            <a:custGeom>
              <a:avLst/>
              <a:gdLst/>
              <a:ahLst/>
              <a:cxnLst/>
              <a:rect l="l" t="t" r="r" b="b"/>
              <a:pathLst>
                <a:path w="487" h="3831" extrusionOk="0">
                  <a:moveTo>
                    <a:pt x="0" y="1"/>
                  </a:moveTo>
                  <a:lnTo>
                    <a:pt x="0" y="3831"/>
                  </a:lnTo>
                  <a:lnTo>
                    <a:pt x="486" y="3831"/>
                  </a:lnTo>
                  <a:lnTo>
                    <a:pt x="48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7"/>
            <p:cNvSpPr/>
            <p:nvPr/>
          </p:nvSpPr>
          <p:spPr>
            <a:xfrm>
              <a:off x="49509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7"/>
            <p:cNvSpPr/>
            <p:nvPr/>
          </p:nvSpPr>
          <p:spPr>
            <a:xfrm>
              <a:off x="5000350" y="4131800"/>
              <a:ext cx="12200" cy="95775"/>
            </a:xfrm>
            <a:custGeom>
              <a:avLst/>
              <a:gdLst/>
              <a:ahLst/>
              <a:cxnLst/>
              <a:rect l="l" t="t" r="r" b="b"/>
              <a:pathLst>
                <a:path w="488"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7"/>
            <p:cNvSpPr/>
            <p:nvPr/>
          </p:nvSpPr>
          <p:spPr>
            <a:xfrm>
              <a:off x="505050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7"/>
            <p:cNvSpPr/>
            <p:nvPr/>
          </p:nvSpPr>
          <p:spPr>
            <a:xfrm>
              <a:off x="4266300" y="3935750"/>
              <a:ext cx="699900" cy="162650"/>
            </a:xfrm>
            <a:custGeom>
              <a:avLst/>
              <a:gdLst/>
              <a:ahLst/>
              <a:cxnLst/>
              <a:rect l="l" t="t" r="r" b="b"/>
              <a:pathLst>
                <a:path w="27996" h="6506" extrusionOk="0">
                  <a:moveTo>
                    <a:pt x="1" y="1"/>
                  </a:moveTo>
                  <a:lnTo>
                    <a:pt x="1" y="6505"/>
                  </a:lnTo>
                  <a:lnTo>
                    <a:pt x="27995" y="6505"/>
                  </a:lnTo>
                  <a:lnTo>
                    <a:pt x="2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7"/>
            <p:cNvSpPr/>
            <p:nvPr/>
          </p:nvSpPr>
          <p:spPr>
            <a:xfrm>
              <a:off x="4266300" y="3959325"/>
              <a:ext cx="699900" cy="116275"/>
            </a:xfrm>
            <a:custGeom>
              <a:avLst/>
              <a:gdLst/>
              <a:ahLst/>
              <a:cxnLst/>
              <a:rect l="l" t="t" r="r" b="b"/>
              <a:pathLst>
                <a:path w="27996" h="4651" extrusionOk="0">
                  <a:moveTo>
                    <a:pt x="1" y="0"/>
                  </a:moveTo>
                  <a:lnTo>
                    <a:pt x="1" y="4651"/>
                  </a:lnTo>
                  <a:lnTo>
                    <a:pt x="27995" y="4651"/>
                  </a:lnTo>
                  <a:lnTo>
                    <a:pt x="27995"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7"/>
            <p:cNvSpPr/>
            <p:nvPr/>
          </p:nvSpPr>
          <p:spPr>
            <a:xfrm>
              <a:off x="428682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7"/>
            <p:cNvSpPr/>
            <p:nvPr/>
          </p:nvSpPr>
          <p:spPr>
            <a:xfrm>
              <a:off x="4336225" y="3969200"/>
              <a:ext cx="12175" cy="95775"/>
            </a:xfrm>
            <a:custGeom>
              <a:avLst/>
              <a:gdLst/>
              <a:ahLst/>
              <a:cxnLst/>
              <a:rect l="l" t="t" r="r" b="b"/>
              <a:pathLst>
                <a:path w="487" h="3831" extrusionOk="0">
                  <a:moveTo>
                    <a:pt x="0" y="0"/>
                  </a:moveTo>
                  <a:lnTo>
                    <a:pt x="0" y="3830"/>
                  </a:lnTo>
                  <a:lnTo>
                    <a:pt x="486" y="3830"/>
                  </a:lnTo>
                  <a:lnTo>
                    <a:pt x="48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7"/>
            <p:cNvSpPr/>
            <p:nvPr/>
          </p:nvSpPr>
          <p:spPr>
            <a:xfrm>
              <a:off x="438637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7"/>
            <p:cNvSpPr/>
            <p:nvPr/>
          </p:nvSpPr>
          <p:spPr>
            <a:xfrm>
              <a:off x="443652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7"/>
            <p:cNvSpPr/>
            <p:nvPr/>
          </p:nvSpPr>
          <p:spPr>
            <a:xfrm>
              <a:off x="44859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7"/>
            <p:cNvSpPr/>
            <p:nvPr/>
          </p:nvSpPr>
          <p:spPr>
            <a:xfrm>
              <a:off x="453607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7"/>
            <p:cNvSpPr/>
            <p:nvPr/>
          </p:nvSpPr>
          <p:spPr>
            <a:xfrm>
              <a:off x="45854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7"/>
            <p:cNvSpPr/>
            <p:nvPr/>
          </p:nvSpPr>
          <p:spPr>
            <a:xfrm>
              <a:off x="46356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7"/>
            <p:cNvSpPr/>
            <p:nvPr/>
          </p:nvSpPr>
          <p:spPr>
            <a:xfrm>
              <a:off x="4685000" y="3969200"/>
              <a:ext cx="12175" cy="95775"/>
            </a:xfrm>
            <a:custGeom>
              <a:avLst/>
              <a:gdLst/>
              <a:ahLst/>
              <a:cxnLst/>
              <a:rect l="l" t="t" r="r" b="b"/>
              <a:pathLst>
                <a:path w="487" h="3831" extrusionOk="0">
                  <a:moveTo>
                    <a:pt x="1" y="0"/>
                  </a:moveTo>
                  <a:lnTo>
                    <a:pt x="1" y="3830"/>
                  </a:lnTo>
                  <a:lnTo>
                    <a:pt x="487" y="3830"/>
                  </a:lnTo>
                  <a:lnTo>
                    <a:pt x="48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7"/>
            <p:cNvSpPr/>
            <p:nvPr/>
          </p:nvSpPr>
          <p:spPr>
            <a:xfrm>
              <a:off x="47351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7"/>
            <p:cNvSpPr/>
            <p:nvPr/>
          </p:nvSpPr>
          <p:spPr>
            <a:xfrm>
              <a:off x="4784550" y="3969200"/>
              <a:ext cx="12175" cy="95775"/>
            </a:xfrm>
            <a:custGeom>
              <a:avLst/>
              <a:gdLst/>
              <a:ahLst/>
              <a:cxnLst/>
              <a:rect l="l" t="t" r="r" b="b"/>
              <a:pathLst>
                <a:path w="487" h="3831" extrusionOk="0">
                  <a:moveTo>
                    <a:pt x="0" y="0"/>
                  </a:moveTo>
                  <a:lnTo>
                    <a:pt x="0" y="3830"/>
                  </a:lnTo>
                  <a:lnTo>
                    <a:pt x="487" y="3830"/>
                  </a:lnTo>
                  <a:lnTo>
                    <a:pt x="48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7"/>
            <p:cNvSpPr/>
            <p:nvPr/>
          </p:nvSpPr>
          <p:spPr>
            <a:xfrm>
              <a:off x="48347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7"/>
            <p:cNvSpPr/>
            <p:nvPr/>
          </p:nvSpPr>
          <p:spPr>
            <a:xfrm>
              <a:off x="48848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7"/>
            <p:cNvSpPr/>
            <p:nvPr/>
          </p:nvSpPr>
          <p:spPr>
            <a:xfrm>
              <a:off x="4934250"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7"/>
            <p:cNvSpPr/>
            <p:nvPr/>
          </p:nvSpPr>
          <p:spPr>
            <a:xfrm>
              <a:off x="4322525" y="3773150"/>
              <a:ext cx="700650" cy="162625"/>
            </a:xfrm>
            <a:custGeom>
              <a:avLst/>
              <a:gdLst/>
              <a:ahLst/>
              <a:cxnLst/>
              <a:rect l="l" t="t" r="r" b="b"/>
              <a:pathLst>
                <a:path w="28026" h="6505" extrusionOk="0">
                  <a:moveTo>
                    <a:pt x="1" y="0"/>
                  </a:moveTo>
                  <a:lnTo>
                    <a:pt x="1" y="6505"/>
                  </a:lnTo>
                  <a:lnTo>
                    <a:pt x="28026" y="6505"/>
                  </a:lnTo>
                  <a:lnTo>
                    <a:pt x="28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7"/>
            <p:cNvSpPr/>
            <p:nvPr/>
          </p:nvSpPr>
          <p:spPr>
            <a:xfrm>
              <a:off x="4322525" y="3796700"/>
              <a:ext cx="700650" cy="115525"/>
            </a:xfrm>
            <a:custGeom>
              <a:avLst/>
              <a:gdLst/>
              <a:ahLst/>
              <a:cxnLst/>
              <a:rect l="l" t="t" r="r" b="b"/>
              <a:pathLst>
                <a:path w="28026" h="4621" extrusionOk="0">
                  <a:moveTo>
                    <a:pt x="1" y="0"/>
                  </a:moveTo>
                  <a:lnTo>
                    <a:pt x="1" y="4621"/>
                  </a:lnTo>
                  <a:lnTo>
                    <a:pt x="28026" y="4621"/>
                  </a:lnTo>
                  <a:lnTo>
                    <a:pt x="28026"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7"/>
            <p:cNvSpPr/>
            <p:nvPr/>
          </p:nvSpPr>
          <p:spPr>
            <a:xfrm>
              <a:off x="4343050" y="3806575"/>
              <a:ext cx="11425" cy="95775"/>
            </a:xfrm>
            <a:custGeom>
              <a:avLst/>
              <a:gdLst/>
              <a:ahLst/>
              <a:cxnLst/>
              <a:rect l="l" t="t" r="r" b="b"/>
              <a:pathLst>
                <a:path w="457" h="3831" extrusionOk="0">
                  <a:moveTo>
                    <a:pt x="1" y="1"/>
                  </a:moveTo>
                  <a:lnTo>
                    <a:pt x="1" y="3830"/>
                  </a:lnTo>
                  <a:lnTo>
                    <a:pt x="457" y="3830"/>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7"/>
            <p:cNvSpPr/>
            <p:nvPr/>
          </p:nvSpPr>
          <p:spPr>
            <a:xfrm>
              <a:off x="4393200" y="3806575"/>
              <a:ext cx="11425" cy="95775"/>
            </a:xfrm>
            <a:custGeom>
              <a:avLst/>
              <a:gdLst/>
              <a:ahLst/>
              <a:cxnLst/>
              <a:rect l="l" t="t" r="r" b="b"/>
              <a:pathLst>
                <a:path w="457" h="3831" extrusionOk="0">
                  <a:moveTo>
                    <a:pt x="1" y="1"/>
                  </a:moveTo>
                  <a:lnTo>
                    <a:pt x="1" y="3830"/>
                  </a:lnTo>
                  <a:lnTo>
                    <a:pt x="457" y="3830"/>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7"/>
            <p:cNvSpPr/>
            <p:nvPr/>
          </p:nvSpPr>
          <p:spPr>
            <a:xfrm>
              <a:off x="4442600" y="3806575"/>
              <a:ext cx="12175" cy="95775"/>
            </a:xfrm>
            <a:custGeom>
              <a:avLst/>
              <a:gdLst/>
              <a:ahLst/>
              <a:cxnLst/>
              <a:rect l="l" t="t" r="r" b="b"/>
              <a:pathLst>
                <a:path w="487" h="3831" extrusionOk="0">
                  <a:moveTo>
                    <a:pt x="0" y="1"/>
                  </a:moveTo>
                  <a:lnTo>
                    <a:pt x="0"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7"/>
            <p:cNvSpPr/>
            <p:nvPr/>
          </p:nvSpPr>
          <p:spPr>
            <a:xfrm>
              <a:off x="4492750" y="3806575"/>
              <a:ext cx="11425" cy="95775"/>
            </a:xfrm>
            <a:custGeom>
              <a:avLst/>
              <a:gdLst/>
              <a:ahLst/>
              <a:cxnLst/>
              <a:rect l="l" t="t" r="r" b="b"/>
              <a:pathLst>
                <a:path w="457" h="3831" extrusionOk="0">
                  <a:moveTo>
                    <a:pt x="1" y="1"/>
                  </a:moveTo>
                  <a:lnTo>
                    <a:pt x="1"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7"/>
            <p:cNvSpPr/>
            <p:nvPr/>
          </p:nvSpPr>
          <p:spPr>
            <a:xfrm>
              <a:off x="4542150" y="3806575"/>
              <a:ext cx="12175" cy="95775"/>
            </a:xfrm>
            <a:custGeom>
              <a:avLst/>
              <a:gdLst/>
              <a:ahLst/>
              <a:cxnLst/>
              <a:rect l="l" t="t" r="r" b="b"/>
              <a:pathLst>
                <a:path w="487" h="3831" extrusionOk="0">
                  <a:moveTo>
                    <a:pt x="0" y="1"/>
                  </a:moveTo>
                  <a:lnTo>
                    <a:pt x="0"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7"/>
            <p:cNvSpPr/>
            <p:nvPr/>
          </p:nvSpPr>
          <p:spPr>
            <a:xfrm>
              <a:off x="459230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7"/>
            <p:cNvSpPr/>
            <p:nvPr/>
          </p:nvSpPr>
          <p:spPr>
            <a:xfrm>
              <a:off x="46424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7"/>
            <p:cNvSpPr/>
            <p:nvPr/>
          </p:nvSpPr>
          <p:spPr>
            <a:xfrm>
              <a:off x="46918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7"/>
            <p:cNvSpPr/>
            <p:nvPr/>
          </p:nvSpPr>
          <p:spPr>
            <a:xfrm>
              <a:off x="474200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7"/>
            <p:cNvSpPr/>
            <p:nvPr/>
          </p:nvSpPr>
          <p:spPr>
            <a:xfrm>
              <a:off x="4791400" y="3806575"/>
              <a:ext cx="11400" cy="95775"/>
            </a:xfrm>
            <a:custGeom>
              <a:avLst/>
              <a:gdLst/>
              <a:ahLst/>
              <a:cxnLst/>
              <a:rect l="l" t="t" r="r" b="b"/>
              <a:pathLst>
                <a:path w="456"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7"/>
            <p:cNvSpPr/>
            <p:nvPr/>
          </p:nvSpPr>
          <p:spPr>
            <a:xfrm>
              <a:off x="48415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7"/>
            <p:cNvSpPr/>
            <p:nvPr/>
          </p:nvSpPr>
          <p:spPr>
            <a:xfrm>
              <a:off x="4890925" y="3806575"/>
              <a:ext cx="12200" cy="95775"/>
            </a:xfrm>
            <a:custGeom>
              <a:avLst/>
              <a:gdLst/>
              <a:ahLst/>
              <a:cxnLst/>
              <a:rect l="l" t="t" r="r" b="b"/>
              <a:pathLst>
                <a:path w="488" h="3831" extrusionOk="0">
                  <a:moveTo>
                    <a:pt x="1" y="1"/>
                  </a:moveTo>
                  <a:lnTo>
                    <a:pt x="1"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7"/>
            <p:cNvSpPr/>
            <p:nvPr/>
          </p:nvSpPr>
          <p:spPr>
            <a:xfrm>
              <a:off x="4941100" y="3806575"/>
              <a:ext cx="11400" cy="95775"/>
            </a:xfrm>
            <a:custGeom>
              <a:avLst/>
              <a:gdLst/>
              <a:ahLst/>
              <a:cxnLst/>
              <a:rect l="l" t="t" r="r" b="b"/>
              <a:pathLst>
                <a:path w="456"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7"/>
            <p:cNvSpPr/>
            <p:nvPr/>
          </p:nvSpPr>
          <p:spPr>
            <a:xfrm>
              <a:off x="49912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7"/>
            <p:cNvSpPr/>
            <p:nvPr/>
          </p:nvSpPr>
          <p:spPr>
            <a:xfrm>
              <a:off x="3429650" y="4098375"/>
              <a:ext cx="699900" cy="162650"/>
            </a:xfrm>
            <a:custGeom>
              <a:avLst/>
              <a:gdLst/>
              <a:ahLst/>
              <a:cxnLst/>
              <a:rect l="l" t="t" r="r" b="b"/>
              <a:pathLst>
                <a:path w="27996" h="6506" extrusionOk="0">
                  <a:moveTo>
                    <a:pt x="1" y="0"/>
                  </a:moveTo>
                  <a:lnTo>
                    <a:pt x="1" y="6505"/>
                  </a:lnTo>
                  <a:lnTo>
                    <a:pt x="27995" y="6505"/>
                  </a:lnTo>
                  <a:lnTo>
                    <a:pt x="2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7"/>
            <p:cNvSpPr/>
            <p:nvPr/>
          </p:nvSpPr>
          <p:spPr>
            <a:xfrm>
              <a:off x="3429650" y="4121925"/>
              <a:ext cx="699900" cy="116300"/>
            </a:xfrm>
            <a:custGeom>
              <a:avLst/>
              <a:gdLst/>
              <a:ahLst/>
              <a:cxnLst/>
              <a:rect l="l" t="t" r="r" b="b"/>
              <a:pathLst>
                <a:path w="27996" h="4652" extrusionOk="0">
                  <a:moveTo>
                    <a:pt x="1" y="1"/>
                  </a:moveTo>
                  <a:lnTo>
                    <a:pt x="1" y="4651"/>
                  </a:lnTo>
                  <a:lnTo>
                    <a:pt x="27995" y="4651"/>
                  </a:lnTo>
                  <a:lnTo>
                    <a:pt x="27995"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7"/>
            <p:cNvSpPr/>
            <p:nvPr/>
          </p:nvSpPr>
          <p:spPr>
            <a:xfrm>
              <a:off x="345017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7"/>
            <p:cNvSpPr/>
            <p:nvPr/>
          </p:nvSpPr>
          <p:spPr>
            <a:xfrm>
              <a:off x="349957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7"/>
            <p:cNvSpPr/>
            <p:nvPr/>
          </p:nvSpPr>
          <p:spPr>
            <a:xfrm>
              <a:off x="35497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a:off x="359912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a:off x="36492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a:off x="36994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7"/>
            <p:cNvSpPr/>
            <p:nvPr/>
          </p:nvSpPr>
          <p:spPr>
            <a:xfrm>
              <a:off x="37488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7"/>
            <p:cNvSpPr/>
            <p:nvPr/>
          </p:nvSpPr>
          <p:spPr>
            <a:xfrm>
              <a:off x="37989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7"/>
            <p:cNvSpPr/>
            <p:nvPr/>
          </p:nvSpPr>
          <p:spPr>
            <a:xfrm>
              <a:off x="384835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7"/>
            <p:cNvSpPr/>
            <p:nvPr/>
          </p:nvSpPr>
          <p:spPr>
            <a:xfrm>
              <a:off x="38985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7"/>
            <p:cNvSpPr/>
            <p:nvPr/>
          </p:nvSpPr>
          <p:spPr>
            <a:xfrm>
              <a:off x="3947900" y="4131800"/>
              <a:ext cx="12200" cy="95775"/>
            </a:xfrm>
            <a:custGeom>
              <a:avLst/>
              <a:gdLst/>
              <a:ahLst/>
              <a:cxnLst/>
              <a:rect l="l" t="t" r="r" b="b"/>
              <a:pathLst>
                <a:path w="488"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7"/>
            <p:cNvSpPr/>
            <p:nvPr/>
          </p:nvSpPr>
          <p:spPr>
            <a:xfrm>
              <a:off x="399805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7"/>
            <p:cNvSpPr/>
            <p:nvPr/>
          </p:nvSpPr>
          <p:spPr>
            <a:xfrm>
              <a:off x="4048225" y="4131800"/>
              <a:ext cx="11400" cy="95775"/>
            </a:xfrm>
            <a:custGeom>
              <a:avLst/>
              <a:gdLst/>
              <a:ahLst/>
              <a:cxnLst/>
              <a:rect l="l" t="t" r="r" b="b"/>
              <a:pathLst>
                <a:path w="456"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409760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4660675" y="3072525"/>
              <a:ext cx="410375" cy="700650"/>
            </a:xfrm>
            <a:custGeom>
              <a:avLst/>
              <a:gdLst/>
              <a:ahLst/>
              <a:cxnLst/>
              <a:rect l="l" t="t" r="r" b="b"/>
              <a:pathLst>
                <a:path w="16415" h="28026" extrusionOk="0">
                  <a:moveTo>
                    <a:pt x="1" y="0"/>
                  </a:moveTo>
                  <a:lnTo>
                    <a:pt x="1" y="28025"/>
                  </a:lnTo>
                  <a:lnTo>
                    <a:pt x="2402" y="28025"/>
                  </a:lnTo>
                  <a:cubicBezTo>
                    <a:pt x="10153" y="28025"/>
                    <a:pt x="16415" y="21764"/>
                    <a:pt x="16415" y="14013"/>
                  </a:cubicBezTo>
                  <a:cubicBezTo>
                    <a:pt x="16415" y="6292"/>
                    <a:pt x="10153" y="0"/>
                    <a:pt x="2402"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4322525" y="3072525"/>
              <a:ext cx="700650" cy="700650"/>
            </a:xfrm>
            <a:custGeom>
              <a:avLst/>
              <a:gdLst/>
              <a:ahLst/>
              <a:cxnLst/>
              <a:rect l="l" t="t" r="r" b="b"/>
              <a:pathLst>
                <a:path w="28026" h="28026" extrusionOk="0">
                  <a:moveTo>
                    <a:pt x="14013" y="0"/>
                  </a:moveTo>
                  <a:cubicBezTo>
                    <a:pt x="6262" y="0"/>
                    <a:pt x="1" y="6292"/>
                    <a:pt x="1" y="14013"/>
                  </a:cubicBezTo>
                  <a:cubicBezTo>
                    <a:pt x="1" y="21764"/>
                    <a:pt x="6262" y="28025"/>
                    <a:pt x="14013" y="28025"/>
                  </a:cubicBezTo>
                  <a:cubicBezTo>
                    <a:pt x="21734" y="28025"/>
                    <a:pt x="28026" y="21764"/>
                    <a:pt x="28026" y="14013"/>
                  </a:cubicBezTo>
                  <a:cubicBezTo>
                    <a:pt x="28026" y="6292"/>
                    <a:pt x="21734" y="0"/>
                    <a:pt x="14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7"/>
            <p:cNvSpPr/>
            <p:nvPr/>
          </p:nvSpPr>
          <p:spPr>
            <a:xfrm>
              <a:off x="4409925" y="3158400"/>
              <a:ext cx="477225" cy="335875"/>
            </a:xfrm>
            <a:custGeom>
              <a:avLst/>
              <a:gdLst/>
              <a:ahLst/>
              <a:cxnLst/>
              <a:rect l="l" t="t" r="r" b="b"/>
              <a:pathLst>
                <a:path w="19089" h="13435" extrusionOk="0">
                  <a:moveTo>
                    <a:pt x="10517" y="0"/>
                  </a:moveTo>
                  <a:cubicBezTo>
                    <a:pt x="4712" y="0"/>
                    <a:pt x="0" y="4742"/>
                    <a:pt x="0" y="10547"/>
                  </a:cubicBezTo>
                  <a:cubicBezTo>
                    <a:pt x="0" y="11550"/>
                    <a:pt x="122" y="12523"/>
                    <a:pt x="396" y="13435"/>
                  </a:cubicBezTo>
                  <a:lnTo>
                    <a:pt x="19089" y="4438"/>
                  </a:lnTo>
                  <a:cubicBezTo>
                    <a:pt x="17174" y="1763"/>
                    <a:pt x="14043" y="0"/>
                    <a:pt x="10517" y="0"/>
                  </a:cubicBezTo>
                  <a:close/>
                </a:path>
              </a:pathLst>
            </a:custGeom>
            <a:solidFill>
              <a:srgbClr val="FFF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4409925" y="3158400"/>
              <a:ext cx="275100" cy="526625"/>
            </a:xfrm>
            <a:custGeom>
              <a:avLst/>
              <a:gdLst/>
              <a:ahLst/>
              <a:cxnLst/>
              <a:rect l="l" t="t" r="r" b="b"/>
              <a:pathLst>
                <a:path w="11004" h="21065" extrusionOk="0">
                  <a:moveTo>
                    <a:pt x="10517" y="0"/>
                  </a:moveTo>
                  <a:cubicBezTo>
                    <a:pt x="4712" y="0"/>
                    <a:pt x="0" y="4742"/>
                    <a:pt x="0" y="10547"/>
                  </a:cubicBezTo>
                  <a:cubicBezTo>
                    <a:pt x="0" y="16353"/>
                    <a:pt x="4712" y="21064"/>
                    <a:pt x="10517" y="21064"/>
                  </a:cubicBezTo>
                  <a:lnTo>
                    <a:pt x="11004" y="21064"/>
                  </a:lnTo>
                  <a:cubicBezTo>
                    <a:pt x="5441" y="20791"/>
                    <a:pt x="973" y="16171"/>
                    <a:pt x="973" y="10547"/>
                  </a:cubicBezTo>
                  <a:cubicBezTo>
                    <a:pt x="973" y="4894"/>
                    <a:pt x="5441" y="274"/>
                    <a:pt x="11004" y="31"/>
                  </a:cubicBezTo>
                  <a:cubicBezTo>
                    <a:pt x="10852" y="31"/>
                    <a:pt x="10669" y="0"/>
                    <a:pt x="10517" y="0"/>
                  </a:cubicBezTo>
                  <a:close/>
                </a:path>
              </a:pathLst>
            </a:custGeom>
            <a:solidFill>
              <a:srgbClr val="FA99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7"/>
            <p:cNvSpPr/>
            <p:nvPr/>
          </p:nvSpPr>
          <p:spPr>
            <a:xfrm>
              <a:off x="4409925" y="3158400"/>
              <a:ext cx="525875" cy="526625"/>
            </a:xfrm>
            <a:custGeom>
              <a:avLst/>
              <a:gdLst/>
              <a:ahLst/>
              <a:cxnLst/>
              <a:rect l="l" t="t" r="r" b="b"/>
              <a:pathLst>
                <a:path w="21035" h="21065" extrusionOk="0">
                  <a:moveTo>
                    <a:pt x="10517" y="0"/>
                  </a:moveTo>
                  <a:cubicBezTo>
                    <a:pt x="4712" y="0"/>
                    <a:pt x="0" y="4742"/>
                    <a:pt x="0" y="10547"/>
                  </a:cubicBezTo>
                  <a:cubicBezTo>
                    <a:pt x="0" y="16353"/>
                    <a:pt x="4712" y="21064"/>
                    <a:pt x="10517" y="21064"/>
                  </a:cubicBezTo>
                  <a:cubicBezTo>
                    <a:pt x="16323" y="21064"/>
                    <a:pt x="21034" y="16353"/>
                    <a:pt x="21034" y="10547"/>
                  </a:cubicBezTo>
                  <a:cubicBezTo>
                    <a:pt x="21034" y="4742"/>
                    <a:pt x="16323" y="0"/>
                    <a:pt x="1051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57"/>
          <p:cNvGrpSpPr/>
          <p:nvPr/>
        </p:nvGrpSpPr>
        <p:grpSpPr>
          <a:xfrm>
            <a:off x="7148002" y="2401974"/>
            <a:ext cx="480951" cy="493217"/>
            <a:chOff x="7148002" y="2401974"/>
            <a:chExt cx="480951" cy="493217"/>
          </a:xfrm>
        </p:grpSpPr>
        <p:sp>
          <p:nvSpPr>
            <p:cNvPr id="1604" name="Google Shape;1604;p57"/>
            <p:cNvSpPr/>
            <p:nvPr/>
          </p:nvSpPr>
          <p:spPr>
            <a:xfrm rot="798727">
              <a:off x="7177519" y="2426508"/>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7"/>
            <p:cNvSpPr/>
            <p:nvPr/>
          </p:nvSpPr>
          <p:spPr>
            <a:xfrm rot="798727">
              <a:off x="7454087" y="2698918"/>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5471186" y="305042"/>
            <a:ext cx="3478692" cy="2896181"/>
          </a:xfrm>
          <a:prstGeom prst="rect">
            <a:avLst/>
          </a:prstGeom>
          <a:noFill/>
          <a:ln w="9525">
            <a:noFill/>
          </a:ln>
        </p:spPr>
      </p:pic>
      <p:pic>
        <p:nvPicPr>
          <p:cNvPr id="41998" name="图片 41997" descr="1"/>
          <p:cNvPicPr>
            <a:picLocks noChangeAspect="1"/>
          </p:cNvPicPr>
          <p:nvPr/>
        </p:nvPicPr>
        <p:blipFill>
          <a:blip r:embed="rId4"/>
          <a:stretch>
            <a:fillRect/>
          </a:stretch>
        </p:blipFill>
        <p:spPr>
          <a:xfrm>
            <a:off x="18335" y="4212862"/>
            <a:ext cx="9107330" cy="930638"/>
          </a:xfrm>
          <a:prstGeom prst="rect">
            <a:avLst/>
          </a:prstGeom>
          <a:noFill/>
          <a:ln w="9525">
            <a:noFill/>
          </a:ln>
        </p:spPr>
      </p:pic>
      <p:sp>
        <p:nvSpPr>
          <p:cNvPr id="3" name="Rectangle 2"/>
          <p:cNvSpPr/>
          <p:nvPr/>
        </p:nvSpPr>
        <p:spPr>
          <a:xfrm>
            <a:off x="507028" y="969213"/>
            <a:ext cx="4573093" cy="1695849"/>
          </a:xfrm>
          <a:prstGeom prst="rect">
            <a:avLst/>
          </a:prstGeom>
        </p:spPr>
        <p:txBody>
          <a:bodyPr wrap="square">
            <a:spAutoFit/>
          </a:bodyPr>
          <a:lstStyle/>
          <a:p>
            <a:pPr algn="justLow"/>
            <a:r>
              <a:rPr lang="en-US" sz="2605" b="1">
                <a:latin typeface="Times New Roman" panose="02020603050405020304" pitchFamily="18" charset="0"/>
                <a:cs typeface="Times New Roman" panose="02020603050405020304" pitchFamily="18" charset="0"/>
              </a:rPr>
              <a:t>DẶN DÒ</a:t>
            </a:r>
          </a:p>
          <a:p>
            <a:pPr algn="justLow"/>
            <a:r>
              <a:rPr lang="en-US" sz="2605" b="1">
                <a:latin typeface="Times New Roman" panose="02020603050405020304" pitchFamily="18" charset="0"/>
                <a:cs typeface="Times New Roman" panose="02020603050405020304" pitchFamily="18" charset="0"/>
              </a:rPr>
              <a:t>Chuẩn bị bài sau: </a:t>
            </a:r>
            <a:r>
              <a:rPr lang="vi-VN" sz="2605">
                <a:latin typeface="Times New Roman" panose="02020603050405020304" pitchFamily="18" charset="0"/>
                <a:cs typeface="Times New Roman" panose="02020603050405020304" pitchFamily="18" charset="0"/>
              </a:rPr>
              <a:t> </a:t>
            </a:r>
            <a:r>
              <a:rPr lang="vi-VN" sz="2605" dirty="0">
                <a:latin typeface="Times New Roman" panose="02020603050405020304" pitchFamily="18" charset="0"/>
                <a:cs typeface="Times New Roman" panose="02020603050405020304" pitchFamily="18" charset="0"/>
              </a:rPr>
              <a:t>Em và các bạn </a:t>
            </a:r>
            <a:r>
              <a:rPr lang="vi-VN" sz="2605">
                <a:latin typeface="Times New Roman" panose="02020603050405020304" pitchFamily="18" charset="0"/>
                <a:cs typeface="Times New Roman" panose="02020603050405020304" pitchFamily="18" charset="0"/>
              </a:rPr>
              <a:t>hãy </a:t>
            </a:r>
            <a:r>
              <a:rPr lang="en-US" sz="2605" smtClean="0">
                <a:latin typeface="Times New Roman" panose="02020603050405020304" pitchFamily="18" charset="0"/>
                <a:cs typeface="Times New Roman" panose="02020603050405020304" pitchFamily="18" charset="0"/>
              </a:rPr>
              <a:t>TÌM HIỂU VỀ MỘT SỐ PHƯƠNG PHÁP CHI TIÊU</a:t>
            </a:r>
            <a:endParaRPr lang="en-US" sz="260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36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p:cTn id="7" dur="1000" fill="hold"/>
                                        <p:tgtEl>
                                          <p:spTgt spid="41996"/>
                                        </p:tgtEl>
                                        <p:attrNameLst>
                                          <p:attrName>ppt_w</p:attrName>
                                        </p:attrNameLst>
                                      </p:cBhvr>
                                      <p:tavLst>
                                        <p:tav tm="0">
                                          <p:val>
                                            <p:fltVal val="0"/>
                                          </p:val>
                                        </p:tav>
                                        <p:tav tm="100000">
                                          <p:val>
                                            <p:strVal val="#ppt_w"/>
                                          </p:val>
                                        </p:tav>
                                      </p:tavLst>
                                    </p:anim>
                                    <p:anim calcmode="lin" valueType="num">
                                      <p:cBhvr>
                                        <p:cTn id="8" dur="1000" fill="hold"/>
                                        <p:tgtEl>
                                          <p:spTgt spid="41996"/>
                                        </p:tgtEl>
                                        <p:attrNameLst>
                                          <p:attrName>ppt_h</p:attrName>
                                        </p:attrNameLst>
                                      </p:cBhvr>
                                      <p:tavLst>
                                        <p:tav tm="0">
                                          <p:val>
                                            <p:fltVal val="0"/>
                                          </p:val>
                                        </p:tav>
                                        <p:tav tm="100000">
                                          <p:val>
                                            <p:strVal val="#ppt_h"/>
                                          </p:val>
                                        </p:tav>
                                      </p:tavLst>
                                    </p:anim>
                                    <p:anim calcmode="lin" valueType="num">
                                      <p:cBhvr>
                                        <p:cTn id="9"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25229" y="3447"/>
            <a:ext cx="9092681" cy="5135745"/>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6838708" y="1203798"/>
            <a:ext cx="1675149" cy="560106"/>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55346" y="821202"/>
            <a:ext cx="8677340" cy="8644596"/>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7034314" y="226628"/>
            <a:ext cx="1876787" cy="873766"/>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8335" y="226628"/>
            <a:ext cx="1270149" cy="591128"/>
          </a:xfrm>
          <a:prstGeom prst="rect">
            <a:avLst/>
          </a:prstGeom>
          <a:noFill/>
          <a:ln w="9525">
            <a:noFill/>
          </a:ln>
        </p:spPr>
      </p:pic>
      <p:sp>
        <p:nvSpPr>
          <p:cNvPr id="64534" name="文本框 64533"/>
          <p:cNvSpPr txBox="1"/>
          <p:nvPr/>
        </p:nvSpPr>
        <p:spPr>
          <a:xfrm>
            <a:off x="1585830" y="2581660"/>
            <a:ext cx="5971478" cy="2397836"/>
          </a:xfrm>
          <a:prstGeom prst="rect">
            <a:avLst/>
          </a:prstGeom>
          <a:noFill/>
          <a:ln w="9525">
            <a:noFill/>
          </a:ln>
        </p:spPr>
        <p:txBody>
          <a:bodyPr wrap="square">
            <a:spAutoFit/>
          </a:bodyPr>
          <a:lstStyle/>
          <a:p>
            <a:pPr algn="ctr" defTabSz="814474">
              <a:spcBef>
                <a:spcPct val="50000"/>
              </a:spcBef>
            </a:pPr>
            <a:r>
              <a:rPr lang="en-US" altLang="zh-CN" sz="7491"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TẠM BIỆT CÁC EM</a:t>
            </a:r>
            <a:endParaRPr lang="zh-CN" altLang="en-US" sz="7491"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2125040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47"/>
          <p:cNvSpPr txBox="1">
            <a:spLocks noGrp="1"/>
          </p:cNvSpPr>
          <p:nvPr>
            <p:ph type="title"/>
          </p:nvPr>
        </p:nvSpPr>
        <p:spPr>
          <a:xfrm flipH="1">
            <a:off x="418966" y="1868008"/>
            <a:ext cx="4996500" cy="9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KHỞI ĐỘNG</a:t>
            </a:r>
            <a:endParaRPr b="1">
              <a:latin typeface="Times New Roman" panose="02020603050405020304" pitchFamily="18" charset="0"/>
              <a:cs typeface="Times New Roman" panose="02020603050405020304" pitchFamily="18" charset="0"/>
            </a:endParaRPr>
          </a:p>
        </p:txBody>
      </p:sp>
      <p:grpSp>
        <p:nvGrpSpPr>
          <p:cNvPr id="1148" name="Google Shape;1148;p47"/>
          <p:cNvGrpSpPr/>
          <p:nvPr/>
        </p:nvGrpSpPr>
        <p:grpSpPr>
          <a:xfrm>
            <a:off x="3962400" y="1017554"/>
            <a:ext cx="4512402" cy="3635795"/>
            <a:chOff x="3962400" y="1017554"/>
            <a:chExt cx="4512402" cy="3635795"/>
          </a:xfrm>
        </p:grpSpPr>
        <p:sp>
          <p:nvSpPr>
            <p:cNvPr id="1149" name="Google Shape;1149;p47"/>
            <p:cNvSpPr/>
            <p:nvPr/>
          </p:nvSpPr>
          <p:spPr>
            <a:xfrm>
              <a:off x="3962400" y="1786375"/>
              <a:ext cx="4512402" cy="2279750"/>
            </a:xfrm>
            <a:custGeom>
              <a:avLst/>
              <a:gdLst/>
              <a:ahLst/>
              <a:cxnLst/>
              <a:rect l="l" t="t" r="r" b="b"/>
              <a:pathLst>
                <a:path w="136812" h="69120" extrusionOk="0">
                  <a:moveTo>
                    <a:pt x="136142" y="943"/>
                  </a:moveTo>
                  <a:cubicBezTo>
                    <a:pt x="135626" y="304"/>
                    <a:pt x="134866" y="0"/>
                    <a:pt x="134076" y="61"/>
                  </a:cubicBezTo>
                  <a:lnTo>
                    <a:pt x="120853" y="1186"/>
                  </a:lnTo>
                  <a:cubicBezTo>
                    <a:pt x="119972" y="1247"/>
                    <a:pt x="119182" y="1824"/>
                    <a:pt x="118817" y="2675"/>
                  </a:cubicBezTo>
                  <a:cubicBezTo>
                    <a:pt x="118483" y="3496"/>
                    <a:pt x="118635" y="4468"/>
                    <a:pt x="119212" y="5137"/>
                  </a:cubicBezTo>
                  <a:lnTo>
                    <a:pt x="122008" y="8450"/>
                  </a:lnTo>
                  <a:lnTo>
                    <a:pt x="102038" y="23405"/>
                  </a:lnTo>
                  <a:lnTo>
                    <a:pt x="94592" y="15289"/>
                  </a:lnTo>
                  <a:cubicBezTo>
                    <a:pt x="93619" y="14195"/>
                    <a:pt x="91947" y="14013"/>
                    <a:pt x="90762" y="14894"/>
                  </a:cubicBezTo>
                  <a:lnTo>
                    <a:pt x="48572" y="45533"/>
                  </a:lnTo>
                  <a:lnTo>
                    <a:pt x="37235" y="37539"/>
                  </a:lnTo>
                  <a:cubicBezTo>
                    <a:pt x="36171" y="36779"/>
                    <a:pt x="34742" y="36840"/>
                    <a:pt x="33739" y="37660"/>
                  </a:cubicBezTo>
                  <a:lnTo>
                    <a:pt x="1429" y="63983"/>
                  </a:lnTo>
                  <a:cubicBezTo>
                    <a:pt x="182" y="64986"/>
                    <a:pt x="0" y="66810"/>
                    <a:pt x="1034" y="68056"/>
                  </a:cubicBezTo>
                  <a:cubicBezTo>
                    <a:pt x="1581" y="68755"/>
                    <a:pt x="2432" y="69120"/>
                    <a:pt x="3283" y="69120"/>
                  </a:cubicBezTo>
                  <a:cubicBezTo>
                    <a:pt x="3921" y="69120"/>
                    <a:pt x="4559" y="68907"/>
                    <a:pt x="5107" y="68451"/>
                  </a:cubicBezTo>
                  <a:lnTo>
                    <a:pt x="35685" y="43557"/>
                  </a:lnTo>
                  <a:lnTo>
                    <a:pt x="46931" y="51460"/>
                  </a:lnTo>
                  <a:cubicBezTo>
                    <a:pt x="47965" y="52190"/>
                    <a:pt x="49302" y="52190"/>
                    <a:pt x="50305" y="51460"/>
                  </a:cubicBezTo>
                  <a:lnTo>
                    <a:pt x="92069" y="21095"/>
                  </a:lnTo>
                  <a:lnTo>
                    <a:pt x="99516" y="29241"/>
                  </a:lnTo>
                  <a:cubicBezTo>
                    <a:pt x="100519" y="30335"/>
                    <a:pt x="102190" y="30487"/>
                    <a:pt x="103406" y="29606"/>
                  </a:cubicBezTo>
                  <a:lnTo>
                    <a:pt x="125778" y="12858"/>
                  </a:lnTo>
                  <a:lnTo>
                    <a:pt x="128847" y="16475"/>
                  </a:lnTo>
                  <a:cubicBezTo>
                    <a:pt x="129334" y="17022"/>
                    <a:pt x="130003" y="17326"/>
                    <a:pt x="130702" y="17326"/>
                  </a:cubicBezTo>
                  <a:cubicBezTo>
                    <a:pt x="130884" y="17326"/>
                    <a:pt x="131036" y="17326"/>
                    <a:pt x="131218" y="17265"/>
                  </a:cubicBezTo>
                  <a:cubicBezTo>
                    <a:pt x="132069" y="17083"/>
                    <a:pt x="132769" y="16444"/>
                    <a:pt x="133012" y="15593"/>
                  </a:cubicBezTo>
                  <a:lnTo>
                    <a:pt x="136598" y="3131"/>
                  </a:lnTo>
                  <a:cubicBezTo>
                    <a:pt x="136811" y="2371"/>
                    <a:pt x="136629" y="1551"/>
                    <a:pt x="136142" y="9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47"/>
            <p:cNvGrpSpPr/>
            <p:nvPr/>
          </p:nvGrpSpPr>
          <p:grpSpPr>
            <a:xfrm rot="1786836">
              <a:off x="5185997" y="1255638"/>
              <a:ext cx="1798841" cy="3159626"/>
              <a:chOff x="4443350" y="409900"/>
              <a:chExt cx="1027425" cy="1804650"/>
            </a:xfrm>
          </p:grpSpPr>
          <p:sp>
            <p:nvSpPr>
              <p:cNvPr id="1151" name="Google Shape;1151;p47"/>
              <p:cNvSpPr/>
              <p:nvPr/>
            </p:nvSpPr>
            <p:spPr>
              <a:xfrm>
                <a:off x="4443350" y="1222975"/>
                <a:ext cx="381125" cy="306075"/>
              </a:xfrm>
              <a:custGeom>
                <a:avLst/>
                <a:gdLst/>
                <a:ahLst/>
                <a:cxnLst/>
                <a:rect l="l" t="t" r="r" b="b"/>
                <a:pathLst>
                  <a:path w="15245" h="12243" extrusionOk="0">
                    <a:moveTo>
                      <a:pt x="6171" y="1"/>
                    </a:moveTo>
                    <a:cubicBezTo>
                      <a:pt x="5504" y="1"/>
                      <a:pt x="4870" y="435"/>
                      <a:pt x="4604" y="1002"/>
                    </a:cubicBezTo>
                    <a:lnTo>
                      <a:pt x="534" y="9775"/>
                    </a:lnTo>
                    <a:cubicBezTo>
                      <a:pt x="0" y="10942"/>
                      <a:pt x="901" y="12243"/>
                      <a:pt x="2135" y="12243"/>
                    </a:cubicBezTo>
                    <a:lnTo>
                      <a:pt x="5204" y="12243"/>
                    </a:lnTo>
                    <a:cubicBezTo>
                      <a:pt x="5771" y="12243"/>
                      <a:pt x="6271" y="11976"/>
                      <a:pt x="6605" y="11576"/>
                    </a:cubicBezTo>
                    <a:lnTo>
                      <a:pt x="8807" y="8774"/>
                    </a:lnTo>
                    <a:cubicBezTo>
                      <a:pt x="9140" y="8340"/>
                      <a:pt x="9640" y="8107"/>
                      <a:pt x="10174" y="8107"/>
                    </a:cubicBezTo>
                    <a:lnTo>
                      <a:pt x="15244" y="8107"/>
                    </a:lnTo>
                    <a:lnTo>
                      <a:pt x="15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5089650" y="1222975"/>
                <a:ext cx="381125" cy="306075"/>
              </a:xfrm>
              <a:custGeom>
                <a:avLst/>
                <a:gdLst/>
                <a:ahLst/>
                <a:cxnLst/>
                <a:rect l="l" t="t" r="r" b="b"/>
                <a:pathLst>
                  <a:path w="15245" h="12243" extrusionOk="0">
                    <a:moveTo>
                      <a:pt x="0" y="1"/>
                    </a:moveTo>
                    <a:lnTo>
                      <a:pt x="0" y="8107"/>
                    </a:lnTo>
                    <a:lnTo>
                      <a:pt x="5070" y="8107"/>
                    </a:lnTo>
                    <a:cubicBezTo>
                      <a:pt x="5604" y="8107"/>
                      <a:pt x="6104" y="8340"/>
                      <a:pt x="6438" y="8774"/>
                    </a:cubicBezTo>
                    <a:lnTo>
                      <a:pt x="8640" y="11576"/>
                    </a:lnTo>
                    <a:cubicBezTo>
                      <a:pt x="8973" y="11976"/>
                      <a:pt x="9473" y="12243"/>
                      <a:pt x="10007" y="12243"/>
                    </a:cubicBezTo>
                    <a:lnTo>
                      <a:pt x="13109" y="12243"/>
                    </a:lnTo>
                    <a:cubicBezTo>
                      <a:pt x="14344" y="12243"/>
                      <a:pt x="15244" y="10942"/>
                      <a:pt x="14677" y="9775"/>
                    </a:cubicBezTo>
                    <a:lnTo>
                      <a:pt x="10641" y="1002"/>
                    </a:lnTo>
                    <a:cubicBezTo>
                      <a:pt x="10341" y="435"/>
                      <a:pt x="9740" y="1"/>
                      <a:pt x="9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4661825" y="409900"/>
                <a:ext cx="597950" cy="1200875"/>
              </a:xfrm>
              <a:custGeom>
                <a:avLst/>
                <a:gdLst/>
                <a:ahLst/>
                <a:cxnLst/>
                <a:rect l="l" t="t" r="r" b="b"/>
                <a:pathLst>
                  <a:path w="23918" h="48035" extrusionOk="0">
                    <a:moveTo>
                      <a:pt x="11943" y="1"/>
                    </a:moveTo>
                    <a:lnTo>
                      <a:pt x="10708" y="1502"/>
                    </a:lnTo>
                    <a:cubicBezTo>
                      <a:pt x="3370" y="10275"/>
                      <a:pt x="1" y="21683"/>
                      <a:pt x="1368" y="33024"/>
                    </a:cubicBezTo>
                    <a:lnTo>
                      <a:pt x="4337" y="48035"/>
                    </a:lnTo>
                    <a:lnTo>
                      <a:pt x="19682" y="48035"/>
                    </a:lnTo>
                    <a:lnTo>
                      <a:pt x="22617" y="33024"/>
                    </a:lnTo>
                    <a:cubicBezTo>
                      <a:pt x="23918" y="21649"/>
                      <a:pt x="20549" y="10275"/>
                      <a:pt x="13210" y="1502"/>
                    </a:cubicBezTo>
                    <a:lnTo>
                      <a:pt x="119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4729375" y="1609925"/>
                <a:ext cx="462025" cy="79250"/>
              </a:xfrm>
              <a:custGeom>
                <a:avLst/>
                <a:gdLst/>
                <a:ahLst/>
                <a:cxnLst/>
                <a:rect l="l" t="t" r="r" b="b"/>
                <a:pathLst>
                  <a:path w="18481" h="3170" extrusionOk="0">
                    <a:moveTo>
                      <a:pt x="1569" y="1"/>
                    </a:moveTo>
                    <a:cubicBezTo>
                      <a:pt x="701" y="1"/>
                      <a:pt x="1" y="701"/>
                      <a:pt x="1" y="1568"/>
                    </a:cubicBezTo>
                    <a:cubicBezTo>
                      <a:pt x="1" y="2469"/>
                      <a:pt x="701" y="3170"/>
                      <a:pt x="1569" y="3170"/>
                    </a:cubicBezTo>
                    <a:lnTo>
                      <a:pt x="16879" y="3170"/>
                    </a:lnTo>
                    <a:cubicBezTo>
                      <a:pt x="17747" y="3170"/>
                      <a:pt x="18481" y="2469"/>
                      <a:pt x="18481" y="1568"/>
                    </a:cubicBezTo>
                    <a:cubicBezTo>
                      <a:pt x="18481" y="701"/>
                      <a:pt x="17747" y="1"/>
                      <a:pt x="16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4905350" y="668425"/>
                <a:ext cx="110925" cy="110925"/>
              </a:xfrm>
              <a:custGeom>
                <a:avLst/>
                <a:gdLst/>
                <a:ahLst/>
                <a:cxnLst/>
                <a:rect l="l" t="t" r="r" b="b"/>
                <a:pathLst>
                  <a:path w="4437" h="4437" extrusionOk="0">
                    <a:moveTo>
                      <a:pt x="2202" y="0"/>
                    </a:moveTo>
                    <a:cubicBezTo>
                      <a:pt x="1001" y="0"/>
                      <a:pt x="0" y="1001"/>
                      <a:pt x="0" y="2202"/>
                    </a:cubicBezTo>
                    <a:cubicBezTo>
                      <a:pt x="0" y="3436"/>
                      <a:pt x="1001" y="4437"/>
                      <a:pt x="2202" y="4437"/>
                    </a:cubicBezTo>
                    <a:cubicBezTo>
                      <a:pt x="3436" y="4437"/>
                      <a:pt x="4437" y="3436"/>
                      <a:pt x="4437" y="2202"/>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4905350" y="868575"/>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4905350" y="1069550"/>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4662675" y="1689150"/>
                <a:ext cx="596275" cy="525400"/>
              </a:xfrm>
              <a:custGeom>
                <a:avLst/>
                <a:gdLst/>
                <a:ahLst/>
                <a:cxnLst/>
                <a:rect l="l" t="t" r="r" b="b"/>
                <a:pathLst>
                  <a:path w="23851" h="21016" extrusionOk="0">
                    <a:moveTo>
                      <a:pt x="4970" y="1"/>
                    </a:moveTo>
                    <a:cubicBezTo>
                      <a:pt x="4970" y="1"/>
                      <a:pt x="0" y="14778"/>
                      <a:pt x="11909" y="21016"/>
                    </a:cubicBezTo>
                    <a:cubicBezTo>
                      <a:pt x="23851" y="14778"/>
                      <a:pt x="18880" y="1"/>
                      <a:pt x="18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4782750" y="1689150"/>
                <a:ext cx="356125" cy="314425"/>
              </a:xfrm>
              <a:custGeom>
                <a:avLst/>
                <a:gdLst/>
                <a:ahLst/>
                <a:cxnLst/>
                <a:rect l="l" t="t" r="r" b="b"/>
                <a:pathLst>
                  <a:path w="14245" h="12577" extrusionOk="0">
                    <a:moveTo>
                      <a:pt x="2936" y="1"/>
                    </a:moveTo>
                    <a:cubicBezTo>
                      <a:pt x="2936" y="1"/>
                      <a:pt x="1" y="8840"/>
                      <a:pt x="7106" y="12576"/>
                    </a:cubicBezTo>
                    <a:cubicBezTo>
                      <a:pt x="14244" y="8840"/>
                      <a:pt x="11275" y="1"/>
                      <a:pt x="1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791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7"/>
        <p:cNvGrpSpPr/>
        <p:nvPr/>
      </p:nvGrpSpPr>
      <p:grpSpPr>
        <a:xfrm>
          <a:off x="0" y="0"/>
          <a:ext cx="0" cy="0"/>
          <a:chOff x="0" y="0"/>
          <a:chExt cx="0" cy="0"/>
        </a:xfrm>
      </p:grpSpPr>
      <p:sp>
        <p:nvSpPr>
          <p:cNvPr id="568" name="Google Shape;568;p38"/>
          <p:cNvSpPr txBox="1">
            <a:spLocks noGrp="1"/>
          </p:cNvSpPr>
          <p:nvPr>
            <p:ph type="ctrTitle"/>
          </p:nvPr>
        </p:nvSpPr>
        <p:spPr>
          <a:xfrm>
            <a:off x="-694104" y="1198610"/>
            <a:ext cx="6257700" cy="207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smtClean="0">
                <a:solidFill>
                  <a:srgbClr val="002060"/>
                </a:solidFill>
                <a:latin typeface="Times New Roman" panose="02020603050405020304" pitchFamily="18" charset="0"/>
                <a:cs typeface="Times New Roman" panose="02020603050405020304" pitchFamily="18" charset="0"/>
              </a:rPr>
              <a:t>LẬP </a:t>
            </a:r>
            <a:r>
              <a:rPr lang="en" sz="4800" b="1" smtClean="0">
                <a:solidFill>
                  <a:srgbClr val="002060"/>
                </a:solidFill>
                <a:latin typeface="Times New Roman" panose="02020603050405020304" pitchFamily="18" charset="0"/>
                <a:cs typeface="Times New Roman" panose="02020603050405020304" pitchFamily="18" charset="0"/>
              </a:rPr>
              <a:t>KẾ </a:t>
            </a:r>
            <a:r>
              <a:rPr lang="en" sz="4800" b="1">
                <a:solidFill>
                  <a:srgbClr val="002060"/>
                </a:solidFill>
                <a:latin typeface="Times New Roman" panose="02020603050405020304" pitchFamily="18" charset="0"/>
                <a:cs typeface="Times New Roman" panose="02020603050405020304" pitchFamily="18" charset="0"/>
              </a:rPr>
              <a:t>HOẠCH</a:t>
            </a:r>
            <a:br>
              <a:rPr lang="en" sz="4800" b="1">
                <a:solidFill>
                  <a:srgbClr val="002060"/>
                </a:solidFill>
                <a:latin typeface="Times New Roman" panose="02020603050405020304" pitchFamily="18" charset="0"/>
                <a:cs typeface="Times New Roman" panose="02020603050405020304" pitchFamily="18" charset="0"/>
              </a:rPr>
            </a:br>
            <a:r>
              <a:rPr lang="en" sz="4800" b="1">
                <a:solidFill>
                  <a:srgbClr val="002060"/>
                </a:solidFill>
                <a:latin typeface="Times New Roman" panose="02020603050405020304" pitchFamily="18" charset="0"/>
                <a:cs typeface="Times New Roman" panose="02020603050405020304" pitchFamily="18" charset="0"/>
              </a:rPr>
              <a:t> </a:t>
            </a:r>
            <a:r>
              <a:rPr lang="en" sz="6600" b="1">
                <a:solidFill>
                  <a:srgbClr val="002060"/>
                </a:solidFill>
                <a:latin typeface="Times New Roman" panose="02020603050405020304" pitchFamily="18" charset="0"/>
                <a:cs typeface="Times New Roman" panose="02020603050405020304" pitchFamily="18" charset="0"/>
              </a:rPr>
              <a:t>CHI TIÊU</a:t>
            </a:r>
            <a:endParaRPr sz="6600" b="1">
              <a:solidFill>
                <a:srgbClr val="002060"/>
              </a:solidFill>
              <a:latin typeface="Times New Roman" panose="02020603050405020304" pitchFamily="18" charset="0"/>
              <a:cs typeface="Times New Roman" panose="02020603050405020304" pitchFamily="18" charset="0"/>
            </a:endParaRPr>
          </a:p>
        </p:txBody>
      </p:sp>
      <p:grpSp>
        <p:nvGrpSpPr>
          <p:cNvPr id="570" name="Google Shape;570;p38"/>
          <p:cNvGrpSpPr/>
          <p:nvPr/>
        </p:nvGrpSpPr>
        <p:grpSpPr>
          <a:xfrm>
            <a:off x="4578176" y="1268467"/>
            <a:ext cx="3998401" cy="3482914"/>
            <a:chOff x="4578176" y="1268467"/>
            <a:chExt cx="3998401" cy="3482914"/>
          </a:xfrm>
        </p:grpSpPr>
        <p:grpSp>
          <p:nvGrpSpPr>
            <p:cNvPr id="571" name="Google Shape;571;p38"/>
            <p:cNvGrpSpPr/>
            <p:nvPr/>
          </p:nvGrpSpPr>
          <p:grpSpPr>
            <a:xfrm>
              <a:off x="6769383" y="1268467"/>
              <a:ext cx="1530739" cy="2348789"/>
              <a:chOff x="6699275" y="2327988"/>
              <a:chExt cx="1406025" cy="2157425"/>
            </a:xfrm>
          </p:grpSpPr>
          <p:grpSp>
            <p:nvGrpSpPr>
              <p:cNvPr id="572" name="Google Shape;572;p38"/>
              <p:cNvGrpSpPr/>
              <p:nvPr/>
            </p:nvGrpSpPr>
            <p:grpSpPr>
              <a:xfrm>
                <a:off x="6699275" y="2327988"/>
                <a:ext cx="1406025" cy="2157425"/>
                <a:chOff x="1576300" y="3891550"/>
                <a:chExt cx="1406025" cy="2157425"/>
              </a:xfrm>
            </p:grpSpPr>
            <p:sp>
              <p:nvSpPr>
                <p:cNvPr id="573" name="Google Shape;573;p38"/>
                <p:cNvSpPr/>
                <p:nvPr/>
              </p:nvSpPr>
              <p:spPr>
                <a:xfrm>
                  <a:off x="1576300" y="3891550"/>
                  <a:ext cx="1406025" cy="2157425"/>
                </a:xfrm>
                <a:custGeom>
                  <a:avLst/>
                  <a:gdLst/>
                  <a:ahLst/>
                  <a:cxnLst/>
                  <a:rect l="l" t="t" r="r" b="b"/>
                  <a:pathLst>
                    <a:path w="56241" h="86297" extrusionOk="0">
                      <a:moveTo>
                        <a:pt x="5104" y="1"/>
                      </a:moveTo>
                      <a:cubicBezTo>
                        <a:pt x="2269" y="1"/>
                        <a:pt x="0" y="2303"/>
                        <a:pt x="0" y="5138"/>
                      </a:cubicBezTo>
                      <a:lnTo>
                        <a:pt x="0" y="81159"/>
                      </a:lnTo>
                      <a:cubicBezTo>
                        <a:pt x="0" y="83994"/>
                        <a:pt x="2269" y="86296"/>
                        <a:pt x="5104" y="86296"/>
                      </a:cubicBezTo>
                      <a:lnTo>
                        <a:pt x="51104" y="86296"/>
                      </a:lnTo>
                      <a:cubicBezTo>
                        <a:pt x="53939" y="86296"/>
                        <a:pt x="56241" y="83994"/>
                        <a:pt x="56241" y="81159"/>
                      </a:cubicBezTo>
                      <a:lnTo>
                        <a:pt x="56241" y="5138"/>
                      </a:lnTo>
                      <a:cubicBezTo>
                        <a:pt x="56241" y="2303"/>
                        <a:pt x="53939" y="1"/>
                        <a:pt x="5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1687200" y="4019975"/>
                  <a:ext cx="1183375" cy="1827175"/>
                </a:xfrm>
                <a:custGeom>
                  <a:avLst/>
                  <a:gdLst/>
                  <a:ahLst/>
                  <a:cxnLst/>
                  <a:rect l="l" t="t" r="r" b="b"/>
                  <a:pathLst>
                    <a:path w="47335" h="73087" extrusionOk="0">
                      <a:moveTo>
                        <a:pt x="3603" y="1"/>
                      </a:moveTo>
                      <a:cubicBezTo>
                        <a:pt x="1602" y="1"/>
                        <a:pt x="1" y="1635"/>
                        <a:pt x="1" y="3604"/>
                      </a:cubicBezTo>
                      <a:lnTo>
                        <a:pt x="1" y="69517"/>
                      </a:lnTo>
                      <a:cubicBezTo>
                        <a:pt x="1" y="71519"/>
                        <a:pt x="1635" y="73087"/>
                        <a:pt x="3603" y="73087"/>
                      </a:cubicBezTo>
                      <a:lnTo>
                        <a:pt x="43699" y="73087"/>
                      </a:lnTo>
                      <a:cubicBezTo>
                        <a:pt x="45700" y="73087"/>
                        <a:pt x="47301" y="71485"/>
                        <a:pt x="47301" y="69517"/>
                      </a:cubicBezTo>
                      <a:lnTo>
                        <a:pt x="47301" y="3637"/>
                      </a:lnTo>
                      <a:cubicBezTo>
                        <a:pt x="47335" y="1635"/>
                        <a:pt x="45700" y="1"/>
                        <a:pt x="4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2137525" y="3957450"/>
                  <a:ext cx="281900" cy="25"/>
                </a:xfrm>
                <a:custGeom>
                  <a:avLst/>
                  <a:gdLst/>
                  <a:ahLst/>
                  <a:cxnLst/>
                  <a:rect l="l" t="t" r="r" b="b"/>
                  <a:pathLst>
                    <a:path w="11276" h="1" fill="none" extrusionOk="0">
                      <a:moveTo>
                        <a:pt x="1" y="0"/>
                      </a:moveTo>
                      <a:lnTo>
                        <a:pt x="11275" y="0"/>
                      </a:lnTo>
                    </a:path>
                  </a:pathLst>
                </a:custGeom>
                <a:noFill/>
                <a:ln w="417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8"/>
              <p:cNvGrpSpPr/>
              <p:nvPr/>
            </p:nvGrpSpPr>
            <p:grpSpPr>
              <a:xfrm>
                <a:off x="6908344" y="2913049"/>
                <a:ext cx="987895" cy="987337"/>
                <a:chOff x="889282" y="2874625"/>
                <a:chExt cx="1356253" cy="1355487"/>
              </a:xfrm>
            </p:grpSpPr>
            <p:sp>
              <p:nvSpPr>
                <p:cNvPr id="577" name="Google Shape;577;p3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1290539"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38"/>
            <p:cNvGrpSpPr/>
            <p:nvPr/>
          </p:nvGrpSpPr>
          <p:grpSpPr>
            <a:xfrm>
              <a:off x="7101553" y="3267540"/>
              <a:ext cx="1475024" cy="1356940"/>
              <a:chOff x="2957275" y="3539650"/>
              <a:chExt cx="1156700" cy="1064100"/>
            </a:xfrm>
          </p:grpSpPr>
          <p:sp>
            <p:nvSpPr>
              <p:cNvPr id="581" name="Google Shape;581;p38"/>
              <p:cNvSpPr/>
              <p:nvPr/>
            </p:nvSpPr>
            <p:spPr>
              <a:xfrm>
                <a:off x="2985625" y="3573825"/>
                <a:ext cx="1128350" cy="1029925"/>
              </a:xfrm>
              <a:custGeom>
                <a:avLst/>
                <a:gdLst/>
                <a:ahLst/>
                <a:cxnLst/>
                <a:rect l="l" t="t" r="r" b="b"/>
                <a:pathLst>
                  <a:path w="45134" h="41197" extrusionOk="0">
                    <a:moveTo>
                      <a:pt x="28521" y="1"/>
                    </a:moveTo>
                    <a:cubicBezTo>
                      <a:pt x="27521" y="7173"/>
                      <a:pt x="23251" y="13611"/>
                      <a:pt x="17947" y="18514"/>
                    </a:cubicBezTo>
                    <a:cubicBezTo>
                      <a:pt x="12677" y="23451"/>
                      <a:pt x="6272" y="27054"/>
                      <a:pt x="1" y="30689"/>
                    </a:cubicBezTo>
                    <a:lnTo>
                      <a:pt x="17180" y="41197"/>
                    </a:lnTo>
                    <a:cubicBezTo>
                      <a:pt x="26353" y="36727"/>
                      <a:pt x="34359" y="29856"/>
                      <a:pt x="40096" y="21450"/>
                    </a:cubicBezTo>
                    <a:cubicBezTo>
                      <a:pt x="42865" y="17447"/>
                      <a:pt x="45133" y="12843"/>
                      <a:pt x="45133" y="7973"/>
                    </a:cubicBezTo>
                    <a:lnTo>
                      <a:pt x="28521"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3074875" y="3626375"/>
                <a:ext cx="1011575" cy="928175"/>
              </a:xfrm>
              <a:custGeom>
                <a:avLst/>
                <a:gdLst/>
                <a:ahLst/>
                <a:cxnLst/>
                <a:rect l="l" t="t" r="r" b="b"/>
                <a:pathLst>
                  <a:path w="40463" h="37127" extrusionOk="0">
                    <a:moveTo>
                      <a:pt x="26986" y="0"/>
                    </a:moveTo>
                    <a:cubicBezTo>
                      <a:pt x="26876" y="496"/>
                      <a:pt x="26493" y="969"/>
                      <a:pt x="25931" y="969"/>
                    </a:cubicBezTo>
                    <a:cubicBezTo>
                      <a:pt x="25813" y="969"/>
                      <a:pt x="25686" y="948"/>
                      <a:pt x="25552" y="901"/>
                    </a:cubicBezTo>
                    <a:cubicBezTo>
                      <a:pt x="25485" y="901"/>
                      <a:pt x="25452" y="868"/>
                      <a:pt x="25385" y="834"/>
                    </a:cubicBezTo>
                    <a:cubicBezTo>
                      <a:pt x="23550" y="8006"/>
                      <a:pt x="18880" y="13577"/>
                      <a:pt x="15111" y="17113"/>
                    </a:cubicBezTo>
                    <a:cubicBezTo>
                      <a:pt x="10608" y="21282"/>
                      <a:pt x="5437" y="24518"/>
                      <a:pt x="200" y="27553"/>
                    </a:cubicBezTo>
                    <a:cubicBezTo>
                      <a:pt x="968" y="28054"/>
                      <a:pt x="767" y="29221"/>
                      <a:pt x="0" y="29555"/>
                    </a:cubicBezTo>
                    <a:lnTo>
                      <a:pt x="12109" y="37027"/>
                    </a:lnTo>
                    <a:cubicBezTo>
                      <a:pt x="12438" y="36596"/>
                      <a:pt x="12942" y="36300"/>
                      <a:pt x="13545" y="36300"/>
                    </a:cubicBezTo>
                    <a:cubicBezTo>
                      <a:pt x="13735" y="36300"/>
                      <a:pt x="13936" y="36329"/>
                      <a:pt x="14144" y="36393"/>
                    </a:cubicBezTo>
                    <a:cubicBezTo>
                      <a:pt x="14644" y="36560"/>
                      <a:pt x="14978" y="36793"/>
                      <a:pt x="15211" y="37127"/>
                    </a:cubicBezTo>
                    <a:cubicBezTo>
                      <a:pt x="23384" y="32757"/>
                      <a:pt x="30455" y="26419"/>
                      <a:pt x="35692" y="18747"/>
                    </a:cubicBezTo>
                    <a:cubicBezTo>
                      <a:pt x="38494" y="14711"/>
                      <a:pt x="39995" y="11208"/>
                      <a:pt x="40462" y="7873"/>
                    </a:cubicBezTo>
                    <a:lnTo>
                      <a:pt x="40462" y="7873"/>
                    </a:lnTo>
                    <a:cubicBezTo>
                      <a:pt x="40401" y="7885"/>
                      <a:pt x="40331" y="7893"/>
                      <a:pt x="40257" y="7893"/>
                    </a:cubicBezTo>
                    <a:cubicBezTo>
                      <a:pt x="40129" y="7893"/>
                      <a:pt x="39989" y="7869"/>
                      <a:pt x="39862" y="7806"/>
                    </a:cubicBezTo>
                    <a:cubicBezTo>
                      <a:pt x="38895" y="7539"/>
                      <a:pt x="38895" y="6505"/>
                      <a:pt x="39395" y="5905"/>
                    </a:cubicBezTo>
                    <a:lnTo>
                      <a:pt x="26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3075700" y="3625525"/>
                <a:ext cx="844800" cy="834800"/>
              </a:xfrm>
              <a:custGeom>
                <a:avLst/>
                <a:gdLst/>
                <a:ahLst/>
                <a:cxnLst/>
                <a:rect l="l" t="t" r="r" b="b"/>
                <a:pathLst>
                  <a:path w="33792" h="33392" extrusionOk="0">
                    <a:moveTo>
                      <a:pt x="26986" y="1"/>
                    </a:moveTo>
                    <a:cubicBezTo>
                      <a:pt x="26875" y="531"/>
                      <a:pt x="26483" y="991"/>
                      <a:pt x="25910" y="991"/>
                    </a:cubicBezTo>
                    <a:cubicBezTo>
                      <a:pt x="25797" y="991"/>
                      <a:pt x="25678" y="973"/>
                      <a:pt x="25552" y="935"/>
                    </a:cubicBezTo>
                    <a:cubicBezTo>
                      <a:pt x="25485" y="935"/>
                      <a:pt x="25452" y="902"/>
                      <a:pt x="25385" y="835"/>
                    </a:cubicBezTo>
                    <a:cubicBezTo>
                      <a:pt x="23551" y="8007"/>
                      <a:pt x="18881" y="13611"/>
                      <a:pt x="15111" y="17147"/>
                    </a:cubicBezTo>
                    <a:cubicBezTo>
                      <a:pt x="10608" y="21316"/>
                      <a:pt x="5438" y="24519"/>
                      <a:pt x="201" y="27587"/>
                    </a:cubicBezTo>
                    <a:cubicBezTo>
                      <a:pt x="968" y="28088"/>
                      <a:pt x="768" y="29255"/>
                      <a:pt x="1" y="29589"/>
                    </a:cubicBezTo>
                    <a:lnTo>
                      <a:pt x="6138" y="33392"/>
                    </a:lnTo>
                    <a:cubicBezTo>
                      <a:pt x="6272" y="33225"/>
                      <a:pt x="6438" y="33058"/>
                      <a:pt x="6639" y="32925"/>
                    </a:cubicBezTo>
                    <a:cubicBezTo>
                      <a:pt x="12243" y="29389"/>
                      <a:pt x="19081" y="26420"/>
                      <a:pt x="23417" y="21416"/>
                    </a:cubicBezTo>
                    <a:cubicBezTo>
                      <a:pt x="27987" y="16113"/>
                      <a:pt x="31356" y="11543"/>
                      <a:pt x="33791" y="3270"/>
                    </a:cubicBezTo>
                    <a:lnTo>
                      <a:pt x="26986" y="1"/>
                    </a:lnTo>
                    <a:close/>
                  </a:path>
                </a:pathLst>
              </a:custGeom>
              <a:solidFill>
                <a:srgbClr val="52A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3758700" y="3852850"/>
                <a:ext cx="107600" cy="95725"/>
              </a:xfrm>
              <a:custGeom>
                <a:avLst/>
                <a:gdLst/>
                <a:ahLst/>
                <a:cxnLst/>
                <a:rect l="l" t="t" r="r" b="b"/>
                <a:pathLst>
                  <a:path w="4304" h="3829" extrusionOk="0">
                    <a:moveTo>
                      <a:pt x="2141" y="1"/>
                    </a:moveTo>
                    <a:cubicBezTo>
                      <a:pt x="1306" y="1"/>
                      <a:pt x="546" y="530"/>
                      <a:pt x="300" y="1349"/>
                    </a:cubicBezTo>
                    <a:cubicBezTo>
                      <a:pt x="0" y="2383"/>
                      <a:pt x="600" y="3450"/>
                      <a:pt x="1601" y="3751"/>
                    </a:cubicBezTo>
                    <a:cubicBezTo>
                      <a:pt x="1782" y="3803"/>
                      <a:pt x="1965" y="3828"/>
                      <a:pt x="2143" y="3828"/>
                    </a:cubicBezTo>
                    <a:cubicBezTo>
                      <a:pt x="2986" y="3828"/>
                      <a:pt x="3755" y="3275"/>
                      <a:pt x="4003" y="2450"/>
                    </a:cubicBezTo>
                    <a:cubicBezTo>
                      <a:pt x="4303" y="1416"/>
                      <a:pt x="3703" y="381"/>
                      <a:pt x="2702" y="81"/>
                    </a:cubicBezTo>
                    <a:cubicBezTo>
                      <a:pt x="2515" y="27"/>
                      <a:pt x="2326" y="1"/>
                      <a:pt x="2141"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856775" y="3829700"/>
                <a:ext cx="110550" cy="170900"/>
              </a:xfrm>
              <a:custGeom>
                <a:avLst/>
                <a:gdLst/>
                <a:ahLst/>
                <a:cxnLst/>
                <a:rect l="l" t="t" r="r" b="b"/>
                <a:pathLst>
                  <a:path w="4422" h="6836" extrusionOk="0">
                    <a:moveTo>
                      <a:pt x="4127" y="1"/>
                    </a:moveTo>
                    <a:cubicBezTo>
                      <a:pt x="4018" y="1"/>
                      <a:pt x="3911" y="64"/>
                      <a:pt x="3883" y="207"/>
                    </a:cubicBezTo>
                    <a:cubicBezTo>
                      <a:pt x="3249" y="2608"/>
                      <a:pt x="2048" y="4710"/>
                      <a:pt x="213" y="6411"/>
                    </a:cubicBezTo>
                    <a:cubicBezTo>
                      <a:pt x="1" y="6571"/>
                      <a:pt x="212" y="6836"/>
                      <a:pt x="407" y="6836"/>
                    </a:cubicBezTo>
                    <a:cubicBezTo>
                      <a:pt x="457" y="6836"/>
                      <a:pt x="506" y="6819"/>
                      <a:pt x="547" y="6778"/>
                    </a:cubicBezTo>
                    <a:cubicBezTo>
                      <a:pt x="2415" y="5043"/>
                      <a:pt x="3749" y="2809"/>
                      <a:pt x="4383" y="307"/>
                    </a:cubicBezTo>
                    <a:cubicBezTo>
                      <a:pt x="4421" y="115"/>
                      <a:pt x="4273" y="1"/>
                      <a:pt x="4127"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3880975" y="3851700"/>
                <a:ext cx="110575" cy="170600"/>
              </a:xfrm>
              <a:custGeom>
                <a:avLst/>
                <a:gdLst/>
                <a:ahLst/>
                <a:cxnLst/>
                <a:rect l="l" t="t" r="r" b="b"/>
                <a:pathLst>
                  <a:path w="4423" h="6824" extrusionOk="0">
                    <a:moveTo>
                      <a:pt x="4109" y="1"/>
                    </a:moveTo>
                    <a:cubicBezTo>
                      <a:pt x="4007" y="1"/>
                      <a:pt x="3909" y="59"/>
                      <a:pt x="3882" y="194"/>
                    </a:cubicBezTo>
                    <a:cubicBezTo>
                      <a:pt x="3248" y="2596"/>
                      <a:pt x="2047" y="4697"/>
                      <a:pt x="213" y="6398"/>
                    </a:cubicBezTo>
                    <a:cubicBezTo>
                      <a:pt x="0" y="6558"/>
                      <a:pt x="190" y="6823"/>
                      <a:pt x="394" y="6823"/>
                    </a:cubicBezTo>
                    <a:cubicBezTo>
                      <a:pt x="446" y="6823"/>
                      <a:pt x="499" y="6806"/>
                      <a:pt x="546" y="6765"/>
                    </a:cubicBezTo>
                    <a:cubicBezTo>
                      <a:pt x="2448" y="4997"/>
                      <a:pt x="3749" y="2829"/>
                      <a:pt x="4382" y="327"/>
                    </a:cubicBezTo>
                    <a:cubicBezTo>
                      <a:pt x="4422" y="128"/>
                      <a:pt x="4260" y="1"/>
                      <a:pt x="4109"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3449300" y="4001425"/>
                <a:ext cx="382800" cy="305675"/>
              </a:xfrm>
              <a:custGeom>
                <a:avLst/>
                <a:gdLst/>
                <a:ahLst/>
                <a:cxnLst/>
                <a:rect l="l" t="t" r="r" b="b"/>
                <a:pathLst>
                  <a:path w="15312" h="12227" extrusionOk="0">
                    <a:moveTo>
                      <a:pt x="6405" y="0"/>
                    </a:moveTo>
                    <a:cubicBezTo>
                      <a:pt x="4440" y="0"/>
                      <a:pt x="2662" y="819"/>
                      <a:pt x="1668" y="2377"/>
                    </a:cubicBezTo>
                    <a:cubicBezTo>
                      <a:pt x="1" y="5046"/>
                      <a:pt x="1335" y="8882"/>
                      <a:pt x="4637" y="10950"/>
                    </a:cubicBezTo>
                    <a:cubicBezTo>
                      <a:pt x="6011" y="11811"/>
                      <a:pt x="7507" y="12227"/>
                      <a:pt x="8907" y="12227"/>
                    </a:cubicBezTo>
                    <a:cubicBezTo>
                      <a:pt x="10872" y="12227"/>
                      <a:pt x="12650" y="11408"/>
                      <a:pt x="13644" y="9849"/>
                    </a:cubicBezTo>
                    <a:cubicBezTo>
                      <a:pt x="15311" y="7181"/>
                      <a:pt x="13977" y="3345"/>
                      <a:pt x="10675" y="1277"/>
                    </a:cubicBezTo>
                    <a:cubicBezTo>
                      <a:pt x="9301" y="416"/>
                      <a:pt x="7805" y="0"/>
                      <a:pt x="6405" y="0"/>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3466825" y="4015900"/>
                <a:ext cx="346100" cy="277725"/>
              </a:xfrm>
              <a:custGeom>
                <a:avLst/>
                <a:gdLst/>
                <a:ahLst/>
                <a:cxnLst/>
                <a:rect l="l" t="t" r="r" b="b"/>
                <a:pathLst>
                  <a:path w="13844" h="11109" extrusionOk="0">
                    <a:moveTo>
                      <a:pt x="5856" y="258"/>
                    </a:moveTo>
                    <a:cubicBezTo>
                      <a:pt x="6462" y="258"/>
                      <a:pt x="7087" y="348"/>
                      <a:pt x="7706" y="531"/>
                    </a:cubicBezTo>
                    <a:cubicBezTo>
                      <a:pt x="8339" y="698"/>
                      <a:pt x="8973" y="998"/>
                      <a:pt x="9540" y="1365"/>
                    </a:cubicBezTo>
                    <a:cubicBezTo>
                      <a:pt x="12409" y="3166"/>
                      <a:pt x="13576" y="6502"/>
                      <a:pt x="12142" y="8803"/>
                    </a:cubicBezTo>
                    <a:cubicBezTo>
                      <a:pt x="11306" y="10165"/>
                      <a:pt x="9767" y="10868"/>
                      <a:pt x="8060" y="10868"/>
                    </a:cubicBezTo>
                    <a:cubicBezTo>
                      <a:pt x="6840" y="10868"/>
                      <a:pt x="5533" y="10508"/>
                      <a:pt x="4336" y="9771"/>
                    </a:cubicBezTo>
                    <a:cubicBezTo>
                      <a:pt x="1468" y="7970"/>
                      <a:pt x="300" y="4634"/>
                      <a:pt x="1768" y="2332"/>
                    </a:cubicBezTo>
                    <a:cubicBezTo>
                      <a:pt x="2581" y="977"/>
                      <a:pt x="4141" y="258"/>
                      <a:pt x="5856" y="258"/>
                    </a:cubicBezTo>
                    <a:close/>
                    <a:moveTo>
                      <a:pt x="5798" y="0"/>
                    </a:moveTo>
                    <a:cubicBezTo>
                      <a:pt x="4002" y="0"/>
                      <a:pt x="2380" y="740"/>
                      <a:pt x="1501" y="2165"/>
                    </a:cubicBezTo>
                    <a:cubicBezTo>
                      <a:pt x="0" y="4600"/>
                      <a:pt x="1168" y="8070"/>
                      <a:pt x="4170" y="9971"/>
                    </a:cubicBezTo>
                    <a:cubicBezTo>
                      <a:pt x="4803" y="10371"/>
                      <a:pt x="5437" y="10638"/>
                      <a:pt x="6104" y="10838"/>
                    </a:cubicBezTo>
                    <a:cubicBezTo>
                      <a:pt x="6749" y="11019"/>
                      <a:pt x="7396" y="11108"/>
                      <a:pt x="8022" y="11108"/>
                    </a:cubicBezTo>
                    <a:cubicBezTo>
                      <a:pt x="9824" y="11108"/>
                      <a:pt x="11451" y="10364"/>
                      <a:pt x="12342" y="8904"/>
                    </a:cubicBezTo>
                    <a:cubicBezTo>
                      <a:pt x="13843" y="6502"/>
                      <a:pt x="12676" y="2999"/>
                      <a:pt x="9674" y="1131"/>
                    </a:cubicBezTo>
                    <a:cubicBezTo>
                      <a:pt x="8429" y="371"/>
                      <a:pt x="7070" y="0"/>
                      <a:pt x="5798" y="0"/>
                    </a:cubicBezTo>
                    <a:close/>
                  </a:path>
                </a:pathLst>
              </a:custGeom>
              <a:solidFill>
                <a:srgbClr val="92C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3546875" y="4056675"/>
                <a:ext cx="199325" cy="173025"/>
              </a:xfrm>
              <a:custGeom>
                <a:avLst/>
                <a:gdLst/>
                <a:ahLst/>
                <a:cxnLst/>
                <a:rect l="l" t="t" r="r" b="b"/>
                <a:pathLst>
                  <a:path w="7973" h="6921" extrusionOk="0">
                    <a:moveTo>
                      <a:pt x="1501" y="2002"/>
                    </a:moveTo>
                    <a:lnTo>
                      <a:pt x="2836" y="3070"/>
                    </a:lnTo>
                    <a:cubicBezTo>
                      <a:pt x="2602" y="3203"/>
                      <a:pt x="2402" y="3303"/>
                      <a:pt x="2169" y="3303"/>
                    </a:cubicBezTo>
                    <a:cubicBezTo>
                      <a:pt x="2142" y="3308"/>
                      <a:pt x="2115" y="3310"/>
                      <a:pt x="2088" y="3310"/>
                    </a:cubicBezTo>
                    <a:cubicBezTo>
                      <a:pt x="1915" y="3310"/>
                      <a:pt x="1746" y="3223"/>
                      <a:pt x="1601" y="3136"/>
                    </a:cubicBezTo>
                    <a:cubicBezTo>
                      <a:pt x="1435" y="3003"/>
                      <a:pt x="1335" y="2836"/>
                      <a:pt x="1335" y="2636"/>
                    </a:cubicBezTo>
                    <a:cubicBezTo>
                      <a:pt x="1335" y="2402"/>
                      <a:pt x="1401" y="2202"/>
                      <a:pt x="1501" y="2002"/>
                    </a:cubicBezTo>
                    <a:close/>
                    <a:moveTo>
                      <a:pt x="5667" y="3149"/>
                    </a:moveTo>
                    <a:cubicBezTo>
                      <a:pt x="5857" y="3149"/>
                      <a:pt x="6014" y="3239"/>
                      <a:pt x="6171" y="3370"/>
                    </a:cubicBezTo>
                    <a:cubicBezTo>
                      <a:pt x="6405" y="3537"/>
                      <a:pt x="6505" y="3737"/>
                      <a:pt x="6505" y="3970"/>
                    </a:cubicBezTo>
                    <a:cubicBezTo>
                      <a:pt x="6505" y="4170"/>
                      <a:pt x="6438" y="4404"/>
                      <a:pt x="6305" y="4671"/>
                    </a:cubicBezTo>
                    <a:lnTo>
                      <a:pt x="4770" y="3370"/>
                    </a:lnTo>
                    <a:cubicBezTo>
                      <a:pt x="5004" y="3236"/>
                      <a:pt x="5271" y="3203"/>
                      <a:pt x="5504" y="3170"/>
                    </a:cubicBezTo>
                    <a:cubicBezTo>
                      <a:pt x="5561" y="3155"/>
                      <a:pt x="5615" y="3149"/>
                      <a:pt x="5667" y="3149"/>
                    </a:cubicBezTo>
                    <a:close/>
                    <a:moveTo>
                      <a:pt x="667" y="1"/>
                    </a:moveTo>
                    <a:lnTo>
                      <a:pt x="0" y="801"/>
                    </a:lnTo>
                    <a:lnTo>
                      <a:pt x="768" y="1402"/>
                    </a:lnTo>
                    <a:cubicBezTo>
                      <a:pt x="434" y="1902"/>
                      <a:pt x="267" y="2469"/>
                      <a:pt x="301" y="2903"/>
                    </a:cubicBezTo>
                    <a:cubicBezTo>
                      <a:pt x="301" y="3370"/>
                      <a:pt x="501" y="3803"/>
                      <a:pt x="901" y="4070"/>
                    </a:cubicBezTo>
                    <a:cubicBezTo>
                      <a:pt x="1101" y="4237"/>
                      <a:pt x="1335" y="4404"/>
                      <a:pt x="1601" y="4471"/>
                    </a:cubicBezTo>
                    <a:cubicBezTo>
                      <a:pt x="1767" y="4494"/>
                      <a:pt x="1948" y="4518"/>
                      <a:pt x="2123" y="4518"/>
                    </a:cubicBezTo>
                    <a:cubicBezTo>
                      <a:pt x="2196" y="4518"/>
                      <a:pt x="2267" y="4514"/>
                      <a:pt x="2335" y="4504"/>
                    </a:cubicBezTo>
                    <a:cubicBezTo>
                      <a:pt x="2569" y="4471"/>
                      <a:pt x="2802" y="4404"/>
                      <a:pt x="3069" y="4304"/>
                    </a:cubicBezTo>
                    <a:cubicBezTo>
                      <a:pt x="3303" y="4204"/>
                      <a:pt x="3503" y="4070"/>
                      <a:pt x="3770" y="3970"/>
                    </a:cubicBezTo>
                    <a:lnTo>
                      <a:pt x="5638" y="5538"/>
                    </a:lnTo>
                    <a:cubicBezTo>
                      <a:pt x="5382" y="5726"/>
                      <a:pt x="5108" y="5817"/>
                      <a:pt x="4817" y="5817"/>
                    </a:cubicBezTo>
                    <a:cubicBezTo>
                      <a:pt x="4539" y="5817"/>
                      <a:pt x="4246" y="5734"/>
                      <a:pt x="3936" y="5571"/>
                    </a:cubicBezTo>
                    <a:lnTo>
                      <a:pt x="3403" y="6505"/>
                    </a:lnTo>
                    <a:cubicBezTo>
                      <a:pt x="3829" y="6761"/>
                      <a:pt x="4256" y="6920"/>
                      <a:pt x="4703" y="6920"/>
                    </a:cubicBezTo>
                    <a:cubicBezTo>
                      <a:pt x="4780" y="6920"/>
                      <a:pt x="4858" y="6915"/>
                      <a:pt x="4937" y="6906"/>
                    </a:cubicBezTo>
                    <a:cubicBezTo>
                      <a:pt x="5471" y="6872"/>
                      <a:pt x="5971" y="6639"/>
                      <a:pt x="6472" y="6172"/>
                    </a:cubicBezTo>
                    <a:lnTo>
                      <a:pt x="7306" y="6739"/>
                    </a:lnTo>
                    <a:lnTo>
                      <a:pt x="7973" y="5972"/>
                    </a:lnTo>
                    <a:lnTo>
                      <a:pt x="7239" y="5338"/>
                    </a:lnTo>
                    <a:cubicBezTo>
                      <a:pt x="7406" y="5038"/>
                      <a:pt x="7506" y="4804"/>
                      <a:pt x="7606" y="4504"/>
                    </a:cubicBezTo>
                    <a:cubicBezTo>
                      <a:pt x="7672" y="4204"/>
                      <a:pt x="7739" y="3970"/>
                      <a:pt x="7672" y="3703"/>
                    </a:cubicBezTo>
                    <a:cubicBezTo>
                      <a:pt x="7639" y="3470"/>
                      <a:pt x="7606" y="3203"/>
                      <a:pt x="7472" y="3003"/>
                    </a:cubicBezTo>
                    <a:cubicBezTo>
                      <a:pt x="7339" y="2803"/>
                      <a:pt x="7239" y="2636"/>
                      <a:pt x="7005" y="2469"/>
                    </a:cubicBezTo>
                    <a:cubicBezTo>
                      <a:pt x="6772" y="2236"/>
                      <a:pt x="6472" y="2069"/>
                      <a:pt x="6238" y="2035"/>
                    </a:cubicBezTo>
                    <a:cubicBezTo>
                      <a:pt x="6049" y="2012"/>
                      <a:pt x="5877" y="1988"/>
                      <a:pt x="5687" y="1988"/>
                    </a:cubicBezTo>
                    <a:cubicBezTo>
                      <a:pt x="5608" y="1988"/>
                      <a:pt x="5525" y="1992"/>
                      <a:pt x="5438" y="2002"/>
                    </a:cubicBezTo>
                    <a:cubicBezTo>
                      <a:pt x="5137" y="2035"/>
                      <a:pt x="4904" y="2069"/>
                      <a:pt x="4637" y="2202"/>
                    </a:cubicBezTo>
                    <a:lnTo>
                      <a:pt x="3903" y="2569"/>
                    </a:lnTo>
                    <a:lnTo>
                      <a:pt x="2269" y="1235"/>
                    </a:lnTo>
                    <a:cubicBezTo>
                      <a:pt x="2481" y="1129"/>
                      <a:pt x="2687" y="1071"/>
                      <a:pt x="2902" y="1071"/>
                    </a:cubicBezTo>
                    <a:cubicBezTo>
                      <a:pt x="3158" y="1071"/>
                      <a:pt x="3428" y="1153"/>
                      <a:pt x="3736" y="1335"/>
                    </a:cubicBezTo>
                    <a:lnTo>
                      <a:pt x="4303" y="401"/>
                    </a:lnTo>
                    <a:cubicBezTo>
                      <a:pt x="4103" y="301"/>
                      <a:pt x="3903" y="167"/>
                      <a:pt x="3636" y="67"/>
                    </a:cubicBezTo>
                    <a:cubicBezTo>
                      <a:pt x="3403" y="34"/>
                      <a:pt x="3136" y="1"/>
                      <a:pt x="2902" y="1"/>
                    </a:cubicBezTo>
                    <a:cubicBezTo>
                      <a:pt x="2636" y="1"/>
                      <a:pt x="2402" y="34"/>
                      <a:pt x="2135" y="167"/>
                    </a:cubicBezTo>
                    <a:cubicBezTo>
                      <a:pt x="1902" y="301"/>
                      <a:pt x="1668" y="401"/>
                      <a:pt x="1435" y="634"/>
                    </a:cubicBezTo>
                    <a:lnTo>
                      <a:pt x="667" y="1"/>
                    </a:lnTo>
                    <a:close/>
                  </a:path>
                </a:pathLst>
              </a:custGeom>
              <a:solidFill>
                <a:srgbClr val="00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957275" y="3539650"/>
                <a:ext cx="1088300" cy="1050775"/>
              </a:xfrm>
              <a:custGeom>
                <a:avLst/>
                <a:gdLst/>
                <a:ahLst/>
                <a:cxnLst/>
                <a:rect l="l" t="t" r="r" b="b"/>
                <a:pathLst>
                  <a:path w="43532" h="42031" extrusionOk="0">
                    <a:moveTo>
                      <a:pt x="25853" y="0"/>
                    </a:moveTo>
                    <a:cubicBezTo>
                      <a:pt x="25486" y="7239"/>
                      <a:pt x="21750" y="13977"/>
                      <a:pt x="16880" y="19347"/>
                    </a:cubicBezTo>
                    <a:cubicBezTo>
                      <a:pt x="12009" y="24685"/>
                      <a:pt x="6005" y="28854"/>
                      <a:pt x="1" y="32990"/>
                    </a:cubicBezTo>
                    <a:lnTo>
                      <a:pt x="18047" y="42030"/>
                    </a:lnTo>
                    <a:cubicBezTo>
                      <a:pt x="26820" y="36827"/>
                      <a:pt x="34192" y="29254"/>
                      <a:pt x="39229" y="20381"/>
                    </a:cubicBezTo>
                    <a:cubicBezTo>
                      <a:pt x="41664" y="16145"/>
                      <a:pt x="43532" y="11375"/>
                      <a:pt x="43098" y="6538"/>
                    </a:cubicBezTo>
                    <a:lnTo>
                      <a:pt x="25853"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3049025" y="3587175"/>
                <a:ext cx="962375" cy="954050"/>
              </a:xfrm>
              <a:custGeom>
                <a:avLst/>
                <a:gdLst/>
                <a:ahLst/>
                <a:cxnLst/>
                <a:rect l="l" t="t" r="r" b="b"/>
                <a:pathLst>
                  <a:path w="38495" h="38162" extrusionOk="0">
                    <a:moveTo>
                      <a:pt x="24418" y="1"/>
                    </a:moveTo>
                    <a:cubicBezTo>
                      <a:pt x="24359" y="561"/>
                      <a:pt x="23986" y="1096"/>
                      <a:pt x="23346" y="1096"/>
                    </a:cubicBezTo>
                    <a:cubicBezTo>
                      <a:pt x="23263" y="1096"/>
                      <a:pt x="23175" y="1087"/>
                      <a:pt x="23083" y="1068"/>
                    </a:cubicBezTo>
                    <a:cubicBezTo>
                      <a:pt x="23017" y="1068"/>
                      <a:pt x="22983" y="1001"/>
                      <a:pt x="22916" y="1001"/>
                    </a:cubicBezTo>
                    <a:cubicBezTo>
                      <a:pt x="21716" y="8307"/>
                      <a:pt x="17546" y="14277"/>
                      <a:pt x="14010" y="18114"/>
                    </a:cubicBezTo>
                    <a:cubicBezTo>
                      <a:pt x="9874" y="22617"/>
                      <a:pt x="5004" y="26286"/>
                      <a:pt x="33" y="29755"/>
                    </a:cubicBezTo>
                    <a:cubicBezTo>
                      <a:pt x="834" y="30155"/>
                      <a:pt x="701" y="31356"/>
                      <a:pt x="0" y="31757"/>
                    </a:cubicBezTo>
                    <a:lnTo>
                      <a:pt x="12676" y="38161"/>
                    </a:lnTo>
                    <a:cubicBezTo>
                      <a:pt x="13008" y="37690"/>
                      <a:pt x="13525" y="37311"/>
                      <a:pt x="14226" y="37311"/>
                    </a:cubicBezTo>
                    <a:cubicBezTo>
                      <a:pt x="14369" y="37311"/>
                      <a:pt x="14519" y="37327"/>
                      <a:pt x="14677" y="37361"/>
                    </a:cubicBezTo>
                    <a:cubicBezTo>
                      <a:pt x="15178" y="37494"/>
                      <a:pt x="15545" y="37694"/>
                      <a:pt x="15811" y="38028"/>
                    </a:cubicBezTo>
                    <a:cubicBezTo>
                      <a:pt x="23550" y="32991"/>
                      <a:pt x="30055" y="26119"/>
                      <a:pt x="34658" y="18013"/>
                    </a:cubicBezTo>
                    <a:cubicBezTo>
                      <a:pt x="37093" y="13744"/>
                      <a:pt x="38327" y="10108"/>
                      <a:pt x="38494" y="6739"/>
                    </a:cubicBezTo>
                    <a:lnTo>
                      <a:pt x="38494" y="6739"/>
                    </a:lnTo>
                    <a:cubicBezTo>
                      <a:pt x="38376" y="6762"/>
                      <a:pt x="38225" y="6786"/>
                      <a:pt x="38076" y="6786"/>
                    </a:cubicBezTo>
                    <a:cubicBezTo>
                      <a:pt x="38014" y="6786"/>
                      <a:pt x="37952" y="6782"/>
                      <a:pt x="37894" y="6772"/>
                    </a:cubicBezTo>
                    <a:cubicBezTo>
                      <a:pt x="36926" y="6572"/>
                      <a:pt x="36826" y="5505"/>
                      <a:pt x="37260" y="4904"/>
                    </a:cubicBezTo>
                    <a:lnTo>
                      <a:pt x="24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3692800" y="3807000"/>
                <a:ext cx="104275" cy="95725"/>
              </a:xfrm>
              <a:custGeom>
                <a:avLst/>
                <a:gdLst/>
                <a:ahLst/>
                <a:cxnLst/>
                <a:rect l="l" t="t" r="r" b="b"/>
                <a:pathLst>
                  <a:path w="4171" h="3829" extrusionOk="0">
                    <a:moveTo>
                      <a:pt x="2052" y="1"/>
                    </a:moveTo>
                    <a:cubicBezTo>
                      <a:pt x="1171" y="1"/>
                      <a:pt x="374" y="621"/>
                      <a:pt x="201" y="1515"/>
                    </a:cubicBezTo>
                    <a:cubicBezTo>
                      <a:pt x="1" y="2549"/>
                      <a:pt x="668" y="3583"/>
                      <a:pt x="1702" y="3783"/>
                    </a:cubicBezTo>
                    <a:cubicBezTo>
                      <a:pt x="1837" y="3814"/>
                      <a:pt x="1971" y="3828"/>
                      <a:pt x="2103" y="3828"/>
                    </a:cubicBezTo>
                    <a:cubicBezTo>
                      <a:pt x="2984" y="3828"/>
                      <a:pt x="3767" y="3181"/>
                      <a:pt x="3970" y="2282"/>
                    </a:cubicBezTo>
                    <a:cubicBezTo>
                      <a:pt x="4170" y="1248"/>
                      <a:pt x="3503" y="247"/>
                      <a:pt x="2469" y="47"/>
                    </a:cubicBezTo>
                    <a:cubicBezTo>
                      <a:pt x="2330" y="16"/>
                      <a:pt x="2190" y="1"/>
                      <a:pt x="2052"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3796675" y="3773000"/>
                <a:ext cx="95950" cy="178575"/>
              </a:xfrm>
              <a:custGeom>
                <a:avLst/>
                <a:gdLst/>
                <a:ahLst/>
                <a:cxnLst/>
                <a:rect l="l" t="t" r="r" b="b"/>
                <a:pathLst>
                  <a:path w="3838" h="7143" extrusionOk="0">
                    <a:moveTo>
                      <a:pt x="3538" y="1"/>
                    </a:moveTo>
                    <a:cubicBezTo>
                      <a:pt x="3431" y="1"/>
                      <a:pt x="3332" y="64"/>
                      <a:pt x="3318" y="206"/>
                    </a:cubicBezTo>
                    <a:cubicBezTo>
                      <a:pt x="2918" y="2675"/>
                      <a:pt x="1850" y="4876"/>
                      <a:pt x="149" y="6711"/>
                    </a:cubicBezTo>
                    <a:cubicBezTo>
                      <a:pt x="1" y="6909"/>
                      <a:pt x="163" y="7143"/>
                      <a:pt x="339" y="7143"/>
                    </a:cubicBezTo>
                    <a:cubicBezTo>
                      <a:pt x="401" y="7143"/>
                      <a:pt x="464" y="7114"/>
                      <a:pt x="516" y="7045"/>
                    </a:cubicBezTo>
                    <a:cubicBezTo>
                      <a:pt x="2317" y="5143"/>
                      <a:pt x="3418" y="2875"/>
                      <a:pt x="3818" y="306"/>
                    </a:cubicBezTo>
                    <a:cubicBezTo>
                      <a:pt x="3837" y="115"/>
                      <a:pt x="3681" y="1"/>
                      <a:pt x="3538"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3822425" y="3792675"/>
                <a:ext cx="96475" cy="178450"/>
              </a:xfrm>
              <a:custGeom>
                <a:avLst/>
                <a:gdLst/>
                <a:ahLst/>
                <a:cxnLst/>
                <a:rect l="l" t="t" r="r" b="b"/>
                <a:pathLst>
                  <a:path w="3859" h="7138" extrusionOk="0">
                    <a:moveTo>
                      <a:pt x="3571" y="1"/>
                    </a:moveTo>
                    <a:cubicBezTo>
                      <a:pt x="3453" y="1"/>
                      <a:pt x="3337" y="70"/>
                      <a:pt x="3322" y="220"/>
                    </a:cubicBezTo>
                    <a:cubicBezTo>
                      <a:pt x="2922" y="2688"/>
                      <a:pt x="1888" y="4890"/>
                      <a:pt x="153" y="6725"/>
                    </a:cubicBezTo>
                    <a:cubicBezTo>
                      <a:pt x="1" y="6902"/>
                      <a:pt x="176" y="7138"/>
                      <a:pt x="372" y="7138"/>
                    </a:cubicBezTo>
                    <a:cubicBezTo>
                      <a:pt x="434" y="7138"/>
                      <a:pt x="497" y="7114"/>
                      <a:pt x="553" y="7058"/>
                    </a:cubicBezTo>
                    <a:cubicBezTo>
                      <a:pt x="2321" y="5123"/>
                      <a:pt x="3422" y="2855"/>
                      <a:pt x="3822" y="287"/>
                    </a:cubicBezTo>
                    <a:cubicBezTo>
                      <a:pt x="3859" y="103"/>
                      <a:pt x="3714" y="1"/>
                      <a:pt x="3571"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3402600" y="3973450"/>
                <a:ext cx="385300" cy="300750"/>
              </a:xfrm>
              <a:custGeom>
                <a:avLst/>
                <a:gdLst/>
                <a:ahLst/>
                <a:cxnLst/>
                <a:rect l="l" t="t" r="r" b="b"/>
                <a:pathLst>
                  <a:path w="15412" h="12030" extrusionOk="0">
                    <a:moveTo>
                      <a:pt x="6574" y="0"/>
                    </a:moveTo>
                    <a:cubicBezTo>
                      <a:pt x="4353" y="0"/>
                      <a:pt x="2360" y="989"/>
                      <a:pt x="1435" y="2796"/>
                    </a:cubicBezTo>
                    <a:cubicBezTo>
                      <a:pt x="1" y="5598"/>
                      <a:pt x="1635" y="9301"/>
                      <a:pt x="5104" y="11102"/>
                    </a:cubicBezTo>
                    <a:cubicBezTo>
                      <a:pt x="6324" y="11730"/>
                      <a:pt x="7616" y="12029"/>
                      <a:pt x="8838" y="12029"/>
                    </a:cubicBezTo>
                    <a:cubicBezTo>
                      <a:pt x="11059" y="12029"/>
                      <a:pt x="13052" y="11041"/>
                      <a:pt x="13977" y="9234"/>
                    </a:cubicBezTo>
                    <a:cubicBezTo>
                      <a:pt x="15412" y="6432"/>
                      <a:pt x="13777" y="2729"/>
                      <a:pt x="10308" y="928"/>
                    </a:cubicBezTo>
                    <a:cubicBezTo>
                      <a:pt x="9088" y="300"/>
                      <a:pt x="7796" y="0"/>
                      <a:pt x="6574"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3420125" y="3986925"/>
                <a:ext cx="350275" cy="273700"/>
              </a:xfrm>
              <a:custGeom>
                <a:avLst/>
                <a:gdLst/>
                <a:ahLst/>
                <a:cxnLst/>
                <a:rect l="l" t="t" r="r" b="b"/>
                <a:pathLst>
                  <a:path w="14011" h="10948" extrusionOk="0">
                    <a:moveTo>
                      <a:pt x="5943" y="280"/>
                    </a:moveTo>
                    <a:cubicBezTo>
                      <a:pt x="6399" y="280"/>
                      <a:pt x="6867" y="327"/>
                      <a:pt x="7339" y="422"/>
                    </a:cubicBezTo>
                    <a:cubicBezTo>
                      <a:pt x="8006" y="522"/>
                      <a:pt x="8640" y="756"/>
                      <a:pt x="9240" y="1089"/>
                    </a:cubicBezTo>
                    <a:cubicBezTo>
                      <a:pt x="12275" y="2624"/>
                      <a:pt x="13710" y="5860"/>
                      <a:pt x="12476" y="8295"/>
                    </a:cubicBezTo>
                    <a:cubicBezTo>
                      <a:pt x="11662" y="9836"/>
                      <a:pt x="9942" y="10690"/>
                      <a:pt x="8020" y="10690"/>
                    </a:cubicBezTo>
                    <a:cubicBezTo>
                      <a:pt x="6948" y="10690"/>
                      <a:pt x="5812" y="10424"/>
                      <a:pt x="4737" y="9862"/>
                    </a:cubicBezTo>
                    <a:cubicBezTo>
                      <a:pt x="1701" y="8328"/>
                      <a:pt x="300" y="5092"/>
                      <a:pt x="1534" y="2657"/>
                    </a:cubicBezTo>
                    <a:cubicBezTo>
                      <a:pt x="2317" y="1119"/>
                      <a:pt x="4016" y="280"/>
                      <a:pt x="5943" y="280"/>
                    </a:cubicBezTo>
                    <a:close/>
                    <a:moveTo>
                      <a:pt x="5989" y="1"/>
                    </a:moveTo>
                    <a:cubicBezTo>
                      <a:pt x="3974" y="1"/>
                      <a:pt x="2174" y="887"/>
                      <a:pt x="1334" y="2524"/>
                    </a:cubicBezTo>
                    <a:cubicBezTo>
                      <a:pt x="0" y="5092"/>
                      <a:pt x="1501" y="8461"/>
                      <a:pt x="4637" y="10096"/>
                    </a:cubicBezTo>
                    <a:cubicBezTo>
                      <a:pt x="5237" y="10429"/>
                      <a:pt x="5904" y="10663"/>
                      <a:pt x="6571" y="10796"/>
                    </a:cubicBezTo>
                    <a:cubicBezTo>
                      <a:pt x="7058" y="10897"/>
                      <a:pt x="7542" y="10947"/>
                      <a:pt x="8014" y="10947"/>
                    </a:cubicBezTo>
                    <a:cubicBezTo>
                      <a:pt x="10035" y="10947"/>
                      <a:pt x="11838" y="10038"/>
                      <a:pt x="12676" y="8361"/>
                    </a:cubicBezTo>
                    <a:cubicBezTo>
                      <a:pt x="14010" y="5826"/>
                      <a:pt x="12509" y="2457"/>
                      <a:pt x="9373" y="823"/>
                    </a:cubicBezTo>
                    <a:cubicBezTo>
                      <a:pt x="8263" y="267"/>
                      <a:pt x="7093" y="1"/>
                      <a:pt x="5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3495175" y="4027975"/>
                <a:ext cx="206825" cy="168100"/>
              </a:xfrm>
              <a:custGeom>
                <a:avLst/>
                <a:gdLst/>
                <a:ahLst/>
                <a:cxnLst/>
                <a:rect l="l" t="t" r="r" b="b"/>
                <a:pathLst>
                  <a:path w="8273" h="6724" extrusionOk="0">
                    <a:moveTo>
                      <a:pt x="1635" y="2116"/>
                    </a:moveTo>
                    <a:lnTo>
                      <a:pt x="3036" y="3117"/>
                    </a:lnTo>
                    <a:cubicBezTo>
                      <a:pt x="2802" y="3217"/>
                      <a:pt x="2569" y="3317"/>
                      <a:pt x="2369" y="3350"/>
                    </a:cubicBezTo>
                    <a:cubicBezTo>
                      <a:pt x="2321" y="3358"/>
                      <a:pt x="2274" y="3362"/>
                      <a:pt x="2227" y="3362"/>
                    </a:cubicBezTo>
                    <a:cubicBezTo>
                      <a:pt x="2076" y="3362"/>
                      <a:pt x="1929" y="3319"/>
                      <a:pt x="1801" y="3217"/>
                    </a:cubicBezTo>
                    <a:cubicBezTo>
                      <a:pt x="1635" y="3117"/>
                      <a:pt x="1535" y="2950"/>
                      <a:pt x="1501" y="2716"/>
                    </a:cubicBezTo>
                    <a:cubicBezTo>
                      <a:pt x="1468" y="2550"/>
                      <a:pt x="1501" y="2350"/>
                      <a:pt x="1635" y="2116"/>
                    </a:cubicBezTo>
                    <a:close/>
                    <a:moveTo>
                      <a:pt x="5848" y="2872"/>
                    </a:moveTo>
                    <a:cubicBezTo>
                      <a:pt x="6021" y="2872"/>
                      <a:pt x="6216" y="2921"/>
                      <a:pt x="6371" y="3050"/>
                    </a:cubicBezTo>
                    <a:cubicBezTo>
                      <a:pt x="6638" y="3217"/>
                      <a:pt x="6738" y="3384"/>
                      <a:pt x="6738" y="3650"/>
                    </a:cubicBezTo>
                    <a:cubicBezTo>
                      <a:pt x="6805" y="3851"/>
                      <a:pt x="6738" y="4117"/>
                      <a:pt x="6638" y="4351"/>
                    </a:cubicBezTo>
                    <a:lnTo>
                      <a:pt x="4970" y="3183"/>
                    </a:lnTo>
                    <a:cubicBezTo>
                      <a:pt x="5204" y="3017"/>
                      <a:pt x="5471" y="2950"/>
                      <a:pt x="5704" y="2883"/>
                    </a:cubicBezTo>
                    <a:cubicBezTo>
                      <a:pt x="5749" y="2876"/>
                      <a:pt x="5798" y="2872"/>
                      <a:pt x="5848" y="2872"/>
                    </a:cubicBezTo>
                    <a:close/>
                    <a:moveTo>
                      <a:pt x="3008" y="1"/>
                    </a:moveTo>
                    <a:cubicBezTo>
                      <a:pt x="2939" y="1"/>
                      <a:pt x="2871" y="5"/>
                      <a:pt x="2802" y="15"/>
                    </a:cubicBezTo>
                    <a:cubicBezTo>
                      <a:pt x="2535" y="15"/>
                      <a:pt x="2268" y="115"/>
                      <a:pt x="2035" y="215"/>
                    </a:cubicBezTo>
                    <a:cubicBezTo>
                      <a:pt x="1835" y="348"/>
                      <a:pt x="1568" y="515"/>
                      <a:pt x="1368" y="715"/>
                    </a:cubicBezTo>
                    <a:lnTo>
                      <a:pt x="567" y="181"/>
                    </a:lnTo>
                    <a:lnTo>
                      <a:pt x="0" y="1015"/>
                    </a:lnTo>
                    <a:lnTo>
                      <a:pt x="767" y="1549"/>
                    </a:lnTo>
                    <a:cubicBezTo>
                      <a:pt x="501" y="2116"/>
                      <a:pt x="367" y="2650"/>
                      <a:pt x="434" y="3117"/>
                    </a:cubicBezTo>
                    <a:cubicBezTo>
                      <a:pt x="534" y="3617"/>
                      <a:pt x="767" y="3951"/>
                      <a:pt x="1168" y="4218"/>
                    </a:cubicBezTo>
                    <a:cubicBezTo>
                      <a:pt x="1401" y="4384"/>
                      <a:pt x="1668" y="4518"/>
                      <a:pt x="1902" y="4551"/>
                    </a:cubicBezTo>
                    <a:cubicBezTo>
                      <a:pt x="2035" y="4584"/>
                      <a:pt x="2160" y="4601"/>
                      <a:pt x="2285" y="4601"/>
                    </a:cubicBezTo>
                    <a:cubicBezTo>
                      <a:pt x="2410" y="4601"/>
                      <a:pt x="2535" y="4584"/>
                      <a:pt x="2669" y="4551"/>
                    </a:cubicBezTo>
                    <a:cubicBezTo>
                      <a:pt x="2902" y="4484"/>
                      <a:pt x="3102" y="4384"/>
                      <a:pt x="3369" y="4284"/>
                    </a:cubicBezTo>
                    <a:cubicBezTo>
                      <a:pt x="3569" y="4151"/>
                      <a:pt x="3836" y="3984"/>
                      <a:pt x="4036" y="3851"/>
                    </a:cubicBezTo>
                    <a:lnTo>
                      <a:pt x="6038" y="5285"/>
                    </a:lnTo>
                    <a:cubicBezTo>
                      <a:pt x="5769" y="5515"/>
                      <a:pt x="5467" y="5624"/>
                      <a:pt x="5132" y="5624"/>
                    </a:cubicBezTo>
                    <a:cubicBezTo>
                      <a:pt x="4885" y="5624"/>
                      <a:pt x="4620" y="5565"/>
                      <a:pt x="4337" y="5452"/>
                    </a:cubicBezTo>
                    <a:lnTo>
                      <a:pt x="3836" y="6386"/>
                    </a:lnTo>
                    <a:cubicBezTo>
                      <a:pt x="4212" y="6611"/>
                      <a:pt x="4606" y="6724"/>
                      <a:pt x="5004" y="6724"/>
                    </a:cubicBezTo>
                    <a:cubicBezTo>
                      <a:pt x="5137" y="6724"/>
                      <a:pt x="5271" y="6711"/>
                      <a:pt x="5404" y="6686"/>
                    </a:cubicBezTo>
                    <a:cubicBezTo>
                      <a:pt x="5971" y="6553"/>
                      <a:pt x="6405" y="6319"/>
                      <a:pt x="6872" y="5819"/>
                    </a:cubicBezTo>
                    <a:lnTo>
                      <a:pt x="7706" y="6386"/>
                    </a:lnTo>
                    <a:lnTo>
                      <a:pt x="8273" y="5552"/>
                    </a:lnTo>
                    <a:lnTo>
                      <a:pt x="7506" y="5018"/>
                    </a:lnTo>
                    <a:cubicBezTo>
                      <a:pt x="7606" y="4718"/>
                      <a:pt x="7739" y="4451"/>
                      <a:pt x="7772" y="4151"/>
                    </a:cubicBezTo>
                    <a:cubicBezTo>
                      <a:pt x="7839" y="3851"/>
                      <a:pt x="7839" y="3617"/>
                      <a:pt x="7772" y="3350"/>
                    </a:cubicBezTo>
                    <a:cubicBezTo>
                      <a:pt x="7739" y="3117"/>
                      <a:pt x="7672" y="2883"/>
                      <a:pt x="7539" y="2683"/>
                    </a:cubicBezTo>
                    <a:cubicBezTo>
                      <a:pt x="7405" y="2516"/>
                      <a:pt x="7239" y="2316"/>
                      <a:pt x="7039" y="2183"/>
                    </a:cubicBezTo>
                    <a:cubicBezTo>
                      <a:pt x="6738" y="1983"/>
                      <a:pt x="6505" y="1849"/>
                      <a:pt x="6205" y="1816"/>
                    </a:cubicBezTo>
                    <a:cubicBezTo>
                      <a:pt x="6126" y="1806"/>
                      <a:pt x="6048" y="1802"/>
                      <a:pt x="5970" y="1802"/>
                    </a:cubicBezTo>
                    <a:cubicBezTo>
                      <a:pt x="5781" y="1802"/>
                      <a:pt x="5593" y="1826"/>
                      <a:pt x="5404" y="1849"/>
                    </a:cubicBezTo>
                    <a:cubicBezTo>
                      <a:pt x="5171" y="1949"/>
                      <a:pt x="4904" y="2016"/>
                      <a:pt x="4670" y="2149"/>
                    </a:cubicBezTo>
                    <a:cubicBezTo>
                      <a:pt x="4403" y="2283"/>
                      <a:pt x="4170" y="2383"/>
                      <a:pt x="3936" y="2550"/>
                    </a:cubicBezTo>
                    <a:lnTo>
                      <a:pt x="2235" y="1349"/>
                    </a:lnTo>
                    <a:cubicBezTo>
                      <a:pt x="2464" y="1190"/>
                      <a:pt x="2711" y="1106"/>
                      <a:pt x="2972" y="1106"/>
                    </a:cubicBezTo>
                    <a:cubicBezTo>
                      <a:pt x="3206" y="1106"/>
                      <a:pt x="3451" y="1174"/>
                      <a:pt x="3703" y="1315"/>
                    </a:cubicBezTo>
                    <a:lnTo>
                      <a:pt x="4237" y="348"/>
                    </a:lnTo>
                    <a:cubicBezTo>
                      <a:pt x="4003" y="215"/>
                      <a:pt x="3803" y="115"/>
                      <a:pt x="3536" y="48"/>
                    </a:cubicBezTo>
                    <a:cubicBezTo>
                      <a:pt x="3347" y="24"/>
                      <a:pt x="3175" y="1"/>
                      <a:pt x="3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8"/>
            <p:cNvGrpSpPr/>
            <p:nvPr/>
          </p:nvGrpSpPr>
          <p:grpSpPr>
            <a:xfrm>
              <a:off x="5811117" y="2088569"/>
              <a:ext cx="1867395" cy="2662812"/>
              <a:chOff x="5811117" y="2088569"/>
              <a:chExt cx="1867395" cy="2662812"/>
            </a:xfrm>
          </p:grpSpPr>
          <p:grpSp>
            <p:nvGrpSpPr>
              <p:cNvPr id="599" name="Google Shape;599;p38"/>
              <p:cNvGrpSpPr/>
              <p:nvPr/>
            </p:nvGrpSpPr>
            <p:grpSpPr>
              <a:xfrm>
                <a:off x="5811117" y="2088569"/>
                <a:ext cx="1867395" cy="2662812"/>
                <a:chOff x="2040800" y="2586750"/>
                <a:chExt cx="1530275" cy="2182275"/>
              </a:xfrm>
            </p:grpSpPr>
            <p:sp>
              <p:nvSpPr>
                <p:cNvPr id="600" name="Google Shape;600;p38"/>
                <p:cNvSpPr/>
                <p:nvPr/>
              </p:nvSpPr>
              <p:spPr>
                <a:xfrm>
                  <a:off x="2040800" y="2586750"/>
                  <a:ext cx="1530275" cy="2182275"/>
                </a:xfrm>
                <a:custGeom>
                  <a:avLst/>
                  <a:gdLst/>
                  <a:ahLst/>
                  <a:cxnLst/>
                  <a:rect l="l" t="t" r="r" b="b"/>
                  <a:pathLst>
                    <a:path w="61211" h="87291" extrusionOk="0">
                      <a:moveTo>
                        <a:pt x="30843" y="0"/>
                      </a:moveTo>
                      <a:cubicBezTo>
                        <a:pt x="30043" y="0"/>
                        <a:pt x="29293" y="545"/>
                        <a:pt x="28721" y="1090"/>
                      </a:cubicBezTo>
                      <a:cubicBezTo>
                        <a:pt x="26152" y="3491"/>
                        <a:pt x="24585" y="7027"/>
                        <a:pt x="21482" y="8662"/>
                      </a:cubicBezTo>
                      <a:cubicBezTo>
                        <a:pt x="21349" y="7494"/>
                        <a:pt x="21816" y="6360"/>
                        <a:pt x="21983" y="5193"/>
                      </a:cubicBezTo>
                      <a:cubicBezTo>
                        <a:pt x="22238" y="3376"/>
                        <a:pt x="20984" y="1874"/>
                        <a:pt x="19407" y="1874"/>
                      </a:cubicBezTo>
                      <a:cubicBezTo>
                        <a:pt x="18928" y="1874"/>
                        <a:pt x="18419" y="2013"/>
                        <a:pt x="17913" y="2324"/>
                      </a:cubicBezTo>
                      <a:cubicBezTo>
                        <a:pt x="16579" y="3158"/>
                        <a:pt x="15712" y="4826"/>
                        <a:pt x="15511" y="6360"/>
                      </a:cubicBezTo>
                      <a:cubicBezTo>
                        <a:pt x="15411" y="7194"/>
                        <a:pt x="15411" y="8028"/>
                        <a:pt x="14677" y="8528"/>
                      </a:cubicBezTo>
                      <a:cubicBezTo>
                        <a:pt x="14010" y="8962"/>
                        <a:pt x="13143" y="9029"/>
                        <a:pt x="12409" y="9329"/>
                      </a:cubicBezTo>
                      <a:cubicBezTo>
                        <a:pt x="12209" y="9429"/>
                        <a:pt x="11909" y="9496"/>
                        <a:pt x="11842" y="9763"/>
                      </a:cubicBezTo>
                      <a:cubicBezTo>
                        <a:pt x="11742" y="9963"/>
                        <a:pt x="11842" y="10263"/>
                        <a:pt x="11976" y="10496"/>
                      </a:cubicBezTo>
                      <a:cubicBezTo>
                        <a:pt x="12876" y="12364"/>
                        <a:pt x="22983" y="17868"/>
                        <a:pt x="24918" y="22805"/>
                      </a:cubicBezTo>
                      <a:lnTo>
                        <a:pt x="22750" y="23873"/>
                      </a:lnTo>
                      <a:cubicBezTo>
                        <a:pt x="15044" y="29110"/>
                        <a:pt x="8840" y="36615"/>
                        <a:pt x="5071" y="45288"/>
                      </a:cubicBezTo>
                      <a:cubicBezTo>
                        <a:pt x="1335" y="53961"/>
                        <a:pt x="0" y="63768"/>
                        <a:pt x="1335" y="73141"/>
                      </a:cubicBezTo>
                      <a:cubicBezTo>
                        <a:pt x="1568" y="74976"/>
                        <a:pt x="1968" y="76710"/>
                        <a:pt x="2302" y="78512"/>
                      </a:cubicBezTo>
                      <a:cubicBezTo>
                        <a:pt x="2669" y="80447"/>
                        <a:pt x="2836" y="82848"/>
                        <a:pt x="1201" y="83849"/>
                      </a:cubicBezTo>
                      <a:cubicBezTo>
                        <a:pt x="1824" y="84305"/>
                        <a:pt x="2532" y="84449"/>
                        <a:pt x="3284" y="84449"/>
                      </a:cubicBezTo>
                      <a:cubicBezTo>
                        <a:pt x="4588" y="84449"/>
                        <a:pt x="6026" y="84015"/>
                        <a:pt x="7385" y="84015"/>
                      </a:cubicBezTo>
                      <a:cubicBezTo>
                        <a:pt x="7594" y="84015"/>
                        <a:pt x="7801" y="84025"/>
                        <a:pt x="8006" y="84049"/>
                      </a:cubicBezTo>
                      <a:cubicBezTo>
                        <a:pt x="8933" y="84169"/>
                        <a:pt x="9994" y="84985"/>
                        <a:pt x="10924" y="84985"/>
                      </a:cubicBezTo>
                      <a:cubicBezTo>
                        <a:pt x="11032" y="84985"/>
                        <a:pt x="11138" y="84974"/>
                        <a:pt x="11242" y="84950"/>
                      </a:cubicBezTo>
                      <a:cubicBezTo>
                        <a:pt x="11537" y="84871"/>
                        <a:pt x="11855" y="84837"/>
                        <a:pt x="12188" y="84837"/>
                      </a:cubicBezTo>
                      <a:cubicBezTo>
                        <a:pt x="14259" y="84837"/>
                        <a:pt x="16937" y="86168"/>
                        <a:pt x="18747" y="86484"/>
                      </a:cubicBezTo>
                      <a:cubicBezTo>
                        <a:pt x="21582" y="86985"/>
                        <a:pt x="24518" y="87218"/>
                        <a:pt x="27387" y="87285"/>
                      </a:cubicBezTo>
                      <a:cubicBezTo>
                        <a:pt x="27698" y="87288"/>
                        <a:pt x="28009" y="87290"/>
                        <a:pt x="28320" y="87290"/>
                      </a:cubicBezTo>
                      <a:cubicBezTo>
                        <a:pt x="33773" y="87290"/>
                        <a:pt x="39169" y="86750"/>
                        <a:pt x="44565" y="86151"/>
                      </a:cubicBezTo>
                      <a:cubicBezTo>
                        <a:pt x="46433" y="85984"/>
                        <a:pt x="48335" y="85784"/>
                        <a:pt x="50069" y="85117"/>
                      </a:cubicBezTo>
                      <a:cubicBezTo>
                        <a:pt x="51103" y="84716"/>
                        <a:pt x="52104" y="84183"/>
                        <a:pt x="53205" y="84049"/>
                      </a:cubicBezTo>
                      <a:cubicBezTo>
                        <a:pt x="53405" y="84026"/>
                        <a:pt x="53608" y="84016"/>
                        <a:pt x="53812" y="84016"/>
                      </a:cubicBezTo>
                      <a:cubicBezTo>
                        <a:pt x="55172" y="84016"/>
                        <a:pt x="56604" y="84464"/>
                        <a:pt x="57912" y="84464"/>
                      </a:cubicBezTo>
                      <a:cubicBezTo>
                        <a:pt x="58664" y="84464"/>
                        <a:pt x="59376" y="84316"/>
                        <a:pt x="60010" y="83849"/>
                      </a:cubicBezTo>
                      <a:cubicBezTo>
                        <a:pt x="58375" y="82848"/>
                        <a:pt x="58542" y="80447"/>
                        <a:pt x="58909" y="78512"/>
                      </a:cubicBezTo>
                      <a:cubicBezTo>
                        <a:pt x="59243" y="76710"/>
                        <a:pt x="59643" y="74943"/>
                        <a:pt x="59876" y="73141"/>
                      </a:cubicBezTo>
                      <a:cubicBezTo>
                        <a:pt x="61211" y="63701"/>
                        <a:pt x="60410" y="53694"/>
                        <a:pt x="56140" y="45288"/>
                      </a:cubicBezTo>
                      <a:cubicBezTo>
                        <a:pt x="48735" y="30878"/>
                        <a:pt x="35893" y="23906"/>
                        <a:pt x="35893" y="23839"/>
                      </a:cubicBezTo>
                      <a:cubicBezTo>
                        <a:pt x="35059" y="21104"/>
                        <a:pt x="37093" y="18302"/>
                        <a:pt x="39095" y="16234"/>
                      </a:cubicBezTo>
                      <a:cubicBezTo>
                        <a:pt x="41663" y="13565"/>
                        <a:pt x="44365" y="10997"/>
                        <a:pt x="47234" y="8662"/>
                      </a:cubicBezTo>
                      <a:cubicBezTo>
                        <a:pt x="46856" y="8463"/>
                        <a:pt x="46468" y="8384"/>
                        <a:pt x="46072" y="8384"/>
                      </a:cubicBezTo>
                      <a:cubicBezTo>
                        <a:pt x="44513" y="8384"/>
                        <a:pt x="42835" y="9613"/>
                        <a:pt x="41166" y="9613"/>
                      </a:cubicBezTo>
                      <a:cubicBezTo>
                        <a:pt x="41054" y="9613"/>
                        <a:pt x="40942" y="9608"/>
                        <a:pt x="40829" y="9596"/>
                      </a:cubicBezTo>
                      <a:cubicBezTo>
                        <a:pt x="39996" y="9496"/>
                        <a:pt x="39195" y="8995"/>
                        <a:pt x="38494" y="8495"/>
                      </a:cubicBezTo>
                      <a:cubicBezTo>
                        <a:pt x="36159" y="6794"/>
                        <a:pt x="34225" y="4492"/>
                        <a:pt x="32924" y="1890"/>
                      </a:cubicBezTo>
                      <a:cubicBezTo>
                        <a:pt x="32557" y="1123"/>
                        <a:pt x="32257" y="356"/>
                        <a:pt x="31389" y="89"/>
                      </a:cubicBezTo>
                      <a:cubicBezTo>
                        <a:pt x="31206" y="28"/>
                        <a:pt x="31023" y="0"/>
                        <a:pt x="30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335175" y="2809950"/>
                  <a:ext cx="342775" cy="342775"/>
                </a:xfrm>
                <a:custGeom>
                  <a:avLst/>
                  <a:gdLst/>
                  <a:ahLst/>
                  <a:cxnLst/>
                  <a:rect l="l" t="t" r="r" b="b"/>
                  <a:pathLst>
                    <a:path w="13711" h="13711" extrusionOk="0">
                      <a:moveTo>
                        <a:pt x="2002" y="1"/>
                      </a:moveTo>
                      <a:lnTo>
                        <a:pt x="2002" y="1"/>
                      </a:lnTo>
                      <a:cubicBezTo>
                        <a:pt x="1535" y="134"/>
                        <a:pt x="1101" y="234"/>
                        <a:pt x="701" y="368"/>
                      </a:cubicBezTo>
                      <a:cubicBezTo>
                        <a:pt x="434" y="468"/>
                        <a:pt x="201" y="568"/>
                        <a:pt x="100" y="801"/>
                      </a:cubicBezTo>
                      <a:cubicBezTo>
                        <a:pt x="0" y="1035"/>
                        <a:pt x="100" y="1335"/>
                        <a:pt x="234" y="1535"/>
                      </a:cubicBezTo>
                      <a:cubicBezTo>
                        <a:pt x="1101" y="3470"/>
                        <a:pt x="10908" y="8807"/>
                        <a:pt x="13076" y="13710"/>
                      </a:cubicBezTo>
                      <a:cubicBezTo>
                        <a:pt x="13277" y="13644"/>
                        <a:pt x="13477" y="13577"/>
                        <a:pt x="13710" y="13510"/>
                      </a:cubicBezTo>
                      <a:cubicBezTo>
                        <a:pt x="13677" y="13344"/>
                        <a:pt x="13677" y="13177"/>
                        <a:pt x="13610" y="13010"/>
                      </a:cubicBezTo>
                      <a:cubicBezTo>
                        <a:pt x="13543" y="12510"/>
                        <a:pt x="13243" y="11876"/>
                        <a:pt x="13010" y="11476"/>
                      </a:cubicBezTo>
                      <a:cubicBezTo>
                        <a:pt x="12409" y="10375"/>
                        <a:pt x="11575" y="9407"/>
                        <a:pt x="10675" y="8573"/>
                      </a:cubicBezTo>
                      <a:cubicBezTo>
                        <a:pt x="9040" y="7072"/>
                        <a:pt x="7172" y="5705"/>
                        <a:pt x="5271" y="4504"/>
                      </a:cubicBezTo>
                      <a:cubicBezTo>
                        <a:pt x="4070" y="3737"/>
                        <a:pt x="2035" y="3070"/>
                        <a:pt x="1368" y="1735"/>
                      </a:cubicBezTo>
                      <a:cubicBezTo>
                        <a:pt x="934" y="901"/>
                        <a:pt x="1435" y="468"/>
                        <a:pt x="2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757600" y="2587575"/>
                  <a:ext cx="105850" cy="602675"/>
                </a:xfrm>
                <a:custGeom>
                  <a:avLst/>
                  <a:gdLst/>
                  <a:ahLst/>
                  <a:cxnLst/>
                  <a:rect l="l" t="t" r="r" b="b"/>
                  <a:pathLst>
                    <a:path w="4234" h="24107" extrusionOk="0">
                      <a:moveTo>
                        <a:pt x="2138" y="1"/>
                      </a:moveTo>
                      <a:cubicBezTo>
                        <a:pt x="1337" y="1"/>
                        <a:pt x="587" y="545"/>
                        <a:pt x="15" y="1090"/>
                      </a:cubicBezTo>
                      <a:cubicBezTo>
                        <a:pt x="5" y="1101"/>
                        <a:pt x="1" y="1105"/>
                        <a:pt x="2" y="1105"/>
                      </a:cubicBezTo>
                      <a:cubicBezTo>
                        <a:pt x="18" y="1105"/>
                        <a:pt x="592" y="636"/>
                        <a:pt x="1017" y="636"/>
                      </a:cubicBezTo>
                      <a:cubicBezTo>
                        <a:pt x="1226" y="636"/>
                        <a:pt x="1398" y="750"/>
                        <a:pt x="1450" y="1090"/>
                      </a:cubicBezTo>
                      <a:cubicBezTo>
                        <a:pt x="1717" y="2725"/>
                        <a:pt x="1316" y="12598"/>
                        <a:pt x="1483" y="24107"/>
                      </a:cubicBezTo>
                      <a:cubicBezTo>
                        <a:pt x="2150" y="8062"/>
                        <a:pt x="2951" y="1924"/>
                        <a:pt x="2984" y="1424"/>
                      </a:cubicBezTo>
                      <a:cubicBezTo>
                        <a:pt x="2984" y="952"/>
                        <a:pt x="3080" y="783"/>
                        <a:pt x="3219" y="783"/>
                      </a:cubicBezTo>
                      <a:cubicBezTo>
                        <a:pt x="3577" y="783"/>
                        <a:pt x="4222" y="1921"/>
                        <a:pt x="4232" y="1921"/>
                      </a:cubicBezTo>
                      <a:cubicBezTo>
                        <a:pt x="4233" y="1921"/>
                        <a:pt x="4229" y="1911"/>
                        <a:pt x="4218" y="1891"/>
                      </a:cubicBezTo>
                      <a:cubicBezTo>
                        <a:pt x="3852" y="1123"/>
                        <a:pt x="3551" y="356"/>
                        <a:pt x="2684" y="89"/>
                      </a:cubicBezTo>
                      <a:cubicBezTo>
                        <a:pt x="2500" y="28"/>
                        <a:pt x="2318" y="1"/>
                        <a:pt x="2138"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2887225" y="2796250"/>
                  <a:ext cx="333600" cy="379000"/>
                </a:xfrm>
                <a:custGeom>
                  <a:avLst/>
                  <a:gdLst/>
                  <a:ahLst/>
                  <a:cxnLst/>
                  <a:rect l="l" t="t" r="r" b="b"/>
                  <a:pathLst>
                    <a:path w="13344" h="15160" extrusionOk="0">
                      <a:moveTo>
                        <a:pt x="12213" y="1"/>
                      </a:moveTo>
                      <a:cubicBezTo>
                        <a:pt x="10686" y="1"/>
                        <a:pt x="8980" y="1229"/>
                        <a:pt x="7301" y="1229"/>
                      </a:cubicBezTo>
                      <a:cubicBezTo>
                        <a:pt x="7202" y="1229"/>
                        <a:pt x="7104" y="1225"/>
                        <a:pt x="7006" y="1216"/>
                      </a:cubicBezTo>
                      <a:cubicBezTo>
                        <a:pt x="4804" y="3184"/>
                        <a:pt x="2669" y="5385"/>
                        <a:pt x="1368" y="8054"/>
                      </a:cubicBezTo>
                      <a:cubicBezTo>
                        <a:pt x="601" y="9755"/>
                        <a:pt x="1" y="11957"/>
                        <a:pt x="635" y="13825"/>
                      </a:cubicBezTo>
                      <a:cubicBezTo>
                        <a:pt x="868" y="14559"/>
                        <a:pt x="1335" y="14926"/>
                        <a:pt x="1902" y="15159"/>
                      </a:cubicBezTo>
                      <a:cubicBezTo>
                        <a:pt x="1302" y="12491"/>
                        <a:pt x="3236" y="9822"/>
                        <a:pt x="5205" y="7821"/>
                      </a:cubicBezTo>
                      <a:cubicBezTo>
                        <a:pt x="7740" y="5152"/>
                        <a:pt x="10508" y="2617"/>
                        <a:pt x="13344" y="282"/>
                      </a:cubicBezTo>
                      <a:cubicBezTo>
                        <a:pt x="12981" y="81"/>
                        <a:pt x="12603" y="1"/>
                        <a:pt x="12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428575" y="2633600"/>
                  <a:ext cx="291900" cy="537475"/>
                </a:xfrm>
                <a:custGeom>
                  <a:avLst/>
                  <a:gdLst/>
                  <a:ahLst/>
                  <a:cxnLst/>
                  <a:rect l="l" t="t" r="r" b="b"/>
                  <a:pathLst>
                    <a:path w="11676" h="21499" extrusionOk="0">
                      <a:moveTo>
                        <a:pt x="3938" y="0"/>
                      </a:moveTo>
                      <a:cubicBezTo>
                        <a:pt x="3460" y="0"/>
                        <a:pt x="2949" y="139"/>
                        <a:pt x="2435" y="450"/>
                      </a:cubicBezTo>
                      <a:cubicBezTo>
                        <a:pt x="1101" y="1284"/>
                        <a:pt x="167" y="2952"/>
                        <a:pt x="0" y="4486"/>
                      </a:cubicBezTo>
                      <a:cubicBezTo>
                        <a:pt x="0" y="4496"/>
                        <a:pt x="1" y="4501"/>
                        <a:pt x="3" y="4501"/>
                      </a:cubicBezTo>
                      <a:cubicBezTo>
                        <a:pt x="11" y="4501"/>
                        <a:pt x="44" y="4351"/>
                        <a:pt x="100" y="4153"/>
                      </a:cubicBezTo>
                      <a:cubicBezTo>
                        <a:pt x="234" y="3702"/>
                        <a:pt x="634" y="3477"/>
                        <a:pt x="1034" y="3477"/>
                      </a:cubicBezTo>
                      <a:cubicBezTo>
                        <a:pt x="1435" y="3477"/>
                        <a:pt x="1835" y="3702"/>
                        <a:pt x="1968" y="4153"/>
                      </a:cubicBezTo>
                      <a:cubicBezTo>
                        <a:pt x="4103" y="11458"/>
                        <a:pt x="11308" y="21031"/>
                        <a:pt x="11675" y="21498"/>
                      </a:cubicBezTo>
                      <a:cubicBezTo>
                        <a:pt x="11675" y="21465"/>
                        <a:pt x="6305" y="10891"/>
                        <a:pt x="5971" y="6788"/>
                      </a:cubicBezTo>
                      <a:cubicBezTo>
                        <a:pt x="5871" y="5620"/>
                        <a:pt x="6305" y="4486"/>
                        <a:pt x="6472" y="3319"/>
                      </a:cubicBezTo>
                      <a:cubicBezTo>
                        <a:pt x="6727" y="1502"/>
                        <a:pt x="5512" y="0"/>
                        <a:pt x="3938"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2611200" y="3125825"/>
                  <a:ext cx="345275" cy="76925"/>
                </a:xfrm>
                <a:custGeom>
                  <a:avLst/>
                  <a:gdLst/>
                  <a:ahLst/>
                  <a:cxnLst/>
                  <a:rect l="l" t="t" r="r" b="b"/>
                  <a:pathLst>
                    <a:path w="13811" h="3077" extrusionOk="0">
                      <a:moveTo>
                        <a:pt x="12815" y="0"/>
                      </a:moveTo>
                      <a:cubicBezTo>
                        <a:pt x="12757" y="0"/>
                        <a:pt x="12699" y="13"/>
                        <a:pt x="12643" y="41"/>
                      </a:cubicBezTo>
                      <a:cubicBezTo>
                        <a:pt x="10842" y="742"/>
                        <a:pt x="8874" y="1042"/>
                        <a:pt x="6906" y="1042"/>
                      </a:cubicBezTo>
                      <a:cubicBezTo>
                        <a:pt x="4971" y="1042"/>
                        <a:pt x="2969" y="775"/>
                        <a:pt x="1168" y="141"/>
                      </a:cubicBezTo>
                      <a:cubicBezTo>
                        <a:pt x="1123" y="130"/>
                        <a:pt x="1079" y="125"/>
                        <a:pt x="1035" y="125"/>
                      </a:cubicBezTo>
                      <a:cubicBezTo>
                        <a:pt x="688" y="125"/>
                        <a:pt x="378" y="461"/>
                        <a:pt x="201" y="875"/>
                      </a:cubicBezTo>
                      <a:cubicBezTo>
                        <a:pt x="1" y="1309"/>
                        <a:pt x="34" y="1876"/>
                        <a:pt x="434" y="2076"/>
                      </a:cubicBezTo>
                      <a:cubicBezTo>
                        <a:pt x="2569" y="2810"/>
                        <a:pt x="4737" y="3077"/>
                        <a:pt x="6906" y="3077"/>
                      </a:cubicBezTo>
                      <a:cubicBezTo>
                        <a:pt x="9074" y="3044"/>
                        <a:pt x="11242" y="2743"/>
                        <a:pt x="13343" y="1909"/>
                      </a:cubicBezTo>
                      <a:cubicBezTo>
                        <a:pt x="13744" y="1709"/>
                        <a:pt x="13810" y="1176"/>
                        <a:pt x="13577" y="709"/>
                      </a:cubicBezTo>
                      <a:cubicBezTo>
                        <a:pt x="13410" y="320"/>
                        <a:pt x="13105" y="0"/>
                        <a:pt x="12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38"/>
              <p:cNvSpPr/>
              <p:nvPr/>
            </p:nvSpPr>
            <p:spPr>
              <a:xfrm>
                <a:off x="6516578" y="3491660"/>
                <a:ext cx="456473" cy="596035"/>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8"/>
            <p:cNvGrpSpPr/>
            <p:nvPr/>
          </p:nvGrpSpPr>
          <p:grpSpPr>
            <a:xfrm>
              <a:off x="4578176" y="3267583"/>
              <a:ext cx="1319352" cy="1356866"/>
              <a:chOff x="608005" y="2953350"/>
              <a:chExt cx="1600572" cy="1646083"/>
            </a:xfrm>
          </p:grpSpPr>
          <p:sp>
            <p:nvSpPr>
              <p:cNvPr id="608" name="Google Shape;608;p38"/>
              <p:cNvSpPr/>
              <p:nvPr/>
            </p:nvSpPr>
            <p:spPr>
              <a:xfrm>
                <a:off x="870178" y="295335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00494"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970353" y="4506705"/>
                <a:ext cx="46854" cy="73994"/>
              </a:xfrm>
              <a:custGeom>
                <a:avLst/>
                <a:gdLst/>
                <a:ahLst/>
                <a:cxnLst/>
                <a:rect l="l" t="t" r="r" b="b"/>
                <a:pathLst>
                  <a:path w="1521" h="2402" extrusionOk="0">
                    <a:moveTo>
                      <a:pt x="700" y="0"/>
                    </a:moveTo>
                    <a:cubicBezTo>
                      <a:pt x="609" y="0"/>
                      <a:pt x="487" y="0"/>
                      <a:pt x="366" y="31"/>
                    </a:cubicBezTo>
                    <a:cubicBezTo>
                      <a:pt x="274" y="61"/>
                      <a:pt x="153" y="91"/>
                      <a:pt x="1" y="152"/>
                    </a:cubicBezTo>
                    <a:lnTo>
                      <a:pt x="1" y="456"/>
                    </a:lnTo>
                    <a:cubicBezTo>
                      <a:pt x="153" y="395"/>
                      <a:pt x="274" y="335"/>
                      <a:pt x="366" y="304"/>
                    </a:cubicBezTo>
                    <a:cubicBezTo>
                      <a:pt x="487" y="274"/>
                      <a:pt x="609" y="243"/>
                      <a:pt x="700" y="243"/>
                    </a:cubicBezTo>
                    <a:cubicBezTo>
                      <a:pt x="852" y="243"/>
                      <a:pt x="943" y="304"/>
                      <a:pt x="1034" y="365"/>
                    </a:cubicBezTo>
                    <a:cubicBezTo>
                      <a:pt x="1125" y="456"/>
                      <a:pt x="1186" y="547"/>
                      <a:pt x="1186" y="699"/>
                    </a:cubicBezTo>
                    <a:cubicBezTo>
                      <a:pt x="1186" y="760"/>
                      <a:pt x="1156" y="851"/>
                      <a:pt x="1125" y="912"/>
                    </a:cubicBezTo>
                    <a:cubicBezTo>
                      <a:pt x="1065" y="1003"/>
                      <a:pt x="1004" y="1094"/>
                      <a:pt x="913" y="1216"/>
                    </a:cubicBezTo>
                    <a:cubicBezTo>
                      <a:pt x="852" y="1277"/>
                      <a:pt x="700" y="1429"/>
                      <a:pt x="487" y="1642"/>
                    </a:cubicBezTo>
                    <a:cubicBezTo>
                      <a:pt x="274" y="1854"/>
                      <a:pt x="122" y="2006"/>
                      <a:pt x="1" y="2128"/>
                    </a:cubicBezTo>
                    <a:lnTo>
                      <a:pt x="1" y="2402"/>
                    </a:lnTo>
                    <a:lnTo>
                      <a:pt x="1521" y="2402"/>
                    </a:lnTo>
                    <a:lnTo>
                      <a:pt x="1521" y="2128"/>
                    </a:lnTo>
                    <a:lnTo>
                      <a:pt x="396" y="2128"/>
                    </a:lnTo>
                    <a:cubicBezTo>
                      <a:pt x="639" y="1885"/>
                      <a:pt x="852" y="1672"/>
                      <a:pt x="1004" y="1520"/>
                    </a:cubicBezTo>
                    <a:cubicBezTo>
                      <a:pt x="1125" y="1368"/>
                      <a:pt x="1217" y="1277"/>
                      <a:pt x="1247" y="1246"/>
                    </a:cubicBezTo>
                    <a:cubicBezTo>
                      <a:pt x="1338" y="1125"/>
                      <a:pt x="1399" y="1034"/>
                      <a:pt x="1429" y="943"/>
                    </a:cubicBezTo>
                    <a:cubicBezTo>
                      <a:pt x="1490" y="851"/>
                      <a:pt x="1490" y="760"/>
                      <a:pt x="1490" y="669"/>
                    </a:cubicBezTo>
                    <a:cubicBezTo>
                      <a:pt x="1490" y="456"/>
                      <a:pt x="1429" y="304"/>
                      <a:pt x="1277" y="183"/>
                    </a:cubicBezTo>
                    <a:cubicBezTo>
                      <a:pt x="1125" y="61"/>
                      <a:pt x="943" y="0"/>
                      <a:pt x="700"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1034025" y="4506705"/>
                <a:ext cx="50613" cy="75873"/>
              </a:xfrm>
              <a:custGeom>
                <a:avLst/>
                <a:gdLst/>
                <a:ahLst/>
                <a:cxnLst/>
                <a:rect l="l" t="t" r="r" b="b"/>
                <a:pathLst>
                  <a:path w="1643"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214" y="304"/>
                    </a:cubicBezTo>
                    <a:cubicBezTo>
                      <a:pt x="62" y="517"/>
                      <a:pt x="1" y="821"/>
                      <a:pt x="1" y="1216"/>
                    </a:cubicBezTo>
                    <a:cubicBezTo>
                      <a:pt x="1" y="1611"/>
                      <a:pt x="62" y="1946"/>
                      <a:pt x="214" y="2158"/>
                    </a:cubicBezTo>
                    <a:cubicBezTo>
                      <a:pt x="335" y="2341"/>
                      <a:pt x="548" y="2462"/>
                      <a:pt x="821" y="2462"/>
                    </a:cubicBezTo>
                    <a:cubicBezTo>
                      <a:pt x="1095" y="2462"/>
                      <a:pt x="1277" y="2341"/>
                      <a:pt x="1429" y="2158"/>
                    </a:cubicBezTo>
                    <a:cubicBezTo>
                      <a:pt x="1581" y="1946"/>
                      <a:pt x="1642" y="1611"/>
                      <a:pt x="1642" y="1216"/>
                    </a:cubicBezTo>
                    <a:cubicBezTo>
                      <a:pt x="1642" y="821"/>
                      <a:pt x="1581" y="517"/>
                      <a:pt x="1429" y="304"/>
                    </a:cubicBezTo>
                    <a:cubicBezTo>
                      <a:pt x="1277" y="91"/>
                      <a:pt x="1095"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098652" y="4506705"/>
                <a:ext cx="46824" cy="73994"/>
              </a:xfrm>
              <a:custGeom>
                <a:avLst/>
                <a:gdLst/>
                <a:ahLst/>
                <a:cxnLst/>
                <a:rect l="l" t="t" r="r" b="b"/>
                <a:pathLst>
                  <a:path w="1520" h="2402" extrusionOk="0">
                    <a:moveTo>
                      <a:pt x="699" y="0"/>
                    </a:moveTo>
                    <a:cubicBezTo>
                      <a:pt x="608" y="0"/>
                      <a:pt x="486" y="0"/>
                      <a:pt x="365" y="31"/>
                    </a:cubicBezTo>
                    <a:cubicBezTo>
                      <a:pt x="274" y="61"/>
                      <a:pt x="152" y="91"/>
                      <a:pt x="0" y="152"/>
                    </a:cubicBezTo>
                    <a:lnTo>
                      <a:pt x="0" y="456"/>
                    </a:lnTo>
                    <a:cubicBezTo>
                      <a:pt x="152" y="395"/>
                      <a:pt x="274" y="335"/>
                      <a:pt x="365" y="304"/>
                    </a:cubicBezTo>
                    <a:cubicBezTo>
                      <a:pt x="486" y="274"/>
                      <a:pt x="608" y="243"/>
                      <a:pt x="699" y="243"/>
                    </a:cubicBezTo>
                    <a:cubicBezTo>
                      <a:pt x="851" y="243"/>
                      <a:pt x="942" y="304"/>
                      <a:pt x="1033" y="365"/>
                    </a:cubicBezTo>
                    <a:cubicBezTo>
                      <a:pt x="1125" y="456"/>
                      <a:pt x="1185" y="547"/>
                      <a:pt x="1185" y="699"/>
                    </a:cubicBezTo>
                    <a:cubicBezTo>
                      <a:pt x="1185" y="760"/>
                      <a:pt x="1155" y="851"/>
                      <a:pt x="1125" y="912"/>
                    </a:cubicBezTo>
                    <a:cubicBezTo>
                      <a:pt x="1064" y="1003"/>
                      <a:pt x="1003" y="1094"/>
                      <a:pt x="912" y="1216"/>
                    </a:cubicBezTo>
                    <a:cubicBezTo>
                      <a:pt x="851" y="1277"/>
                      <a:pt x="699" y="1429"/>
                      <a:pt x="486" y="1642"/>
                    </a:cubicBezTo>
                    <a:cubicBezTo>
                      <a:pt x="274" y="1854"/>
                      <a:pt x="122" y="2006"/>
                      <a:pt x="0" y="2128"/>
                    </a:cubicBezTo>
                    <a:lnTo>
                      <a:pt x="0" y="2402"/>
                    </a:lnTo>
                    <a:lnTo>
                      <a:pt x="1520" y="2402"/>
                    </a:lnTo>
                    <a:lnTo>
                      <a:pt x="1520" y="2128"/>
                    </a:lnTo>
                    <a:lnTo>
                      <a:pt x="395" y="2128"/>
                    </a:lnTo>
                    <a:cubicBezTo>
                      <a:pt x="638" y="1885"/>
                      <a:pt x="851" y="1672"/>
                      <a:pt x="1003" y="1520"/>
                    </a:cubicBezTo>
                    <a:cubicBezTo>
                      <a:pt x="1125" y="1368"/>
                      <a:pt x="1216" y="1277"/>
                      <a:pt x="1246" y="1246"/>
                    </a:cubicBezTo>
                    <a:cubicBezTo>
                      <a:pt x="1337" y="1125"/>
                      <a:pt x="1398" y="1034"/>
                      <a:pt x="1459" y="943"/>
                    </a:cubicBezTo>
                    <a:cubicBezTo>
                      <a:pt x="1489" y="851"/>
                      <a:pt x="1489" y="760"/>
                      <a:pt x="1489" y="669"/>
                    </a:cubicBezTo>
                    <a:cubicBezTo>
                      <a:pt x="1489" y="456"/>
                      <a:pt x="1429" y="304"/>
                      <a:pt x="1277" y="183"/>
                    </a:cubicBezTo>
                    <a:cubicBezTo>
                      <a:pt x="1125" y="61"/>
                      <a:pt x="942" y="0"/>
                      <a:pt x="699"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1162294" y="4506705"/>
                <a:ext cx="50613" cy="75873"/>
              </a:xfrm>
              <a:custGeom>
                <a:avLst/>
                <a:gdLst/>
                <a:ahLst/>
                <a:cxnLst/>
                <a:rect l="l" t="t" r="r" b="b"/>
                <a:pathLst>
                  <a:path w="1643" h="2463" extrusionOk="0">
                    <a:moveTo>
                      <a:pt x="822" y="243"/>
                    </a:moveTo>
                    <a:cubicBezTo>
                      <a:pt x="974" y="243"/>
                      <a:pt x="1095" y="335"/>
                      <a:pt x="1186" y="487"/>
                    </a:cubicBezTo>
                    <a:cubicBezTo>
                      <a:pt x="1278" y="639"/>
                      <a:pt x="1308" y="882"/>
                      <a:pt x="1308" y="1216"/>
                    </a:cubicBezTo>
                    <a:cubicBezTo>
                      <a:pt x="1308" y="1550"/>
                      <a:pt x="1278" y="1794"/>
                      <a:pt x="1186" y="1976"/>
                    </a:cubicBezTo>
                    <a:cubicBezTo>
                      <a:pt x="1095" y="2128"/>
                      <a:pt x="974" y="2219"/>
                      <a:pt x="822" y="2219"/>
                    </a:cubicBezTo>
                    <a:cubicBezTo>
                      <a:pt x="639" y="2219"/>
                      <a:pt x="518" y="2128"/>
                      <a:pt x="426" y="1976"/>
                    </a:cubicBezTo>
                    <a:cubicBezTo>
                      <a:pt x="366" y="1794"/>
                      <a:pt x="305" y="1550"/>
                      <a:pt x="305" y="1216"/>
                    </a:cubicBezTo>
                    <a:cubicBezTo>
                      <a:pt x="305" y="882"/>
                      <a:pt x="366" y="639"/>
                      <a:pt x="426" y="487"/>
                    </a:cubicBezTo>
                    <a:cubicBezTo>
                      <a:pt x="518" y="335"/>
                      <a:pt x="639" y="243"/>
                      <a:pt x="822" y="243"/>
                    </a:cubicBezTo>
                    <a:close/>
                    <a:moveTo>
                      <a:pt x="822" y="0"/>
                    </a:moveTo>
                    <a:cubicBezTo>
                      <a:pt x="548" y="0"/>
                      <a:pt x="335" y="91"/>
                      <a:pt x="214" y="304"/>
                    </a:cubicBezTo>
                    <a:cubicBezTo>
                      <a:pt x="62" y="517"/>
                      <a:pt x="1" y="821"/>
                      <a:pt x="1" y="1216"/>
                    </a:cubicBezTo>
                    <a:cubicBezTo>
                      <a:pt x="1" y="1611"/>
                      <a:pt x="62" y="1946"/>
                      <a:pt x="214" y="2158"/>
                    </a:cubicBezTo>
                    <a:cubicBezTo>
                      <a:pt x="335" y="2341"/>
                      <a:pt x="548" y="2462"/>
                      <a:pt x="822" y="2462"/>
                    </a:cubicBezTo>
                    <a:cubicBezTo>
                      <a:pt x="1095" y="2462"/>
                      <a:pt x="1278" y="2341"/>
                      <a:pt x="1430" y="2158"/>
                    </a:cubicBezTo>
                    <a:cubicBezTo>
                      <a:pt x="1582" y="1946"/>
                      <a:pt x="1642" y="1611"/>
                      <a:pt x="1642" y="1216"/>
                    </a:cubicBezTo>
                    <a:cubicBezTo>
                      <a:pt x="1642" y="821"/>
                      <a:pt x="1582" y="517"/>
                      <a:pt x="1430" y="304"/>
                    </a:cubicBezTo>
                    <a:cubicBezTo>
                      <a:pt x="1278" y="91"/>
                      <a:pt x="1095" y="0"/>
                      <a:pt x="822"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1256862" y="4549769"/>
                <a:ext cx="26246" cy="7516"/>
              </a:xfrm>
              <a:custGeom>
                <a:avLst/>
                <a:gdLst/>
                <a:ahLst/>
                <a:cxnLst/>
                <a:rect l="l" t="t" r="r" b="b"/>
                <a:pathLst>
                  <a:path w="852" h="244" extrusionOk="0">
                    <a:moveTo>
                      <a:pt x="1" y="0"/>
                    </a:moveTo>
                    <a:lnTo>
                      <a:pt x="1" y="244"/>
                    </a:lnTo>
                    <a:lnTo>
                      <a:pt x="852" y="244"/>
                    </a:lnTo>
                    <a:lnTo>
                      <a:pt x="852"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1327096" y="4506705"/>
                <a:ext cx="50582" cy="75873"/>
              </a:xfrm>
              <a:custGeom>
                <a:avLst/>
                <a:gdLst/>
                <a:ahLst/>
                <a:cxnLst/>
                <a:rect l="l" t="t" r="r" b="b"/>
                <a:pathLst>
                  <a:path w="1642"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183" y="304"/>
                    </a:cubicBezTo>
                    <a:cubicBezTo>
                      <a:pt x="61" y="517"/>
                      <a:pt x="1" y="821"/>
                      <a:pt x="1" y="1216"/>
                    </a:cubicBezTo>
                    <a:cubicBezTo>
                      <a:pt x="1" y="1611"/>
                      <a:pt x="61" y="1946"/>
                      <a:pt x="183" y="2158"/>
                    </a:cubicBezTo>
                    <a:cubicBezTo>
                      <a:pt x="335" y="2341"/>
                      <a:pt x="548" y="2462"/>
                      <a:pt x="821" y="2462"/>
                    </a:cubicBezTo>
                    <a:cubicBezTo>
                      <a:pt x="1064" y="2462"/>
                      <a:pt x="1277" y="2341"/>
                      <a:pt x="1429" y="2158"/>
                    </a:cubicBezTo>
                    <a:cubicBezTo>
                      <a:pt x="1551" y="1946"/>
                      <a:pt x="1642" y="1611"/>
                      <a:pt x="1642" y="1216"/>
                    </a:cubicBezTo>
                    <a:cubicBezTo>
                      <a:pt x="1642" y="821"/>
                      <a:pt x="1551" y="517"/>
                      <a:pt x="1429" y="304"/>
                    </a:cubicBezTo>
                    <a:cubicBezTo>
                      <a:pt x="1277" y="91"/>
                      <a:pt x="1064"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1392647" y="4507629"/>
                <a:ext cx="46854" cy="73069"/>
              </a:xfrm>
              <a:custGeom>
                <a:avLst/>
                <a:gdLst/>
                <a:ahLst/>
                <a:cxnLst/>
                <a:rect l="l" t="t" r="r" b="b"/>
                <a:pathLst>
                  <a:path w="1521" h="2372" extrusionOk="0">
                    <a:moveTo>
                      <a:pt x="0" y="1"/>
                    </a:moveTo>
                    <a:lnTo>
                      <a:pt x="0" y="274"/>
                    </a:lnTo>
                    <a:lnTo>
                      <a:pt x="1125" y="274"/>
                    </a:lnTo>
                    <a:lnTo>
                      <a:pt x="335" y="2372"/>
                    </a:lnTo>
                    <a:lnTo>
                      <a:pt x="669" y="2372"/>
                    </a:lnTo>
                    <a:lnTo>
                      <a:pt x="1520" y="122"/>
                    </a:lnTo>
                    <a:lnTo>
                      <a:pt x="1520" y="1"/>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773731" y="4358753"/>
                <a:ext cx="1262235" cy="240679"/>
              </a:xfrm>
              <a:custGeom>
                <a:avLst/>
                <a:gdLst/>
                <a:ahLst/>
                <a:cxnLst/>
                <a:rect l="l" t="t" r="r" b="b"/>
                <a:pathLst>
                  <a:path w="40975" h="7813" extrusionOk="0">
                    <a:moveTo>
                      <a:pt x="1" y="1"/>
                    </a:moveTo>
                    <a:lnTo>
                      <a:pt x="1" y="7812"/>
                    </a:lnTo>
                    <a:lnTo>
                      <a:pt x="40974" y="7812"/>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7737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885149"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997523" y="4358753"/>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1108941"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122128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1332702" y="4358753"/>
                <a:ext cx="61856" cy="240679"/>
              </a:xfrm>
              <a:custGeom>
                <a:avLst/>
                <a:gdLst/>
                <a:ahLst/>
                <a:cxnLst/>
                <a:rect l="l" t="t" r="r" b="b"/>
                <a:pathLst>
                  <a:path w="2008"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1445075"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155649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1668867"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7793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1891704"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2003123"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615490" y="4129355"/>
                <a:ext cx="1261280" cy="240679"/>
              </a:xfrm>
              <a:custGeom>
                <a:avLst/>
                <a:gdLst/>
                <a:ahLst/>
                <a:cxnLst/>
                <a:rect l="l" t="t" r="r" b="b"/>
                <a:pathLst>
                  <a:path w="40944" h="7813" extrusionOk="0">
                    <a:moveTo>
                      <a:pt x="1" y="1"/>
                    </a:moveTo>
                    <a:lnTo>
                      <a:pt x="1"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615490"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726908"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838358"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950700"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062119"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1174492"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1285911"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1398253"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1509672"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1622045"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1732509"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1844882" y="4129355"/>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925410" y="3889669"/>
                <a:ext cx="1261280" cy="240679"/>
              </a:xfrm>
              <a:custGeom>
                <a:avLst/>
                <a:gdLst/>
                <a:ahLst/>
                <a:cxnLst/>
                <a:rect l="l" t="t" r="r" b="b"/>
                <a:pathLst>
                  <a:path w="40944" h="7813" extrusionOk="0">
                    <a:moveTo>
                      <a:pt x="1" y="1"/>
                    </a:moveTo>
                    <a:lnTo>
                      <a:pt x="1" y="7812"/>
                    </a:lnTo>
                    <a:lnTo>
                      <a:pt x="40944" y="7812"/>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925410"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7784"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148278"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261545"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1372039" y="3889669"/>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1484412"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595831"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708173"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1819592"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1931965"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2044308"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836479" y="3656544"/>
                <a:ext cx="1261280" cy="240649"/>
              </a:xfrm>
              <a:custGeom>
                <a:avLst/>
                <a:gdLst/>
                <a:ahLst/>
                <a:cxnLst/>
                <a:rect l="l" t="t" r="r" b="b"/>
                <a:pathLst>
                  <a:path w="40944" h="7812" extrusionOk="0">
                    <a:moveTo>
                      <a:pt x="0" y="0"/>
                    </a:moveTo>
                    <a:lnTo>
                      <a:pt x="0" y="7812"/>
                    </a:lnTo>
                    <a:lnTo>
                      <a:pt x="40943" y="7812"/>
                    </a:lnTo>
                    <a:lnTo>
                      <a:pt x="40943"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836479"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947897"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060240"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17073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1283077" y="3656544"/>
                <a:ext cx="61856" cy="240649"/>
              </a:xfrm>
              <a:custGeom>
                <a:avLst/>
                <a:gdLst/>
                <a:ahLst/>
                <a:cxnLst/>
                <a:rect l="l" t="t" r="r" b="b"/>
                <a:pathLst>
                  <a:path w="2008"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1394526"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1506868"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1618287"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1730660"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184112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1954421"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2064916" y="3656544"/>
                <a:ext cx="62750" cy="240649"/>
              </a:xfrm>
              <a:custGeom>
                <a:avLst/>
                <a:gdLst/>
                <a:ahLst/>
                <a:cxnLst/>
                <a:rect l="l" t="t" r="r" b="b"/>
                <a:pathLst>
                  <a:path w="2037" h="7812" extrusionOk="0">
                    <a:moveTo>
                      <a:pt x="0" y="0"/>
                    </a:moveTo>
                    <a:lnTo>
                      <a:pt x="0"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97891" y="342246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697891"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809309"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921683"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1033101"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1145444"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1257817"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1369236" y="342246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1481578"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1592073" y="342246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1704446"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1815864"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1928207"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870178"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9825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1093970" y="295335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120631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1317731"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1429150" y="295335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1540568"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1652942" y="295335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1764360"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187670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19881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608005" y="318930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608005"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720378"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831796"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944139"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1054633"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1167931"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1278425"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1390768" y="318930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503110" y="318930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614560"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726902"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838321"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2145827"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38"/>
          <p:cNvGrpSpPr/>
          <p:nvPr/>
        </p:nvGrpSpPr>
        <p:grpSpPr>
          <a:xfrm>
            <a:off x="6052700" y="835052"/>
            <a:ext cx="542964" cy="465786"/>
            <a:chOff x="6052700" y="835052"/>
            <a:chExt cx="542964" cy="465786"/>
          </a:xfrm>
        </p:grpSpPr>
        <p:sp>
          <p:nvSpPr>
            <p:cNvPr id="707" name="Google Shape;707;p38"/>
            <p:cNvSpPr/>
            <p:nvPr/>
          </p:nvSpPr>
          <p:spPr>
            <a:xfrm>
              <a:off x="6052700" y="8350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439508" y="11201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2"/>
          <p:cNvSpPr txBox="1">
            <a:spLocks noGrp="1"/>
          </p:cNvSpPr>
          <p:nvPr>
            <p:ph type="title"/>
          </p:nvPr>
        </p:nvSpPr>
        <p:spPr>
          <a:xfrm>
            <a:off x="3434274" y="2349600"/>
            <a:ext cx="5404925" cy="9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Times New Roman" panose="02020603050405020304" pitchFamily="18" charset="0"/>
                <a:cs typeface="Times New Roman" panose="02020603050405020304" pitchFamily="18" charset="0"/>
              </a:rPr>
              <a:t>SỰ CẦN THIẾT PHẢI LẬP KẾ HOẠCH CHI TIÊU</a:t>
            </a:r>
            <a:endParaRPr sz="3200" b="1">
              <a:latin typeface="Times New Roman" panose="02020603050405020304" pitchFamily="18" charset="0"/>
              <a:cs typeface="Times New Roman" panose="02020603050405020304" pitchFamily="18" charset="0"/>
            </a:endParaRPr>
          </a:p>
        </p:txBody>
      </p:sp>
      <p:sp>
        <p:nvSpPr>
          <p:cNvPr id="874" name="Google Shape;874;p42"/>
          <p:cNvSpPr txBox="1">
            <a:spLocks noGrp="1"/>
          </p:cNvSpPr>
          <p:nvPr>
            <p:ph type="title" idx="2"/>
          </p:nvPr>
        </p:nvSpPr>
        <p:spPr>
          <a:xfrm>
            <a:off x="5127175" y="1228800"/>
            <a:ext cx="3303600" cy="112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grpSp>
        <p:nvGrpSpPr>
          <p:cNvPr id="875" name="Google Shape;875;p42"/>
          <p:cNvGrpSpPr/>
          <p:nvPr/>
        </p:nvGrpSpPr>
        <p:grpSpPr>
          <a:xfrm>
            <a:off x="-379917" y="1016424"/>
            <a:ext cx="4279963" cy="3717783"/>
            <a:chOff x="-379917" y="1016424"/>
            <a:chExt cx="4279963" cy="3717783"/>
          </a:xfrm>
        </p:grpSpPr>
        <p:grpSp>
          <p:nvGrpSpPr>
            <p:cNvPr id="876" name="Google Shape;876;p42"/>
            <p:cNvGrpSpPr/>
            <p:nvPr/>
          </p:nvGrpSpPr>
          <p:grpSpPr>
            <a:xfrm>
              <a:off x="355433" y="1016424"/>
              <a:ext cx="3544613" cy="2356911"/>
              <a:chOff x="1543464" y="457651"/>
              <a:chExt cx="3028548" cy="2013765"/>
            </a:xfrm>
          </p:grpSpPr>
          <p:grpSp>
            <p:nvGrpSpPr>
              <p:cNvPr id="877" name="Google Shape;877;p42"/>
              <p:cNvGrpSpPr/>
              <p:nvPr/>
            </p:nvGrpSpPr>
            <p:grpSpPr>
              <a:xfrm>
                <a:off x="1543464" y="457651"/>
                <a:ext cx="3028548" cy="2013765"/>
                <a:chOff x="2864300" y="705475"/>
                <a:chExt cx="2630775" cy="1749275"/>
              </a:xfrm>
            </p:grpSpPr>
            <p:sp>
              <p:nvSpPr>
                <p:cNvPr id="878" name="Google Shape;878;p42"/>
                <p:cNvSpPr/>
                <p:nvPr/>
              </p:nvSpPr>
              <p:spPr>
                <a:xfrm>
                  <a:off x="3584675" y="957000"/>
                  <a:ext cx="1384550" cy="1385300"/>
                </a:xfrm>
                <a:custGeom>
                  <a:avLst/>
                  <a:gdLst/>
                  <a:ahLst/>
                  <a:cxnLst/>
                  <a:rect l="l" t="t" r="r" b="b"/>
                  <a:pathLst>
                    <a:path w="55382" h="55412" extrusionOk="0">
                      <a:moveTo>
                        <a:pt x="27691" y="0"/>
                      </a:moveTo>
                      <a:cubicBezTo>
                        <a:pt x="12402" y="0"/>
                        <a:pt x="1" y="12402"/>
                        <a:pt x="1" y="27691"/>
                      </a:cubicBezTo>
                      <a:cubicBezTo>
                        <a:pt x="1" y="43010"/>
                        <a:pt x="12402" y="55411"/>
                        <a:pt x="27691" y="55411"/>
                      </a:cubicBezTo>
                      <a:cubicBezTo>
                        <a:pt x="42980" y="55411"/>
                        <a:pt x="55382" y="43010"/>
                        <a:pt x="55382" y="27691"/>
                      </a:cubicBezTo>
                      <a:cubicBezTo>
                        <a:pt x="55382" y="12402"/>
                        <a:pt x="42980" y="0"/>
                        <a:pt x="27691"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3521600" y="957000"/>
                  <a:ext cx="1385325" cy="1385300"/>
                </a:xfrm>
                <a:custGeom>
                  <a:avLst/>
                  <a:gdLst/>
                  <a:ahLst/>
                  <a:cxnLst/>
                  <a:rect l="l" t="t" r="r" b="b"/>
                  <a:pathLst>
                    <a:path w="55413" h="55412" extrusionOk="0">
                      <a:moveTo>
                        <a:pt x="27722" y="0"/>
                      </a:moveTo>
                      <a:cubicBezTo>
                        <a:pt x="12402" y="0"/>
                        <a:pt x="1" y="12402"/>
                        <a:pt x="1" y="27691"/>
                      </a:cubicBezTo>
                      <a:cubicBezTo>
                        <a:pt x="1" y="43010"/>
                        <a:pt x="12402" y="55411"/>
                        <a:pt x="27722" y="55411"/>
                      </a:cubicBezTo>
                      <a:cubicBezTo>
                        <a:pt x="43011" y="55411"/>
                        <a:pt x="55412" y="43010"/>
                        <a:pt x="55412" y="27691"/>
                      </a:cubicBezTo>
                      <a:cubicBezTo>
                        <a:pt x="55412" y="12402"/>
                        <a:pt x="43011" y="0"/>
                        <a:pt x="27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3691825" y="1127200"/>
                  <a:ext cx="1044875" cy="1044875"/>
                </a:xfrm>
                <a:custGeom>
                  <a:avLst/>
                  <a:gdLst/>
                  <a:ahLst/>
                  <a:cxnLst/>
                  <a:rect l="l" t="t" r="r" b="b"/>
                  <a:pathLst>
                    <a:path w="41795" h="41795" extrusionOk="0">
                      <a:moveTo>
                        <a:pt x="20913" y="1"/>
                      </a:moveTo>
                      <a:cubicBezTo>
                        <a:pt x="9362" y="1"/>
                        <a:pt x="0" y="9363"/>
                        <a:pt x="0" y="20883"/>
                      </a:cubicBezTo>
                      <a:cubicBezTo>
                        <a:pt x="0" y="32433"/>
                        <a:pt x="9362" y="41795"/>
                        <a:pt x="20913" y="41795"/>
                      </a:cubicBezTo>
                      <a:cubicBezTo>
                        <a:pt x="32433" y="41795"/>
                        <a:pt x="41795" y="32433"/>
                        <a:pt x="41795" y="20883"/>
                      </a:cubicBezTo>
                      <a:cubicBezTo>
                        <a:pt x="41795" y="9363"/>
                        <a:pt x="32433" y="1"/>
                        <a:pt x="20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3835450" y="1270075"/>
                  <a:ext cx="757625" cy="758375"/>
                </a:xfrm>
                <a:custGeom>
                  <a:avLst/>
                  <a:gdLst/>
                  <a:ahLst/>
                  <a:cxnLst/>
                  <a:rect l="l" t="t" r="r" b="b"/>
                  <a:pathLst>
                    <a:path w="30305" h="30335" extrusionOk="0">
                      <a:moveTo>
                        <a:pt x="15168" y="0"/>
                      </a:moveTo>
                      <a:cubicBezTo>
                        <a:pt x="6779" y="0"/>
                        <a:pt x="0" y="6809"/>
                        <a:pt x="0" y="15168"/>
                      </a:cubicBezTo>
                      <a:cubicBezTo>
                        <a:pt x="0" y="23557"/>
                        <a:pt x="6779" y="30335"/>
                        <a:pt x="15168" y="30335"/>
                      </a:cubicBezTo>
                      <a:cubicBezTo>
                        <a:pt x="23527" y="30335"/>
                        <a:pt x="30305" y="23557"/>
                        <a:pt x="30305" y="15168"/>
                      </a:cubicBezTo>
                      <a:cubicBezTo>
                        <a:pt x="30305" y="6809"/>
                        <a:pt x="23527" y="0"/>
                        <a:pt x="1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3992750" y="1428125"/>
                  <a:ext cx="443025" cy="442275"/>
                </a:xfrm>
                <a:custGeom>
                  <a:avLst/>
                  <a:gdLst/>
                  <a:ahLst/>
                  <a:cxnLst/>
                  <a:rect l="l" t="t" r="r" b="b"/>
                  <a:pathLst>
                    <a:path w="17721" h="17691" extrusionOk="0">
                      <a:moveTo>
                        <a:pt x="8876" y="0"/>
                      </a:moveTo>
                      <a:cubicBezTo>
                        <a:pt x="3982" y="0"/>
                        <a:pt x="0" y="3952"/>
                        <a:pt x="0" y="8846"/>
                      </a:cubicBezTo>
                      <a:cubicBezTo>
                        <a:pt x="0" y="13739"/>
                        <a:pt x="3982" y="17691"/>
                        <a:pt x="8876" y="17691"/>
                      </a:cubicBezTo>
                      <a:cubicBezTo>
                        <a:pt x="13739" y="17691"/>
                        <a:pt x="17721" y="13739"/>
                        <a:pt x="17721" y="8846"/>
                      </a:cubicBezTo>
                      <a:cubicBezTo>
                        <a:pt x="17721" y="3952"/>
                        <a:pt x="1373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4070250" y="1513225"/>
                  <a:ext cx="271300" cy="272075"/>
                </a:xfrm>
                <a:custGeom>
                  <a:avLst/>
                  <a:gdLst/>
                  <a:ahLst/>
                  <a:cxnLst/>
                  <a:rect l="l" t="t" r="r" b="b"/>
                  <a:pathLst>
                    <a:path w="10852" h="10883" extrusionOk="0">
                      <a:moveTo>
                        <a:pt x="5411" y="1"/>
                      </a:moveTo>
                      <a:cubicBezTo>
                        <a:pt x="2432" y="1"/>
                        <a:pt x="1" y="2463"/>
                        <a:pt x="1" y="5442"/>
                      </a:cubicBezTo>
                      <a:cubicBezTo>
                        <a:pt x="1" y="8451"/>
                        <a:pt x="2432" y="10882"/>
                        <a:pt x="5411" y="10882"/>
                      </a:cubicBezTo>
                      <a:cubicBezTo>
                        <a:pt x="8420" y="10882"/>
                        <a:pt x="10852" y="8451"/>
                        <a:pt x="10852" y="5442"/>
                      </a:cubicBezTo>
                      <a:cubicBezTo>
                        <a:pt x="10852" y="2463"/>
                        <a:pt x="8420" y="1"/>
                        <a:pt x="5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2966875" y="2179650"/>
                  <a:ext cx="330600" cy="275100"/>
                </a:xfrm>
                <a:custGeom>
                  <a:avLst/>
                  <a:gdLst/>
                  <a:ahLst/>
                  <a:cxnLst/>
                  <a:rect l="l" t="t" r="r" b="b"/>
                  <a:pathLst>
                    <a:path w="13224" h="11004" extrusionOk="0">
                      <a:moveTo>
                        <a:pt x="9424" y="1"/>
                      </a:moveTo>
                      <a:lnTo>
                        <a:pt x="1" y="5350"/>
                      </a:lnTo>
                      <a:lnTo>
                        <a:pt x="5533" y="6049"/>
                      </a:lnTo>
                      <a:lnTo>
                        <a:pt x="3041" y="11004"/>
                      </a:lnTo>
                      <a:lnTo>
                        <a:pt x="12463" y="5624"/>
                      </a:lnTo>
                      <a:lnTo>
                        <a:pt x="13223" y="1551"/>
                      </a:lnTo>
                      <a:lnTo>
                        <a:pt x="9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3091500" y="1892425"/>
                  <a:ext cx="772075" cy="443025"/>
                </a:xfrm>
                <a:custGeom>
                  <a:avLst/>
                  <a:gdLst/>
                  <a:ahLst/>
                  <a:cxnLst/>
                  <a:rect l="l" t="t" r="r" b="b"/>
                  <a:pathLst>
                    <a:path w="30883" h="17721" fill="none" extrusionOk="0">
                      <a:moveTo>
                        <a:pt x="1" y="17721"/>
                      </a:moveTo>
                      <a:lnTo>
                        <a:pt x="30883" y="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5185775" y="705475"/>
                  <a:ext cx="309300" cy="300175"/>
                </a:xfrm>
                <a:custGeom>
                  <a:avLst/>
                  <a:gdLst/>
                  <a:ahLst/>
                  <a:cxnLst/>
                  <a:rect l="l" t="t" r="r" b="b"/>
                  <a:pathLst>
                    <a:path w="12372" h="12007" extrusionOk="0">
                      <a:moveTo>
                        <a:pt x="8329" y="0"/>
                      </a:moveTo>
                      <a:lnTo>
                        <a:pt x="61" y="6991"/>
                      </a:lnTo>
                      <a:lnTo>
                        <a:pt x="0" y="11155"/>
                      </a:lnTo>
                      <a:lnTo>
                        <a:pt x="4073" y="12006"/>
                      </a:lnTo>
                      <a:lnTo>
                        <a:pt x="12371" y="5016"/>
                      </a:lnTo>
                      <a:lnTo>
                        <a:pt x="6839" y="5350"/>
                      </a:lnTo>
                      <a:lnTo>
                        <a:pt x="83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4689575" y="831600"/>
                  <a:ext cx="678600" cy="574500"/>
                </a:xfrm>
                <a:custGeom>
                  <a:avLst/>
                  <a:gdLst/>
                  <a:ahLst/>
                  <a:cxnLst/>
                  <a:rect l="l" t="t" r="r" b="b"/>
                  <a:pathLst>
                    <a:path w="27144" h="22980" fill="none" extrusionOk="0">
                      <a:moveTo>
                        <a:pt x="27143" y="1"/>
                      </a:moveTo>
                      <a:lnTo>
                        <a:pt x="0" y="2298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2864300" y="731300"/>
                  <a:ext cx="329050" cy="278150"/>
                </a:xfrm>
                <a:custGeom>
                  <a:avLst/>
                  <a:gdLst/>
                  <a:ahLst/>
                  <a:cxnLst/>
                  <a:rect l="l" t="t" r="r" b="b"/>
                  <a:pathLst>
                    <a:path w="13162" h="11126" extrusionOk="0">
                      <a:moveTo>
                        <a:pt x="3557" y="1"/>
                      </a:moveTo>
                      <a:lnTo>
                        <a:pt x="5563" y="5168"/>
                      </a:lnTo>
                      <a:lnTo>
                        <a:pt x="1" y="5320"/>
                      </a:lnTo>
                      <a:lnTo>
                        <a:pt x="9210" y="11125"/>
                      </a:lnTo>
                      <a:lnTo>
                        <a:pt x="13162" y="9818"/>
                      </a:lnTo>
                      <a:lnTo>
                        <a:pt x="12736" y="5715"/>
                      </a:lnTo>
                      <a:lnTo>
                        <a:pt x="3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2991975" y="850600"/>
                  <a:ext cx="756100" cy="471175"/>
                </a:xfrm>
                <a:custGeom>
                  <a:avLst/>
                  <a:gdLst/>
                  <a:ahLst/>
                  <a:cxnLst/>
                  <a:rect l="l" t="t" r="r" b="b"/>
                  <a:pathLst>
                    <a:path w="30244" h="18847" fill="none" extrusionOk="0">
                      <a:moveTo>
                        <a:pt x="0" y="1"/>
                      </a:moveTo>
                      <a:lnTo>
                        <a:pt x="30244" y="18846"/>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42"/>
              <p:cNvSpPr/>
              <p:nvPr/>
            </p:nvSpPr>
            <p:spPr>
              <a:xfrm>
                <a:off x="3028099" y="1465528"/>
                <a:ext cx="127559" cy="166650"/>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2"/>
            <p:cNvGrpSpPr/>
            <p:nvPr/>
          </p:nvGrpSpPr>
          <p:grpSpPr>
            <a:xfrm flipH="1">
              <a:off x="-379917" y="3332855"/>
              <a:ext cx="4070171" cy="1401352"/>
              <a:chOff x="1638140" y="3490600"/>
              <a:chExt cx="3431847" cy="1181578"/>
            </a:xfrm>
          </p:grpSpPr>
          <p:sp>
            <p:nvSpPr>
              <p:cNvPr id="892" name="Google Shape;892;p42"/>
              <p:cNvSpPr/>
              <p:nvPr/>
            </p:nvSpPr>
            <p:spPr>
              <a:xfrm>
                <a:off x="2371519" y="3526632"/>
                <a:ext cx="360458" cy="322829"/>
              </a:xfrm>
              <a:custGeom>
                <a:avLst/>
                <a:gdLst/>
                <a:ahLst/>
                <a:cxnLst/>
                <a:rect l="l" t="t" r="r" b="b"/>
                <a:pathLst>
                  <a:path w="7673" h="6872" extrusionOk="0">
                    <a:moveTo>
                      <a:pt x="7673" y="4237"/>
                    </a:moveTo>
                    <a:cubicBezTo>
                      <a:pt x="6639" y="3169"/>
                      <a:pt x="3070" y="0"/>
                      <a:pt x="1635" y="100"/>
                    </a:cubicBezTo>
                    <a:cubicBezTo>
                      <a:pt x="134" y="267"/>
                      <a:pt x="1" y="1501"/>
                      <a:pt x="168" y="1835"/>
                    </a:cubicBezTo>
                    <a:cubicBezTo>
                      <a:pt x="334" y="2169"/>
                      <a:pt x="6505" y="6872"/>
                      <a:pt x="6672" y="6572"/>
                    </a:cubicBezTo>
                    <a:cubicBezTo>
                      <a:pt x="6839" y="6272"/>
                      <a:pt x="7573" y="4170"/>
                      <a:pt x="7573" y="4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1928043" y="3490600"/>
                <a:ext cx="771042" cy="423126"/>
              </a:xfrm>
              <a:custGeom>
                <a:avLst/>
                <a:gdLst/>
                <a:ahLst/>
                <a:cxnLst/>
                <a:rect l="l" t="t" r="r" b="b"/>
                <a:pathLst>
                  <a:path w="16413" h="9007" extrusionOk="0">
                    <a:moveTo>
                      <a:pt x="16412" y="6271"/>
                    </a:moveTo>
                    <a:cubicBezTo>
                      <a:pt x="14911" y="5037"/>
                      <a:pt x="8006" y="801"/>
                      <a:pt x="4737" y="367"/>
                    </a:cubicBezTo>
                    <a:cubicBezTo>
                      <a:pt x="1402" y="0"/>
                      <a:pt x="1" y="1635"/>
                      <a:pt x="234" y="2002"/>
                    </a:cubicBezTo>
                    <a:cubicBezTo>
                      <a:pt x="434" y="2402"/>
                      <a:pt x="13143" y="9007"/>
                      <a:pt x="13777" y="8940"/>
                    </a:cubicBezTo>
                    <a:cubicBezTo>
                      <a:pt x="14411" y="8840"/>
                      <a:pt x="16412" y="6271"/>
                      <a:pt x="16412" y="6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1638140" y="3503143"/>
                <a:ext cx="3431847" cy="1169035"/>
              </a:xfrm>
              <a:custGeom>
                <a:avLst/>
                <a:gdLst/>
                <a:ahLst/>
                <a:cxnLst/>
                <a:rect l="l" t="t" r="r" b="b"/>
                <a:pathLst>
                  <a:path w="73053" h="24885" extrusionOk="0">
                    <a:moveTo>
                      <a:pt x="52338" y="3202"/>
                    </a:moveTo>
                    <a:cubicBezTo>
                      <a:pt x="52338" y="3202"/>
                      <a:pt x="46801" y="334"/>
                      <a:pt x="43498" y="167"/>
                    </a:cubicBezTo>
                    <a:cubicBezTo>
                      <a:pt x="40196" y="0"/>
                      <a:pt x="36360" y="2502"/>
                      <a:pt x="33858" y="2602"/>
                    </a:cubicBezTo>
                    <a:cubicBezTo>
                      <a:pt x="31356" y="2735"/>
                      <a:pt x="23484" y="434"/>
                      <a:pt x="20982" y="1034"/>
                    </a:cubicBezTo>
                    <a:cubicBezTo>
                      <a:pt x="18480" y="1601"/>
                      <a:pt x="18180" y="3469"/>
                      <a:pt x="18614" y="4770"/>
                    </a:cubicBezTo>
                    <a:cubicBezTo>
                      <a:pt x="18981" y="6071"/>
                      <a:pt x="21383" y="7072"/>
                      <a:pt x="21383" y="7072"/>
                    </a:cubicBezTo>
                    <a:cubicBezTo>
                      <a:pt x="21383" y="7072"/>
                      <a:pt x="15345" y="4503"/>
                      <a:pt x="13444" y="3736"/>
                    </a:cubicBezTo>
                    <a:cubicBezTo>
                      <a:pt x="11509" y="2969"/>
                      <a:pt x="6972" y="701"/>
                      <a:pt x="4771" y="600"/>
                    </a:cubicBezTo>
                    <a:cubicBezTo>
                      <a:pt x="2536" y="534"/>
                      <a:pt x="368" y="534"/>
                      <a:pt x="167" y="2268"/>
                    </a:cubicBezTo>
                    <a:cubicBezTo>
                      <a:pt x="1" y="4036"/>
                      <a:pt x="19014" y="12876"/>
                      <a:pt x="23517" y="15478"/>
                    </a:cubicBezTo>
                    <a:cubicBezTo>
                      <a:pt x="27987" y="18113"/>
                      <a:pt x="30956" y="19047"/>
                      <a:pt x="33058" y="18780"/>
                    </a:cubicBezTo>
                    <a:cubicBezTo>
                      <a:pt x="35226" y="18547"/>
                      <a:pt x="41063" y="16312"/>
                      <a:pt x="45133" y="16712"/>
                    </a:cubicBezTo>
                    <a:cubicBezTo>
                      <a:pt x="47768" y="16945"/>
                      <a:pt x="54873" y="17279"/>
                      <a:pt x="68583" y="24885"/>
                    </a:cubicBezTo>
                    <a:cubicBezTo>
                      <a:pt x="68883" y="24317"/>
                      <a:pt x="73053" y="15444"/>
                      <a:pt x="73053" y="15444"/>
                    </a:cubicBezTo>
                    <a:cubicBezTo>
                      <a:pt x="73053" y="15444"/>
                      <a:pt x="61578" y="11208"/>
                      <a:pt x="58676" y="8306"/>
                    </a:cubicBezTo>
                    <a:cubicBezTo>
                      <a:pt x="55774" y="5437"/>
                      <a:pt x="52338" y="3202"/>
                      <a:pt x="52338" y="3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2"/>
          <p:cNvGrpSpPr/>
          <p:nvPr/>
        </p:nvGrpSpPr>
        <p:grpSpPr>
          <a:xfrm>
            <a:off x="2496225" y="922902"/>
            <a:ext cx="542964" cy="465786"/>
            <a:chOff x="2496225" y="922902"/>
            <a:chExt cx="542964" cy="465786"/>
          </a:xfrm>
        </p:grpSpPr>
        <p:sp>
          <p:nvSpPr>
            <p:cNvPr id="896" name="Google Shape;896;p42"/>
            <p:cNvSpPr/>
            <p:nvPr/>
          </p:nvSpPr>
          <p:spPr>
            <a:xfrm>
              <a:off x="2496225" y="92290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2883033" y="120796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713225" y="1550838"/>
            <a:ext cx="4123500" cy="110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NHIỆM VỤ:</a:t>
            </a:r>
            <a:endParaRPr b="1">
              <a:latin typeface="Times New Roman" panose="02020603050405020304" pitchFamily="18" charset="0"/>
              <a:cs typeface="Times New Roman" panose="02020603050405020304" pitchFamily="18" charset="0"/>
            </a:endParaRPr>
          </a:p>
        </p:txBody>
      </p:sp>
      <p:sp>
        <p:nvSpPr>
          <p:cNvPr id="903" name="Google Shape;903;p43"/>
          <p:cNvSpPr txBox="1">
            <a:spLocks noGrp="1"/>
          </p:cNvSpPr>
          <p:nvPr>
            <p:ph type="body" idx="1"/>
          </p:nvPr>
        </p:nvSpPr>
        <p:spPr>
          <a:xfrm>
            <a:off x="713225" y="2656950"/>
            <a:ext cx="3773100" cy="93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a:latin typeface="Times New Roman" panose="02020603050405020304" pitchFamily="18" charset="0"/>
                <a:cs typeface="Times New Roman" panose="02020603050405020304" pitchFamily="18" charset="0"/>
              </a:rPr>
              <a:t>Đọc tình huống SGK và thảo luận cặp đôi</a:t>
            </a:r>
            <a:endParaRPr sz="2400">
              <a:latin typeface="Times New Roman" panose="02020603050405020304" pitchFamily="18" charset="0"/>
              <a:cs typeface="Times New Roman" panose="02020603050405020304" pitchFamily="18" charset="0"/>
            </a:endParaRPr>
          </a:p>
        </p:txBody>
      </p:sp>
      <p:pic>
        <p:nvPicPr>
          <p:cNvPr id="904" name="Google Shape;904;p43"/>
          <p:cNvPicPr preferRelativeResize="0"/>
          <p:nvPr/>
        </p:nvPicPr>
        <p:blipFill>
          <a:blip r:embed="rId3">
            <a:alphaModFix/>
          </a:blip>
          <a:stretch>
            <a:fillRect/>
          </a:stretch>
        </p:blipFill>
        <p:spPr>
          <a:xfrm>
            <a:off x="5649525" y="548650"/>
            <a:ext cx="2781250" cy="4174476"/>
          </a:xfrm>
          <a:prstGeom prst="rect">
            <a:avLst/>
          </a:prstGeom>
          <a:noFill/>
          <a:ln>
            <a:noFill/>
          </a:ln>
        </p:spPr>
      </p:pic>
      <p:grpSp>
        <p:nvGrpSpPr>
          <p:cNvPr id="905" name="Google Shape;905;p43"/>
          <p:cNvGrpSpPr/>
          <p:nvPr/>
        </p:nvGrpSpPr>
        <p:grpSpPr>
          <a:xfrm>
            <a:off x="4971638" y="2191152"/>
            <a:ext cx="542964" cy="465786"/>
            <a:chOff x="4971638" y="2191152"/>
            <a:chExt cx="542964" cy="465786"/>
          </a:xfrm>
        </p:grpSpPr>
        <p:sp>
          <p:nvSpPr>
            <p:cNvPr id="906" name="Google Shape;906;p43"/>
            <p:cNvSpPr/>
            <p:nvPr/>
          </p:nvSpPr>
          <p:spPr>
            <a:xfrm>
              <a:off x="4971638" y="21911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5358446" y="24762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3"/>
          <p:cNvGrpSpPr/>
          <p:nvPr/>
        </p:nvGrpSpPr>
        <p:grpSpPr>
          <a:xfrm>
            <a:off x="4405118" y="2875397"/>
            <a:ext cx="2514240" cy="2173004"/>
            <a:chOff x="4405118" y="2875397"/>
            <a:chExt cx="2514240" cy="2173004"/>
          </a:xfrm>
        </p:grpSpPr>
        <p:grpSp>
          <p:nvGrpSpPr>
            <p:cNvPr id="909" name="Google Shape;909;p43"/>
            <p:cNvGrpSpPr/>
            <p:nvPr/>
          </p:nvGrpSpPr>
          <p:grpSpPr>
            <a:xfrm>
              <a:off x="4405118" y="2875397"/>
              <a:ext cx="2514240" cy="2173004"/>
              <a:chOff x="4405274" y="2988663"/>
              <a:chExt cx="2383392" cy="2059915"/>
            </a:xfrm>
          </p:grpSpPr>
          <p:sp>
            <p:nvSpPr>
              <p:cNvPr id="910" name="Google Shape;910;p43"/>
              <p:cNvSpPr/>
              <p:nvPr/>
            </p:nvSpPr>
            <p:spPr>
              <a:xfrm>
                <a:off x="4602201" y="3700668"/>
                <a:ext cx="1986388" cy="1044431"/>
              </a:xfrm>
              <a:custGeom>
                <a:avLst/>
                <a:gdLst/>
                <a:ahLst/>
                <a:cxnLst/>
                <a:rect l="l" t="t" r="r" b="b"/>
                <a:pathLst>
                  <a:path w="42064" h="22117" extrusionOk="0">
                    <a:moveTo>
                      <a:pt x="0" y="1"/>
                    </a:moveTo>
                    <a:lnTo>
                      <a:pt x="5638" y="22117"/>
                    </a:lnTo>
                    <a:lnTo>
                      <a:pt x="36460" y="22117"/>
                    </a:lnTo>
                    <a:lnTo>
                      <a:pt x="42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a:off x="4405274" y="3432905"/>
                <a:ext cx="2383392" cy="315072"/>
              </a:xfrm>
              <a:custGeom>
                <a:avLst/>
                <a:gdLst/>
                <a:ahLst/>
                <a:cxnLst/>
                <a:rect l="l" t="t" r="r" b="b"/>
                <a:pathLst>
                  <a:path w="50471" h="6672" extrusionOk="0">
                    <a:moveTo>
                      <a:pt x="3336" y="0"/>
                    </a:moveTo>
                    <a:cubicBezTo>
                      <a:pt x="1502" y="0"/>
                      <a:pt x="1" y="1501"/>
                      <a:pt x="1" y="3336"/>
                    </a:cubicBezTo>
                    <a:cubicBezTo>
                      <a:pt x="1" y="5137"/>
                      <a:pt x="1502" y="6672"/>
                      <a:pt x="3336" y="6672"/>
                    </a:cubicBezTo>
                    <a:lnTo>
                      <a:pt x="47101" y="6672"/>
                    </a:lnTo>
                    <a:cubicBezTo>
                      <a:pt x="48969" y="6672"/>
                      <a:pt x="50403" y="5137"/>
                      <a:pt x="50470" y="3336"/>
                    </a:cubicBezTo>
                    <a:cubicBezTo>
                      <a:pt x="50470" y="1501"/>
                      <a:pt x="48969" y="0"/>
                      <a:pt x="47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5353593" y="3916484"/>
                <a:ext cx="485216" cy="483658"/>
              </a:xfrm>
              <a:custGeom>
                <a:avLst/>
                <a:gdLst/>
                <a:ahLst/>
                <a:cxnLst/>
                <a:rect l="l" t="t" r="r" b="b"/>
                <a:pathLst>
                  <a:path w="10275" h="10242" extrusionOk="0">
                    <a:moveTo>
                      <a:pt x="5138" y="1"/>
                    </a:moveTo>
                    <a:cubicBezTo>
                      <a:pt x="2302" y="1"/>
                      <a:pt x="1" y="2302"/>
                      <a:pt x="1" y="5138"/>
                    </a:cubicBezTo>
                    <a:cubicBezTo>
                      <a:pt x="1" y="7973"/>
                      <a:pt x="2302" y="10241"/>
                      <a:pt x="5138" y="10241"/>
                    </a:cubicBezTo>
                    <a:cubicBezTo>
                      <a:pt x="7973" y="10241"/>
                      <a:pt x="10275" y="7973"/>
                      <a:pt x="10275" y="5138"/>
                    </a:cubicBezTo>
                    <a:cubicBezTo>
                      <a:pt x="10275" y="2302"/>
                      <a:pt x="7973" y="1"/>
                      <a:pt x="5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4829021" y="4441668"/>
                <a:ext cx="693139" cy="606910"/>
              </a:xfrm>
              <a:custGeom>
                <a:avLst/>
                <a:gdLst/>
                <a:ahLst/>
                <a:cxnLst/>
                <a:rect l="l" t="t" r="r" b="b"/>
                <a:pathLst>
                  <a:path w="14678" h="12852" extrusionOk="0">
                    <a:moveTo>
                      <a:pt x="7341" y="0"/>
                    </a:moveTo>
                    <a:cubicBezTo>
                      <a:pt x="6278" y="0"/>
                      <a:pt x="5200" y="265"/>
                      <a:pt x="4204" y="822"/>
                    </a:cubicBezTo>
                    <a:cubicBezTo>
                      <a:pt x="1102" y="2556"/>
                      <a:pt x="1" y="6459"/>
                      <a:pt x="1735" y="9561"/>
                    </a:cubicBezTo>
                    <a:cubicBezTo>
                      <a:pt x="2913" y="11668"/>
                      <a:pt x="5090" y="12851"/>
                      <a:pt x="7338" y="12851"/>
                    </a:cubicBezTo>
                    <a:cubicBezTo>
                      <a:pt x="8401" y="12851"/>
                      <a:pt x="9479" y="12587"/>
                      <a:pt x="10475" y="12030"/>
                    </a:cubicBezTo>
                    <a:cubicBezTo>
                      <a:pt x="13577" y="10295"/>
                      <a:pt x="14678" y="6392"/>
                      <a:pt x="12943" y="3290"/>
                    </a:cubicBezTo>
                    <a:cubicBezTo>
                      <a:pt x="11766" y="1184"/>
                      <a:pt x="9588" y="0"/>
                      <a:pt x="7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4929846" y="4530167"/>
                <a:ext cx="489939" cy="429115"/>
              </a:xfrm>
              <a:custGeom>
                <a:avLst/>
                <a:gdLst/>
                <a:ahLst/>
                <a:cxnLst/>
                <a:rect l="l" t="t" r="r" b="b"/>
                <a:pathLst>
                  <a:path w="10375" h="9087" extrusionOk="0">
                    <a:moveTo>
                      <a:pt x="5189" y="1"/>
                    </a:moveTo>
                    <a:cubicBezTo>
                      <a:pt x="4437" y="1"/>
                      <a:pt x="3674" y="187"/>
                      <a:pt x="2969" y="582"/>
                    </a:cubicBezTo>
                    <a:cubicBezTo>
                      <a:pt x="801" y="1816"/>
                      <a:pt x="1" y="4585"/>
                      <a:pt x="1235" y="6753"/>
                    </a:cubicBezTo>
                    <a:cubicBezTo>
                      <a:pt x="2076" y="8253"/>
                      <a:pt x="3628" y="9087"/>
                      <a:pt x="5218" y="9087"/>
                    </a:cubicBezTo>
                    <a:cubicBezTo>
                      <a:pt x="5962" y="9087"/>
                      <a:pt x="6715" y="8904"/>
                      <a:pt x="7406" y="8521"/>
                    </a:cubicBezTo>
                    <a:cubicBezTo>
                      <a:pt x="9608" y="7287"/>
                      <a:pt x="10375" y="4518"/>
                      <a:pt x="9174" y="2317"/>
                    </a:cubicBezTo>
                    <a:cubicBezTo>
                      <a:pt x="8335" y="843"/>
                      <a:pt x="6786" y="1"/>
                      <a:pt x="5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5678120" y="4441668"/>
                <a:ext cx="691574" cy="606904"/>
              </a:xfrm>
              <a:custGeom>
                <a:avLst/>
                <a:gdLst/>
                <a:ahLst/>
                <a:cxnLst/>
                <a:rect l="l" t="t" r="r" b="b"/>
                <a:pathLst>
                  <a:path w="14645" h="12852" extrusionOk="0">
                    <a:moveTo>
                      <a:pt x="7314" y="0"/>
                    </a:moveTo>
                    <a:cubicBezTo>
                      <a:pt x="6248" y="0"/>
                      <a:pt x="5166" y="265"/>
                      <a:pt x="4170" y="822"/>
                    </a:cubicBezTo>
                    <a:cubicBezTo>
                      <a:pt x="1101" y="2556"/>
                      <a:pt x="0" y="6459"/>
                      <a:pt x="1735" y="9561"/>
                    </a:cubicBezTo>
                    <a:cubicBezTo>
                      <a:pt x="2890" y="11668"/>
                      <a:pt x="5075" y="12851"/>
                      <a:pt x="7330" y="12851"/>
                    </a:cubicBezTo>
                    <a:cubicBezTo>
                      <a:pt x="8397" y="12851"/>
                      <a:pt x="9479" y="12587"/>
                      <a:pt x="10474" y="12030"/>
                    </a:cubicBezTo>
                    <a:cubicBezTo>
                      <a:pt x="13543" y="10295"/>
                      <a:pt x="14644" y="6392"/>
                      <a:pt x="12910" y="3290"/>
                    </a:cubicBezTo>
                    <a:cubicBezTo>
                      <a:pt x="11754" y="1184"/>
                      <a:pt x="9569" y="0"/>
                      <a:pt x="7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5778945" y="4530167"/>
                <a:ext cx="489933" cy="429111"/>
              </a:xfrm>
              <a:custGeom>
                <a:avLst/>
                <a:gdLst/>
                <a:ahLst/>
                <a:cxnLst/>
                <a:rect l="l" t="t" r="r" b="b"/>
                <a:pathLst>
                  <a:path w="10375" h="9087" extrusionOk="0">
                    <a:moveTo>
                      <a:pt x="5187" y="1"/>
                    </a:moveTo>
                    <a:cubicBezTo>
                      <a:pt x="4436" y="1"/>
                      <a:pt x="3674" y="187"/>
                      <a:pt x="2969" y="582"/>
                    </a:cubicBezTo>
                    <a:cubicBezTo>
                      <a:pt x="767" y="1816"/>
                      <a:pt x="0" y="4585"/>
                      <a:pt x="1234" y="6753"/>
                    </a:cubicBezTo>
                    <a:cubicBezTo>
                      <a:pt x="2052" y="8253"/>
                      <a:pt x="3598" y="9087"/>
                      <a:pt x="5196" y="9087"/>
                    </a:cubicBezTo>
                    <a:cubicBezTo>
                      <a:pt x="5944" y="9087"/>
                      <a:pt x="6703" y="8904"/>
                      <a:pt x="7405" y="8521"/>
                    </a:cubicBezTo>
                    <a:cubicBezTo>
                      <a:pt x="9607" y="7287"/>
                      <a:pt x="10374" y="4518"/>
                      <a:pt x="9140" y="2317"/>
                    </a:cubicBezTo>
                    <a:cubicBezTo>
                      <a:pt x="8324" y="843"/>
                      <a:pt x="6782" y="1"/>
                      <a:pt x="5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4947177" y="3376188"/>
                <a:ext cx="228462" cy="55156"/>
              </a:xfrm>
              <a:custGeom>
                <a:avLst/>
                <a:gdLst/>
                <a:ahLst/>
                <a:cxnLst/>
                <a:rect l="l" t="t" r="r" b="b"/>
                <a:pathLst>
                  <a:path w="4838" h="1168" extrusionOk="0">
                    <a:moveTo>
                      <a:pt x="1" y="0"/>
                    </a:moveTo>
                    <a:lnTo>
                      <a:pt x="1"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4947177" y="3321030"/>
                <a:ext cx="228462" cy="55203"/>
              </a:xfrm>
              <a:custGeom>
                <a:avLst/>
                <a:gdLst/>
                <a:ahLst/>
                <a:cxnLst/>
                <a:rect l="l" t="t" r="r" b="b"/>
                <a:pathLst>
                  <a:path w="4838" h="1169" extrusionOk="0">
                    <a:moveTo>
                      <a:pt x="1" y="1"/>
                    </a:moveTo>
                    <a:lnTo>
                      <a:pt x="1"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4909398" y="3264313"/>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4641587" y="3376188"/>
                <a:ext cx="228462" cy="55156"/>
              </a:xfrm>
              <a:custGeom>
                <a:avLst/>
                <a:gdLst/>
                <a:ahLst/>
                <a:cxnLst/>
                <a:rect l="l" t="t" r="r" b="b"/>
                <a:pathLst>
                  <a:path w="4838"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4720357" y="3321030"/>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4641587" y="3264313"/>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5175603" y="3376188"/>
                <a:ext cx="228462" cy="55156"/>
              </a:xfrm>
              <a:custGeom>
                <a:avLst/>
                <a:gdLst/>
                <a:ahLst/>
                <a:cxnLst/>
                <a:rect l="l" t="t" r="r" b="b"/>
                <a:pathLst>
                  <a:path w="4838"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5175603" y="3321030"/>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5175603" y="3264313"/>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5404028" y="3376188"/>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5404028" y="3321030"/>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5404028" y="3264313"/>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5632407" y="3376188"/>
                <a:ext cx="228462" cy="55156"/>
              </a:xfrm>
              <a:custGeom>
                <a:avLst/>
                <a:gdLst/>
                <a:ahLst/>
                <a:cxnLst/>
                <a:rect l="l" t="t" r="r" b="b"/>
                <a:pathLst>
                  <a:path w="4838" h="1168" extrusionOk="0">
                    <a:moveTo>
                      <a:pt x="1" y="0"/>
                    </a:moveTo>
                    <a:lnTo>
                      <a:pt x="1" y="1168"/>
                    </a:lnTo>
                    <a:lnTo>
                      <a:pt x="4838" y="1168"/>
                    </a:lnTo>
                    <a:lnTo>
                      <a:pt x="483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5632407" y="3321030"/>
                <a:ext cx="228462" cy="55203"/>
              </a:xfrm>
              <a:custGeom>
                <a:avLst/>
                <a:gdLst/>
                <a:ahLst/>
                <a:cxnLst/>
                <a:rect l="l" t="t" r="r" b="b"/>
                <a:pathLst>
                  <a:path w="4838" h="1169" extrusionOk="0">
                    <a:moveTo>
                      <a:pt x="1" y="1"/>
                    </a:moveTo>
                    <a:lnTo>
                      <a:pt x="1" y="1168"/>
                    </a:lnTo>
                    <a:lnTo>
                      <a:pt x="4838" y="1168"/>
                    </a:lnTo>
                    <a:lnTo>
                      <a:pt x="48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5632407" y="3264313"/>
                <a:ext cx="228462" cy="55203"/>
              </a:xfrm>
              <a:custGeom>
                <a:avLst/>
                <a:gdLst/>
                <a:ahLst/>
                <a:cxnLst/>
                <a:rect l="l" t="t" r="r" b="b"/>
                <a:pathLst>
                  <a:path w="4838" h="1169" extrusionOk="0">
                    <a:moveTo>
                      <a:pt x="1" y="1"/>
                    </a:moveTo>
                    <a:lnTo>
                      <a:pt x="1" y="1168"/>
                    </a:lnTo>
                    <a:lnTo>
                      <a:pt x="4838" y="1168"/>
                    </a:lnTo>
                    <a:lnTo>
                      <a:pt x="48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5151991" y="3209202"/>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5175603" y="3154044"/>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5151991" y="3098933"/>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5404028" y="3209202"/>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5404028" y="3154044"/>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5404028" y="3098933"/>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5329980" y="3043774"/>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5656066" y="3209202"/>
                <a:ext cx="228462" cy="55156"/>
              </a:xfrm>
              <a:custGeom>
                <a:avLst/>
                <a:gdLst/>
                <a:ahLst/>
                <a:cxnLst/>
                <a:rect l="l" t="t" r="r" b="b"/>
                <a:pathLst>
                  <a:path w="4838"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5632407" y="3154044"/>
                <a:ext cx="228462" cy="55203"/>
              </a:xfrm>
              <a:custGeom>
                <a:avLst/>
                <a:gdLst/>
                <a:ahLst/>
                <a:cxnLst/>
                <a:rect l="l" t="t" r="r" b="b"/>
                <a:pathLst>
                  <a:path w="4838" h="1169" extrusionOk="0">
                    <a:moveTo>
                      <a:pt x="1" y="1"/>
                    </a:moveTo>
                    <a:lnTo>
                      <a:pt x="1" y="1168"/>
                    </a:lnTo>
                    <a:lnTo>
                      <a:pt x="4838" y="1168"/>
                    </a:lnTo>
                    <a:lnTo>
                      <a:pt x="48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5656066" y="3098933"/>
                <a:ext cx="228462" cy="55156"/>
              </a:xfrm>
              <a:custGeom>
                <a:avLst/>
                <a:gdLst/>
                <a:ahLst/>
                <a:cxnLst/>
                <a:rect l="l" t="t" r="r" b="b"/>
                <a:pathLst>
                  <a:path w="4838"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5659230" y="3043774"/>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5632407" y="2988663"/>
                <a:ext cx="228462" cy="55156"/>
              </a:xfrm>
              <a:custGeom>
                <a:avLst/>
                <a:gdLst/>
                <a:ahLst/>
                <a:cxnLst/>
                <a:rect l="l" t="t" r="r" b="b"/>
                <a:pathLst>
                  <a:path w="4838" h="1168" extrusionOk="0">
                    <a:moveTo>
                      <a:pt x="1" y="0"/>
                    </a:moveTo>
                    <a:lnTo>
                      <a:pt x="1" y="1168"/>
                    </a:lnTo>
                    <a:lnTo>
                      <a:pt x="4838" y="1168"/>
                    </a:lnTo>
                    <a:lnTo>
                      <a:pt x="483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5859274" y="3376188"/>
                <a:ext cx="228462" cy="55156"/>
              </a:xfrm>
              <a:custGeom>
                <a:avLst/>
                <a:gdLst/>
                <a:ahLst/>
                <a:cxnLst/>
                <a:rect l="l" t="t" r="r" b="b"/>
                <a:pathLst>
                  <a:path w="4838"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5859274" y="3321030"/>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5859274" y="3264313"/>
                <a:ext cx="228462" cy="55203"/>
              </a:xfrm>
              <a:custGeom>
                <a:avLst/>
                <a:gdLst/>
                <a:ahLst/>
                <a:cxnLst/>
                <a:rect l="l" t="t" r="r" b="b"/>
                <a:pathLst>
                  <a:path w="4838"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6087700" y="3376188"/>
                <a:ext cx="228415" cy="55156"/>
              </a:xfrm>
              <a:custGeom>
                <a:avLst/>
                <a:gdLst/>
                <a:ahLst/>
                <a:cxnLst/>
                <a:rect l="l" t="t" r="r" b="b"/>
                <a:pathLst>
                  <a:path w="4837" h="1168" extrusionOk="0">
                    <a:moveTo>
                      <a:pt x="0" y="0"/>
                    </a:moveTo>
                    <a:lnTo>
                      <a:pt x="0"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6122363" y="3321030"/>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6087700" y="3264313"/>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5934881" y="3209202"/>
                <a:ext cx="228462" cy="55156"/>
              </a:xfrm>
              <a:custGeom>
                <a:avLst/>
                <a:gdLst/>
                <a:ahLst/>
                <a:cxnLst/>
                <a:rect l="l" t="t" r="r" b="b"/>
                <a:pathLst>
                  <a:path w="4838" h="1168" extrusionOk="0">
                    <a:moveTo>
                      <a:pt x="1" y="0"/>
                    </a:moveTo>
                    <a:lnTo>
                      <a:pt x="1" y="1168"/>
                    </a:lnTo>
                    <a:lnTo>
                      <a:pt x="4837" y="1168"/>
                    </a:lnTo>
                    <a:lnTo>
                      <a:pt x="483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5972708" y="3154044"/>
                <a:ext cx="228415" cy="55203"/>
              </a:xfrm>
              <a:custGeom>
                <a:avLst/>
                <a:gdLst/>
                <a:ahLst/>
                <a:cxnLst/>
                <a:rect l="l" t="t" r="r" b="b"/>
                <a:pathLst>
                  <a:path w="4837" h="1169" extrusionOk="0">
                    <a:moveTo>
                      <a:pt x="0" y="1"/>
                    </a:moveTo>
                    <a:lnTo>
                      <a:pt x="0" y="1168"/>
                    </a:lnTo>
                    <a:lnTo>
                      <a:pt x="4837" y="1168"/>
                    </a:lnTo>
                    <a:lnTo>
                      <a:pt x="483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5919108" y="3098933"/>
                <a:ext cx="228462" cy="55156"/>
              </a:xfrm>
              <a:custGeom>
                <a:avLst/>
                <a:gdLst/>
                <a:ahLst/>
                <a:cxnLst/>
                <a:rect l="l" t="t" r="r" b="b"/>
                <a:pathLst>
                  <a:path w="4838" h="1168" extrusionOk="0">
                    <a:moveTo>
                      <a:pt x="1" y="0"/>
                    </a:moveTo>
                    <a:lnTo>
                      <a:pt x="1" y="1168"/>
                    </a:lnTo>
                    <a:lnTo>
                      <a:pt x="4838" y="1168"/>
                    </a:lnTo>
                    <a:lnTo>
                      <a:pt x="483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43"/>
            <p:cNvSpPr/>
            <p:nvPr/>
          </p:nvSpPr>
          <p:spPr>
            <a:xfrm>
              <a:off x="5539063" y="3958295"/>
              <a:ext cx="246355" cy="321857"/>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72;p42">
            <a:extLst>
              <a:ext uri="{FF2B5EF4-FFF2-40B4-BE49-F238E27FC236}">
                <a16:creationId xmlns:a16="http://schemas.microsoft.com/office/drawing/2014/main" id="{CFB183B3-5DF3-710B-CE62-F6968C63F808}"/>
              </a:ext>
            </a:extLst>
          </p:cNvPr>
          <p:cNvSpPr txBox="1">
            <a:spLocks/>
          </p:cNvSpPr>
          <p:nvPr/>
        </p:nvSpPr>
        <p:spPr>
          <a:xfrm>
            <a:off x="291241" y="798863"/>
            <a:ext cx="5404925" cy="99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Chewy"/>
              <a:buNone/>
              <a:defRPr sz="3000" b="0" i="0" u="none" strike="noStrike" cap="none">
                <a:solidFill>
                  <a:schemeClr val="lt2"/>
                </a:solidFill>
                <a:latin typeface="Chewy"/>
                <a:ea typeface="Chewy"/>
                <a:cs typeface="Chewy"/>
                <a:sym typeface="Chewy"/>
              </a:defRPr>
            </a:lvl1pPr>
            <a:lvl2pPr marR="0" lvl="1"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2pPr>
            <a:lvl3pPr marR="0" lvl="2"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3pPr>
            <a:lvl4pPr marR="0" lvl="3"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4pPr>
            <a:lvl5pPr marR="0" lvl="4"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5pPr>
            <a:lvl6pPr marR="0" lvl="5"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6pPr>
            <a:lvl7pPr marR="0" lvl="6"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7pPr>
            <a:lvl8pPr marR="0" lvl="7"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8pPr>
            <a:lvl9pPr marR="0" lvl="8" algn="l" rtl="0">
              <a:lnSpc>
                <a:spcPct val="100000"/>
              </a:lnSpc>
              <a:spcBef>
                <a:spcPts val="0"/>
              </a:spcBef>
              <a:spcAft>
                <a:spcPts val="0"/>
              </a:spcAft>
              <a:buClr>
                <a:schemeClr val="lt2"/>
              </a:buClr>
              <a:buSzPts val="2400"/>
              <a:buFont typeface="Chewy"/>
              <a:buNone/>
              <a:defRPr sz="2400" b="0" i="0" u="none" strike="noStrike" cap="none">
                <a:solidFill>
                  <a:schemeClr val="lt2"/>
                </a:solidFill>
                <a:latin typeface="Chewy"/>
                <a:ea typeface="Chewy"/>
                <a:cs typeface="Chewy"/>
                <a:sym typeface="Chewy"/>
              </a:defRPr>
            </a:lvl9pPr>
          </a:lstStyle>
          <a:p>
            <a:pPr algn="ctr"/>
            <a:r>
              <a:rPr lang="en-US" sz="3200" b="1">
                <a:latin typeface="Times New Roman" panose="02020603050405020304" pitchFamily="18" charset="0"/>
                <a:cs typeface="Times New Roman" panose="02020603050405020304" pitchFamily="18" charset="0"/>
              </a:rPr>
              <a:t>SỰ CẦN THIẾT PHẢI LẬP KẾ HOẠCH CHI TIÊU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9" name="Google Shape;1269;p5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THẢO LUẬN CẶP ĐÔI</a:t>
            </a:r>
            <a:endParaRPr b="1">
              <a:latin typeface="Times New Roman" panose="02020603050405020304" pitchFamily="18" charset="0"/>
              <a:cs typeface="Times New Roman" panose="02020603050405020304" pitchFamily="18" charset="0"/>
            </a:endParaRPr>
          </a:p>
        </p:txBody>
      </p:sp>
      <p:sp>
        <p:nvSpPr>
          <p:cNvPr id="1270" name="Google Shape;1270;p51"/>
          <p:cNvSpPr txBox="1">
            <a:spLocks noGrp="1"/>
          </p:cNvSpPr>
          <p:nvPr>
            <p:ph type="subTitle" idx="1"/>
          </p:nvPr>
        </p:nvSpPr>
        <p:spPr>
          <a:xfrm>
            <a:off x="713175" y="1651657"/>
            <a:ext cx="21354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Câu hỏi a</a:t>
            </a:r>
            <a:endParaRPr b="1">
              <a:latin typeface="Times New Roman" panose="02020603050405020304" pitchFamily="18" charset="0"/>
              <a:cs typeface="Times New Roman" panose="02020603050405020304" pitchFamily="18" charset="0"/>
            </a:endParaRPr>
          </a:p>
        </p:txBody>
      </p:sp>
      <p:sp>
        <p:nvSpPr>
          <p:cNvPr id="1271" name="Google Shape;1271;p51"/>
          <p:cNvSpPr txBox="1">
            <a:spLocks noGrp="1"/>
          </p:cNvSpPr>
          <p:nvPr>
            <p:ph type="subTitle" idx="2"/>
          </p:nvPr>
        </p:nvSpPr>
        <p:spPr>
          <a:xfrm>
            <a:off x="3504250" y="1651657"/>
            <a:ext cx="21354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Câu hỏi b</a:t>
            </a:r>
            <a:endParaRPr b="1">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subTitle" idx="3"/>
          </p:nvPr>
        </p:nvSpPr>
        <p:spPr>
          <a:xfrm>
            <a:off x="6295325" y="1651657"/>
            <a:ext cx="21354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Câu hỏi c</a:t>
            </a:r>
            <a:endParaRPr b="1">
              <a:latin typeface="Times New Roman" panose="02020603050405020304" pitchFamily="18" charset="0"/>
              <a:cs typeface="Times New Roman" panose="02020603050405020304" pitchFamily="18" charset="0"/>
            </a:endParaRPr>
          </a:p>
        </p:txBody>
      </p:sp>
      <p:sp>
        <p:nvSpPr>
          <p:cNvPr id="1273" name="Google Shape;1273;p51"/>
          <p:cNvSpPr txBox="1">
            <a:spLocks noGrp="1"/>
          </p:cNvSpPr>
          <p:nvPr>
            <p:ph type="subTitle" idx="4"/>
          </p:nvPr>
        </p:nvSpPr>
        <p:spPr>
          <a:xfrm>
            <a:off x="433934" y="2067586"/>
            <a:ext cx="2941131" cy="911100"/>
          </a:xfrm>
          <a:prstGeom prst="rect">
            <a:avLst/>
          </a:prstGeom>
        </p:spPr>
        <p:txBody>
          <a:bodyPr spcFirstLastPara="1" wrap="square" lIns="91425" tIns="91425" rIns="91425" bIns="91425" anchor="t" anchorCtr="0">
            <a:noAutofit/>
          </a:bodyPr>
          <a:lstStyle/>
          <a:p>
            <a:pPr marL="47625" indent="0" algn="just">
              <a:spcAft>
                <a:spcPts val="800"/>
              </a:spcAft>
            </a:pPr>
            <a:r>
              <a:rPr lang="en-US" sz="20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bạn Phương chi tiêu tùy tiện đã dẫn đến khó khăn gì trong cuộc sống? Nếu mẹ không đủ tiền để đưa thêm thì điều gì sẽ xảy ra?</a:t>
            </a:r>
            <a:endParaRPr lang="en-VN"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4" name="Google Shape;1274;p51"/>
          <p:cNvSpPr txBox="1">
            <a:spLocks noGrp="1"/>
          </p:cNvSpPr>
          <p:nvPr>
            <p:ph type="subTitle" idx="5"/>
          </p:nvPr>
        </p:nvSpPr>
        <p:spPr>
          <a:xfrm>
            <a:off x="3504250" y="2051432"/>
            <a:ext cx="2532706" cy="911100"/>
          </a:xfrm>
          <a:prstGeom prst="rect">
            <a:avLst/>
          </a:prstGeom>
        </p:spPr>
        <p:txBody>
          <a:bodyPr spcFirstLastPara="1" wrap="square" lIns="91425" tIns="91425" rIns="91425" bIns="91425" anchor="t" anchorCtr="0">
            <a:noAutofit/>
          </a:bodyPr>
          <a:lstStyle/>
          <a:p>
            <a:pPr marL="9525" indent="-9525" algn="just">
              <a:spcAft>
                <a:spcPts val="800"/>
              </a:spcAft>
            </a:pPr>
            <a:r>
              <a:rPr lang="en-US" sz="20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dự đoán những khó khăn có thể xảy ra nếu Phương tiếp tục chi tiêu như vậy?</a:t>
            </a:r>
            <a:endParaRPr lang="en-VN"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5" name="Google Shape;1275;p51"/>
          <p:cNvSpPr txBox="1">
            <a:spLocks noGrp="1"/>
          </p:cNvSpPr>
          <p:nvPr>
            <p:ph type="subTitle" idx="6"/>
          </p:nvPr>
        </p:nvSpPr>
        <p:spPr>
          <a:xfrm>
            <a:off x="6295325" y="2051432"/>
            <a:ext cx="2135400" cy="91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kern="0">
                <a:solidFill>
                  <a:srgbClr val="000000"/>
                </a:solidFill>
                <a:effectLst/>
                <a:latin typeface="Times New Roman" panose="02020603050405020304" pitchFamily="18" charset="0"/>
                <a:ea typeface="Times New Roman" panose="02020603050405020304" pitchFamily="18" charset="0"/>
              </a:rPr>
              <a:t>Em hãy nêu lí do cần phải lập kế hoạch chi tiêu?</a:t>
            </a:r>
            <a:r>
              <a:rPr lang="en-VN" sz="2000">
                <a:effectLst/>
              </a:rPr>
              <a:t> </a:t>
            </a:r>
            <a:endParaRPr sz="2000"/>
          </a:p>
        </p:txBody>
      </p:sp>
    </p:spTree>
    <p:extLst>
      <p:ext uri="{BB962C8B-B14F-4D97-AF65-F5344CB8AC3E}">
        <p14:creationId xmlns:p14="http://schemas.microsoft.com/office/powerpoint/2010/main" val="192484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41F53-364B-21BC-FA1B-66ACC4CCF5D7}"/>
              </a:ext>
            </a:extLst>
          </p:cNvPr>
          <p:cNvSpPr txBox="1"/>
          <p:nvPr/>
        </p:nvSpPr>
        <p:spPr>
          <a:xfrm>
            <a:off x="609599" y="1421287"/>
            <a:ext cx="3539614" cy="2847574"/>
          </a:xfrm>
          <a:prstGeom prst="rect">
            <a:avLst/>
          </a:prstGeom>
          <a:noFill/>
        </p:spPr>
        <p:txBody>
          <a:bodyPr wrap="square">
            <a:spAutoFit/>
          </a:bodyPr>
          <a:lstStyle/>
          <a:p>
            <a:pPr algn="just">
              <a:lnSpc>
                <a:spcPct val="107000"/>
              </a:lnSpc>
              <a:spcAft>
                <a:spcPts val="800"/>
              </a:spcAft>
            </a:pPr>
            <a:r>
              <a:rPr lang="en-US"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chi tiêu tùy tiện của bạn Phương đã dẫn đến sinh hoạt của gia đình bạn bị đảo lộn: những thứ cần thiết như rau, cá, thịt,... bị thiếu và 5 ngày bạn đã chi tiêu hết tiền.</a:t>
            </a:r>
            <a:endParaRPr lang="en-VN"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 mẹ không có đủ tiền để đưa thêm thì sẽ bất ổn trong sinh hoạt gia đình, có thể vay mượn tiền để đi chợ.</a:t>
            </a:r>
            <a:endParaRPr lang="en-VN" sz="1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shopping basket full of food&#10;&#10;Description automatically generated">
            <a:extLst>
              <a:ext uri="{FF2B5EF4-FFF2-40B4-BE49-F238E27FC236}">
                <a16:creationId xmlns:a16="http://schemas.microsoft.com/office/drawing/2014/main" id="{C1B8EF3F-3339-3099-4025-C03DD14C1374}"/>
              </a:ext>
            </a:extLst>
          </p:cNvPr>
          <p:cNvPicPr>
            <a:picLocks noChangeAspect="1"/>
          </p:cNvPicPr>
          <p:nvPr/>
        </p:nvPicPr>
        <p:blipFill>
          <a:blip r:embed="rId2"/>
          <a:stretch>
            <a:fillRect/>
          </a:stretch>
        </p:blipFill>
        <p:spPr>
          <a:xfrm>
            <a:off x="4901230" y="1550850"/>
            <a:ext cx="4005772" cy="2254848"/>
          </a:xfrm>
          <a:prstGeom prst="rect">
            <a:avLst/>
          </a:prstGeom>
        </p:spPr>
      </p:pic>
      <p:sp>
        <p:nvSpPr>
          <p:cNvPr id="16" name="Google Shape;872;p42">
            <a:extLst>
              <a:ext uri="{FF2B5EF4-FFF2-40B4-BE49-F238E27FC236}">
                <a16:creationId xmlns:a16="http://schemas.microsoft.com/office/drawing/2014/main" id="{6CA3D615-F489-7B20-4384-634092486C97}"/>
              </a:ext>
            </a:extLst>
          </p:cNvPr>
          <p:cNvSpPr txBox="1">
            <a:spLocks noGrp="1"/>
          </p:cNvSpPr>
          <p:nvPr>
            <p:ph type="title"/>
          </p:nvPr>
        </p:nvSpPr>
        <p:spPr>
          <a:xfrm>
            <a:off x="1605474" y="274994"/>
            <a:ext cx="7214061" cy="6979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2060"/>
                </a:solidFill>
                <a:latin typeface="Times New Roman" panose="02020603050405020304" pitchFamily="18" charset="0"/>
                <a:cs typeface="Times New Roman" panose="02020603050405020304" pitchFamily="18" charset="0"/>
              </a:rPr>
              <a:t>SỰ CẦN THIẾT PHẢI LẬP KẾ HOẠCH CHI TIÊU</a:t>
            </a:r>
            <a:endParaRPr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58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BC377FE-A627-2456-7F01-97E85B94FB90}"/>
              </a:ext>
            </a:extLst>
          </p:cNvPr>
          <p:cNvSpPr txBox="1"/>
          <p:nvPr/>
        </p:nvSpPr>
        <p:spPr>
          <a:xfrm>
            <a:off x="1327354" y="902669"/>
            <a:ext cx="6892414" cy="1559529"/>
          </a:xfrm>
          <a:prstGeom prst="rect">
            <a:avLst/>
          </a:prstGeom>
          <a:noFill/>
        </p:spPr>
        <p:txBody>
          <a:bodyPr wrap="square">
            <a:spAutoFit/>
          </a:bodyPr>
          <a:lstStyle/>
          <a:p>
            <a:pPr algn="just">
              <a:lnSpc>
                <a:spcPct val="107000"/>
              </a:lnSpc>
              <a:spcAft>
                <a:spcPts val="800"/>
              </a:spcAft>
            </a:pPr>
            <a:r>
              <a:rPr lang="en-US"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 vẫn tiếp tục chi tiêu không có kế hoạch sẽ dẫn đến những vấn đề: nợ nhiều hơn, không đảm bảo sức khỏe cho các thành viên trong gia đình, không có khoản tiền dự phòng cho những lúc cần thiết, không tiết kiệm được tiền để đầu tư, mua sắm những vật dụng thiết yếu trong gia đình, đi du lịch, thực hiện những kế hoạch khác,...</a:t>
            </a:r>
            <a:endParaRPr lang="en-VN" sz="1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person standing next to a tablet with a pie chart&#10;&#10;Description automatically generated">
            <a:extLst>
              <a:ext uri="{FF2B5EF4-FFF2-40B4-BE49-F238E27FC236}">
                <a16:creationId xmlns:a16="http://schemas.microsoft.com/office/drawing/2014/main" id="{77EBB5AE-723C-CA15-4876-74DC81E05C9F}"/>
              </a:ext>
            </a:extLst>
          </p:cNvPr>
          <p:cNvPicPr>
            <a:picLocks noChangeAspect="1"/>
          </p:cNvPicPr>
          <p:nvPr/>
        </p:nvPicPr>
        <p:blipFill>
          <a:blip r:embed="rId2"/>
          <a:stretch>
            <a:fillRect/>
          </a:stretch>
        </p:blipFill>
        <p:spPr>
          <a:xfrm>
            <a:off x="2615380" y="2462198"/>
            <a:ext cx="4316361" cy="2424356"/>
          </a:xfrm>
          <a:prstGeom prst="rect">
            <a:avLst/>
          </a:prstGeom>
        </p:spPr>
      </p:pic>
      <p:sp>
        <p:nvSpPr>
          <p:cNvPr id="16" name="Google Shape;872;p42">
            <a:extLst>
              <a:ext uri="{FF2B5EF4-FFF2-40B4-BE49-F238E27FC236}">
                <a16:creationId xmlns:a16="http://schemas.microsoft.com/office/drawing/2014/main" id="{C2E9D3A3-34C2-5620-0A0D-4FACE05573D8}"/>
              </a:ext>
            </a:extLst>
          </p:cNvPr>
          <p:cNvSpPr txBox="1">
            <a:spLocks noGrp="1"/>
          </p:cNvSpPr>
          <p:nvPr>
            <p:ph type="title"/>
          </p:nvPr>
        </p:nvSpPr>
        <p:spPr>
          <a:xfrm>
            <a:off x="1605474" y="274994"/>
            <a:ext cx="7214061" cy="6979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2060"/>
                </a:solidFill>
                <a:latin typeface="Times New Roman" panose="02020603050405020304" pitchFamily="18" charset="0"/>
                <a:cs typeface="Times New Roman" panose="02020603050405020304" pitchFamily="18" charset="0"/>
              </a:rPr>
              <a:t>SỰ CẦN THIẾT PHẢI LẬP KẾ HOẠCH CHI TIÊU</a:t>
            </a:r>
            <a:endParaRPr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92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0302193-E3E3-49A8-2CB4-07243413A2D1}"/>
              </a:ext>
            </a:extLst>
          </p:cNvPr>
          <p:cNvSpPr txBox="1"/>
          <p:nvPr/>
        </p:nvSpPr>
        <p:spPr>
          <a:xfrm>
            <a:off x="1612489" y="791427"/>
            <a:ext cx="6400801" cy="966803"/>
          </a:xfrm>
          <a:prstGeom prst="rect">
            <a:avLst/>
          </a:prstGeom>
          <a:noFill/>
        </p:spPr>
        <p:txBody>
          <a:bodyPr wrap="square">
            <a:spAutoFit/>
          </a:bodyPr>
          <a:lstStyle/>
          <a:p>
            <a:pPr algn="just">
              <a:lnSpc>
                <a:spcPct val="107000"/>
              </a:lnSpc>
              <a:spcAft>
                <a:spcPts val="800"/>
              </a:spcAft>
            </a:pPr>
            <a:r>
              <a:rPr lang="en-US"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kế hoạch chi tiêu giúp cân bằng tài chính, tránh những khoản chi không cần thiết, thực hiện được tiết kiệm, góp phần tạo dựng cuộc sống ổn định, ấm no và không ngừng phát triển.</a:t>
            </a:r>
            <a:endParaRPr lang="en-VN" sz="1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person holding money in his hands&#10;&#10;Description automatically generated">
            <a:extLst>
              <a:ext uri="{FF2B5EF4-FFF2-40B4-BE49-F238E27FC236}">
                <a16:creationId xmlns:a16="http://schemas.microsoft.com/office/drawing/2014/main" id="{63EA3C8A-8EB4-F2FA-1374-C2B3EC68BBE0}"/>
              </a:ext>
            </a:extLst>
          </p:cNvPr>
          <p:cNvPicPr>
            <a:picLocks noChangeAspect="1"/>
          </p:cNvPicPr>
          <p:nvPr/>
        </p:nvPicPr>
        <p:blipFill>
          <a:blip r:embed="rId2"/>
          <a:stretch>
            <a:fillRect/>
          </a:stretch>
        </p:blipFill>
        <p:spPr>
          <a:xfrm>
            <a:off x="1612489" y="1843745"/>
            <a:ext cx="6400801" cy="3083052"/>
          </a:xfrm>
          <a:prstGeom prst="rect">
            <a:avLst/>
          </a:prstGeom>
        </p:spPr>
      </p:pic>
      <p:sp>
        <p:nvSpPr>
          <p:cNvPr id="16" name="Google Shape;872;p42">
            <a:extLst>
              <a:ext uri="{FF2B5EF4-FFF2-40B4-BE49-F238E27FC236}">
                <a16:creationId xmlns:a16="http://schemas.microsoft.com/office/drawing/2014/main" id="{B7736136-0AEE-C64A-50E7-3067F72B5DF7}"/>
              </a:ext>
            </a:extLst>
          </p:cNvPr>
          <p:cNvSpPr txBox="1">
            <a:spLocks noGrp="1"/>
          </p:cNvSpPr>
          <p:nvPr>
            <p:ph type="title"/>
          </p:nvPr>
        </p:nvSpPr>
        <p:spPr>
          <a:xfrm>
            <a:off x="1605474" y="274994"/>
            <a:ext cx="7214061" cy="6979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2060"/>
                </a:solidFill>
                <a:latin typeface="Times New Roman" panose="02020603050405020304" pitchFamily="18" charset="0"/>
                <a:cs typeface="Times New Roman" panose="02020603050405020304" pitchFamily="18" charset="0"/>
              </a:rPr>
              <a:t>SỰ CẦN THIẾT PHẢI LẬP KẾ HOẠCH CHI TIÊU</a:t>
            </a:r>
            <a:endParaRPr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450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yptocurrency Today by Slidesgo">
  <a:themeElements>
    <a:clrScheme name="Simple Light">
      <a:dk1>
        <a:srgbClr val="F1E8DC"/>
      </a:dk1>
      <a:lt1>
        <a:srgbClr val="FFFFFF"/>
      </a:lt1>
      <a:dk2>
        <a:srgbClr val="FBBF60"/>
      </a:dk2>
      <a:lt2>
        <a:srgbClr val="39B0D1"/>
      </a:lt2>
      <a:accent1>
        <a:srgbClr val="66B888"/>
      </a:accent1>
      <a:accent2>
        <a:srgbClr val="FE98B0"/>
      </a:accent2>
      <a:accent3>
        <a:srgbClr val="383838"/>
      </a:accent3>
      <a:accent4>
        <a:srgbClr val="D7A350"/>
      </a:accent4>
      <a:accent5>
        <a:srgbClr val="E8B15A"/>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627</Words>
  <Application>Microsoft Office PowerPoint</Application>
  <PresentationFormat>On-screen Show (16:9)</PresentationFormat>
  <Paragraphs>43</Paragraphs>
  <Slides>14</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 </vt:lpstr>
      <vt:lpstr>Georgia</vt:lpstr>
      <vt:lpstr>Times New Roman</vt:lpstr>
      <vt:lpstr>Ubuntu</vt:lpstr>
      <vt:lpstr>Arial Unicode MS</vt:lpstr>
      <vt:lpstr>Abril Fatface</vt:lpstr>
      <vt:lpstr>SimHei</vt:lpstr>
      <vt:lpstr>Chewy</vt:lpstr>
      <vt:lpstr>Calibri</vt:lpstr>
      <vt:lpstr>iCiel Cadena</vt:lpstr>
      <vt:lpstr>Arial</vt:lpstr>
      <vt:lpstr>Cryptocurrency Today by Slidesgo</vt:lpstr>
      <vt:lpstr>PowerPoint Presentation</vt:lpstr>
      <vt:lpstr>KHỞI ĐỘNG</vt:lpstr>
      <vt:lpstr>LẬP KẾ HOẠCH  CHI TIÊU</vt:lpstr>
      <vt:lpstr>SỰ CẦN THIẾT PHẢI LẬP KẾ HOẠCH CHI TIÊU</vt:lpstr>
      <vt:lpstr>NHIỆM VỤ:</vt:lpstr>
      <vt:lpstr>THẢO LUẬN CẶP ĐÔI</vt:lpstr>
      <vt:lpstr>SỰ CẦN THIẾT PHẢI LẬP KẾ HOẠCH CHI TIÊU</vt:lpstr>
      <vt:lpstr>SỰ CẦN THIẾT PHẢI LẬP KẾ HOẠCH CHI TIÊU</vt:lpstr>
      <vt:lpstr>SỰ CẦN THIẾT PHẢI LẬP KẾ HOẠCH CHI TIÊU</vt:lpstr>
      <vt:lpstr>KẾ HOẠCH CHI TIÊU</vt:lpstr>
      <vt:lpstr>PowerPoint Presentation</vt:lpstr>
      <vt:lpstr>SẮM VAI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CRYPTOCURRENCY TODAY</dc:title>
  <dc:creator>21AK22</dc:creator>
  <cp:lastModifiedBy>21AK22</cp:lastModifiedBy>
  <cp:revision>10</cp:revision>
  <dcterms:modified xsi:type="dcterms:W3CDTF">2024-03-19T15:13:35Z</dcterms:modified>
</cp:coreProperties>
</file>