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5" r:id="rId3"/>
  </p:sldMasterIdLst>
  <p:notesMasterIdLst>
    <p:notesMasterId r:id="rId9"/>
  </p:notesMasterIdLst>
  <p:sldIdLst>
    <p:sldId id="462" r:id="rId4"/>
    <p:sldId id="461" r:id="rId5"/>
    <p:sldId id="438" r:id="rId6"/>
    <p:sldId id="428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D69"/>
    <a:srgbClr val="6CA78B"/>
    <a:srgbClr val="FA5C2F"/>
    <a:srgbClr val="F52A33"/>
    <a:srgbClr val="DE0301"/>
    <a:srgbClr val="FBF6F0"/>
    <a:srgbClr val="C90128"/>
    <a:srgbClr val="FFF2E9"/>
    <a:srgbClr val="C70106"/>
    <a:srgbClr val="B00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2" autoAdjust="0"/>
    <p:restoredTop sz="94728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>
        <p:guide orient="horz" pos="212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71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76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6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6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1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4740E295-7CCF-6D8C-32F2-6568C0DE5F3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87027B42-2DED-E871-28D0-3D1799A4E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F5500305-84B0-C801-5819-586FD3F982E2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6" name="矩形 26">
                <a:extLst>
                  <a:ext uri="{FF2B5EF4-FFF2-40B4-BE49-F238E27FC236}">
                    <a16:creationId xmlns:a16="http://schemas.microsoft.com/office/drawing/2014/main" id="{3B7F7776-2C57-61CA-149C-BFF3C62F8FB6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31">
                <a:extLst>
                  <a:ext uri="{FF2B5EF4-FFF2-40B4-BE49-F238E27FC236}">
                    <a16:creationId xmlns:a16="http://schemas.microsoft.com/office/drawing/2014/main" id="{E2E0344F-A218-9FC9-854C-B9EA5379FC42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445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4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646605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Financing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4659531C-C2D0-3753-A896-1B0F4679976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B90BCF73-D25D-4958-BAE7-783737213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22820DC7-5EC8-D8BC-2134-05DA3D267633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6" name="矩形 26">
                <a:extLst>
                  <a:ext uri="{FF2B5EF4-FFF2-40B4-BE49-F238E27FC236}">
                    <a16:creationId xmlns:a16="http://schemas.microsoft.com/office/drawing/2014/main" id="{36579209-3DFA-500C-C679-AA5A7FAA1E5C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31">
                <a:extLst>
                  <a:ext uri="{FF2B5EF4-FFF2-40B4-BE49-F238E27FC236}">
                    <a16:creationId xmlns:a16="http://schemas.microsoft.com/office/drawing/2014/main" id="{EC33352A-5C55-F405-8BF6-584D8056CF23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250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5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8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0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7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7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1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2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8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4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6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3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5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9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1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8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7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7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4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9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5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4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972015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Background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4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827744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Operations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4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2071401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Profit &amp; Risk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97B82C7E-44E3-C1C0-A01F-6D131C9C566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BB9F2485-B4BB-E356-6E05-405AA8993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335EAC82-5A64-2BFC-6197-BDE2742AE313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6" name="矩形 26">
                <a:extLst>
                  <a:ext uri="{FF2B5EF4-FFF2-40B4-BE49-F238E27FC236}">
                    <a16:creationId xmlns:a16="http://schemas.microsoft.com/office/drawing/2014/main" id="{A4D88B2B-235D-FACB-EFB3-EE402297B431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31">
                <a:extLst>
                  <a:ext uri="{FF2B5EF4-FFF2-40B4-BE49-F238E27FC236}">
                    <a16:creationId xmlns:a16="http://schemas.microsoft.com/office/drawing/2014/main" id="{9A5F67AF-1C13-41F6-60AF-E2B1816E52BF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46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646605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Financing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8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4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7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7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7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6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9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6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7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9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3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2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3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18">
            <a:extLst>
              <a:ext uri="{FF2B5EF4-FFF2-40B4-BE49-F238E27FC236}">
                <a16:creationId xmlns:a16="http://schemas.microsoft.com/office/drawing/2014/main" id="{DAE92AC2-1F62-5966-5D46-97E12223D20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D263E735-609E-E859-2F1A-FE1DEE4A3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7" name="组合 25">
              <a:extLst>
                <a:ext uri="{FF2B5EF4-FFF2-40B4-BE49-F238E27FC236}">
                  <a16:creationId xmlns:a16="http://schemas.microsoft.com/office/drawing/2014/main" id="{17E35539-C077-A2F6-2105-CBA3C92A1736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8" name="矩形 26">
                <a:extLst>
                  <a:ext uri="{FF2B5EF4-FFF2-40B4-BE49-F238E27FC236}">
                    <a16:creationId xmlns:a16="http://schemas.microsoft.com/office/drawing/2014/main" id="{A9FDF7FE-B7FC-608D-CAC0-FBB9E600D024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31">
                <a:extLst>
                  <a:ext uri="{FF2B5EF4-FFF2-40B4-BE49-F238E27FC236}">
                    <a16:creationId xmlns:a16="http://schemas.microsoft.com/office/drawing/2014/main" id="{9961E2BB-4014-27F0-9B99-41C3E9146244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2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3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7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8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4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60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5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18">
            <a:extLst>
              <a:ext uri="{FF2B5EF4-FFF2-40B4-BE49-F238E27FC236}">
                <a16:creationId xmlns:a16="http://schemas.microsoft.com/office/drawing/2014/main" id="{282926B8-6AA7-9204-B440-40879104404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id="{58243214-5777-007F-537F-675A090AE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9" name="组合 25">
              <a:extLst>
                <a:ext uri="{FF2B5EF4-FFF2-40B4-BE49-F238E27FC236}">
                  <a16:creationId xmlns:a16="http://schemas.microsoft.com/office/drawing/2014/main" id="{98678314-1211-E273-E0D2-E2ADB47EC69F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10" name="矩形 26">
                <a:extLst>
                  <a:ext uri="{FF2B5EF4-FFF2-40B4-BE49-F238E27FC236}">
                    <a16:creationId xmlns:a16="http://schemas.microsoft.com/office/drawing/2014/main" id="{885880D6-6C35-0543-8AA7-C233E4777F81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31">
                <a:extLst>
                  <a:ext uri="{FF2B5EF4-FFF2-40B4-BE49-F238E27FC236}">
                    <a16:creationId xmlns:a16="http://schemas.microsoft.com/office/drawing/2014/main" id="{8E64CEB8-95E0-A3AA-745A-E4C7F5EB9152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2024/3/18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41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2024/3/18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109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270634" y="1925834"/>
            <a:ext cx="11650733" cy="4562779"/>
          </a:xfrm>
          <a:prstGeom prst="rect">
            <a:avLst/>
          </a:prstGeom>
          <a:noFill/>
        </p:spPr>
        <p:txBody>
          <a:bodyPr lIns="68571" tIns="34286" rIns="68571" bIns="34286">
            <a:spAutoFit/>
          </a:bodyPr>
          <a:lstStyle/>
          <a:p>
            <a:pPr algn="ctr" eaLnBrk="1" hangingPunct="1">
              <a:defRPr/>
            </a:pPr>
            <a:r>
              <a:rPr lang="x-none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GIẢNG TRỰC TUYẾN </a:t>
            </a:r>
          </a:p>
          <a:p>
            <a:pPr algn="ctr" eaLnBrk="1" hangingPunct="1">
              <a:defRPr/>
            </a:pPr>
            <a:r>
              <a:rPr lang="x-none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GDCD 8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40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</a:t>
            </a:r>
            <a:r>
              <a:rPr lang="vi-VN" altLang="zh-CN" sz="4000">
                <a:solidFill>
                  <a:srgbClr val="C0000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PHÒNG – CHỐNG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zh-CN" sz="4000">
                <a:solidFill>
                  <a:srgbClr val="C0000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BẠO LỰC GIA ĐÌNH</a:t>
            </a:r>
            <a:endParaRPr lang="zh-CN" altLang="en-US" sz="4000">
              <a:solidFill>
                <a:srgbClr val="C00000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Nguyễn Thị Bích Thuận</a:t>
            </a:r>
            <a:endParaRPr lang="x-none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3722998" y="178223"/>
            <a:ext cx="4746007" cy="484125"/>
          </a:xfrm>
          <a:prstGeom prst="rect">
            <a:avLst/>
          </a:prstGeom>
          <a:noFill/>
        </p:spPr>
        <p:txBody>
          <a:bodyPr wrap="none" lIns="68571" tIns="34286" rIns="68571" bIns="34286">
            <a:spAutoFit/>
          </a:bodyPr>
          <a:lstStyle/>
          <a:p>
            <a:pPr eaLnBrk="1" hangingPunct="1">
              <a:defRPr/>
            </a:pPr>
            <a:r>
              <a:rPr lang="x-none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</a:p>
        </p:txBody>
      </p:sp>
      <p:pic>
        <p:nvPicPr>
          <p:cNvPr id="4100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9"/>
          <a:stretch>
            <a:fillRect/>
          </a:stretch>
        </p:blipFill>
        <p:spPr bwMode="auto">
          <a:xfrm>
            <a:off x="794" y="6026727"/>
            <a:ext cx="12190413" cy="83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08" y="600445"/>
            <a:ext cx="1442850" cy="132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74820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矩形 3"/>
          <p:cNvSpPr/>
          <p:nvPr/>
        </p:nvSpPr>
        <p:spPr>
          <a:xfrm>
            <a:off x="6059606" y="1999005"/>
            <a:ext cx="5482988" cy="2882887"/>
          </a:xfrm>
          <a:prstGeom prst="rect">
            <a:avLst/>
          </a:prstGeom>
          <a:solidFill>
            <a:srgbClr val="6CA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40765" y="320284"/>
            <a:ext cx="591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TRÁCH NHIỆM CÁ NHÂN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98373" y="2766742"/>
            <a:ext cx="52054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ker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 phê phán, đấu tranh chống những hành vi bạo lực trong gia đình và cộng đồng.</a:t>
            </a:r>
            <a:r>
              <a:rPr lang="en-VN" sz="2800">
                <a:solidFill>
                  <a:schemeClr val="bg1"/>
                </a:solidFill>
                <a:effectLst/>
              </a:rPr>
              <a:t> 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Picture 8" descr="A banner with a couple of people&#10;&#10;Description automatically generated">
            <a:extLst>
              <a:ext uri="{FF2B5EF4-FFF2-40B4-BE49-F238E27FC236}">
                <a16:creationId xmlns:a16="http://schemas.microsoft.com/office/drawing/2014/main" id="{B19D1B9A-3BF8-AFEB-D2C4-332323287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9" y="1820786"/>
            <a:ext cx="5096092" cy="34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19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1">
            <a:extLst>
              <a:ext uri="{FF2B5EF4-FFF2-40B4-BE49-F238E27FC236}">
                <a16:creationId xmlns:a16="http://schemas.microsoft.com/office/drawing/2014/main" id="{7407A750-E9C6-445F-AD49-848013E210DF}"/>
              </a:ext>
            </a:extLst>
          </p:cNvPr>
          <p:cNvSpPr txBox="1"/>
          <p:nvPr/>
        </p:nvSpPr>
        <p:spPr>
          <a:xfrm>
            <a:off x="1725945" y="4823539"/>
            <a:ext cx="2799700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just" defTabSz="1219170"/>
            <a:r>
              <a:rPr lang="en-US" altLang="zh-CN" sz="2400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rPr>
              <a:t>Nhận thức đúng đắn về BLGĐ</a:t>
            </a:r>
            <a:endParaRPr lang="en-US" sz="1600" dirty="0">
              <a:solidFill>
                <a:srgbClr val="FFFFFF">
                  <a:lumMod val="50000"/>
                </a:srgb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Noto Serif CJK SC" panose="02020400000000000000" pitchFamily="18" charset="-122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57623DD2-50A7-49CA-8789-3A498B9FC654}"/>
              </a:ext>
            </a:extLst>
          </p:cNvPr>
          <p:cNvSpPr txBox="1"/>
          <p:nvPr/>
        </p:nvSpPr>
        <p:spPr>
          <a:xfrm>
            <a:off x="4924152" y="4823539"/>
            <a:ext cx="2799701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just" defTabSz="1219170"/>
            <a:r>
              <a:rPr lang="en-US" altLang="zh-CN" sz="2400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rPr>
              <a:t>Phê phán mọi biểu hiện của BLGĐ</a:t>
            </a:r>
            <a:endParaRPr lang="en-US" sz="1600" dirty="0">
              <a:solidFill>
                <a:srgbClr val="FFFFFF">
                  <a:lumMod val="50000"/>
                </a:srgb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Noto Serif CJK SC" panose="02020400000000000000" pitchFamily="18" charset="-122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AA1B271-01EF-4A4B-AA06-F2CE335C6AAC}"/>
              </a:ext>
            </a:extLst>
          </p:cNvPr>
          <p:cNvSpPr txBox="1"/>
          <p:nvPr/>
        </p:nvSpPr>
        <p:spPr>
          <a:xfrm>
            <a:off x="8079365" y="4823537"/>
            <a:ext cx="2849568" cy="115416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just" defTabSz="1219170"/>
            <a:r>
              <a:rPr lang="en-US" altLang="zh-CN" sz="2400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rPr>
              <a:t>Tích cực chủ động trong việc phòng chống BLGĐ</a:t>
            </a:r>
            <a:endParaRPr lang="en-US" sz="1600" dirty="0">
              <a:solidFill>
                <a:srgbClr val="FFFFFF">
                  <a:lumMod val="50000"/>
                </a:srgb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Noto Serif CJK SC" panose="02020400000000000000" pitchFamily="18" charset="-122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07DB70F5-7EAF-437D-8898-2E03CDA349A7}"/>
              </a:ext>
            </a:extLst>
          </p:cNvPr>
          <p:cNvSpPr txBox="1"/>
          <p:nvPr/>
        </p:nvSpPr>
        <p:spPr>
          <a:xfrm>
            <a:off x="1924933" y="2726005"/>
            <a:ext cx="158208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199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rPr>
              <a:t>1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2651CFE5-4794-402C-A714-950D6F9E0ACD}"/>
              </a:ext>
            </a:extLst>
          </p:cNvPr>
          <p:cNvSpPr txBox="1"/>
          <p:nvPr/>
        </p:nvSpPr>
        <p:spPr>
          <a:xfrm>
            <a:off x="5011216" y="2736060"/>
            <a:ext cx="158208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199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rPr>
              <a:t>2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C89E8AA9-F5BB-444C-9C27-409A2285FEEA}"/>
              </a:ext>
            </a:extLst>
          </p:cNvPr>
          <p:cNvSpPr txBox="1"/>
          <p:nvPr/>
        </p:nvSpPr>
        <p:spPr>
          <a:xfrm>
            <a:off x="8079363" y="2739869"/>
            <a:ext cx="158208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199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rPr>
              <a:t>3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6C1D853-655A-4D89-B506-F4537FB0837A}"/>
              </a:ext>
            </a:extLst>
          </p:cNvPr>
          <p:cNvGrpSpPr/>
          <p:nvPr/>
        </p:nvGrpSpPr>
        <p:grpSpPr>
          <a:xfrm>
            <a:off x="1411289" y="1912375"/>
            <a:ext cx="9517643" cy="2723371"/>
            <a:chOff x="1411289" y="1912375"/>
            <a:chExt cx="9517643" cy="2723370"/>
          </a:xfrm>
          <a:solidFill>
            <a:schemeClr val="accent2"/>
          </a:solidFill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61065860-EC3F-4E36-A519-A344964A4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289" y="1912375"/>
              <a:ext cx="2517273" cy="2491442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219170"/>
              <a:endParaRPr lang="en-US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endParaRPr>
            </a:p>
          </p:txBody>
        </p:sp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A6E1B803-69F5-43D7-8A18-A9693D6D4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463" y="1912375"/>
              <a:ext cx="2517273" cy="2491442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219170"/>
              <a:endParaRPr lang="en-US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endParaRPr>
            </a:p>
          </p:txBody>
        </p:sp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F239CF5B-FE63-4828-9C8F-FBD1E9DA4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0536" y="1912375"/>
              <a:ext cx="2517273" cy="2491442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219170"/>
              <a:endParaRPr lang="en-US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endParaRPr>
            </a:p>
          </p:txBody>
        </p:sp>
        <p:sp>
          <p:nvSpPr>
            <p:cNvPr id="21" name="Oval 29">
              <a:extLst>
                <a:ext uri="{FF2B5EF4-FFF2-40B4-BE49-F238E27FC236}">
                  <a16:creationId xmlns:a16="http://schemas.microsoft.com/office/drawing/2014/main" id="{2A07F0B3-7C09-4704-B2C6-8A7EC6E12849}"/>
                </a:ext>
              </a:extLst>
            </p:cNvPr>
            <p:cNvSpPr/>
            <p:nvPr/>
          </p:nvSpPr>
          <p:spPr>
            <a:xfrm>
              <a:off x="3839057" y="3687787"/>
              <a:ext cx="922267" cy="9222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endParaRPr>
            </a:p>
          </p:txBody>
        </p:sp>
        <p:sp>
          <p:nvSpPr>
            <p:cNvPr id="22" name="Oval 35">
              <a:extLst>
                <a:ext uri="{FF2B5EF4-FFF2-40B4-BE49-F238E27FC236}">
                  <a16:creationId xmlns:a16="http://schemas.microsoft.com/office/drawing/2014/main" id="{43842151-A2BC-49B4-85F9-BE81B79162CF}"/>
                </a:ext>
              </a:extLst>
            </p:cNvPr>
            <p:cNvSpPr/>
            <p:nvPr/>
          </p:nvSpPr>
          <p:spPr>
            <a:xfrm>
              <a:off x="6895392" y="3687787"/>
              <a:ext cx="922267" cy="9222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endParaRPr>
            </a:p>
          </p:txBody>
        </p:sp>
        <p:sp>
          <p:nvSpPr>
            <p:cNvPr id="32" name="Oval 38">
              <a:extLst>
                <a:ext uri="{FF2B5EF4-FFF2-40B4-BE49-F238E27FC236}">
                  <a16:creationId xmlns:a16="http://schemas.microsoft.com/office/drawing/2014/main" id="{D967F970-72A0-40BA-B5EB-567D66A8DD34}"/>
                </a:ext>
              </a:extLst>
            </p:cNvPr>
            <p:cNvSpPr/>
            <p:nvPr/>
          </p:nvSpPr>
          <p:spPr>
            <a:xfrm>
              <a:off x="10006664" y="3713481"/>
              <a:ext cx="922268" cy="9222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endParaRPr>
            </a:p>
          </p:txBody>
        </p:sp>
      </p:grpSp>
      <p:sp>
        <p:nvSpPr>
          <p:cNvPr id="33" name="TextBox 29">
            <a:extLst>
              <a:ext uri="{FF2B5EF4-FFF2-40B4-BE49-F238E27FC236}">
                <a16:creationId xmlns:a16="http://schemas.microsoft.com/office/drawing/2014/main" id="{C223A5C3-BA94-427C-954C-AD5EDF3A2CB6}"/>
              </a:ext>
            </a:extLst>
          </p:cNvPr>
          <p:cNvSpPr txBox="1"/>
          <p:nvPr/>
        </p:nvSpPr>
        <p:spPr>
          <a:xfrm>
            <a:off x="10001143" y="3575671"/>
            <a:ext cx="877028" cy="523050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 algn="ctr" defTabSz="1219170"/>
            <a:endParaRPr lang="ru-RU" sz="2799" dirty="0">
              <a:solidFill>
                <a:srgbClr val="FFFFFF">
                  <a:lumMod val="50000"/>
                </a:srgb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Noto Serif CJK SC" panose="02020400000000000000" pitchFamily="18" charset="-122"/>
            </a:endParaRPr>
          </a:p>
        </p:txBody>
      </p:sp>
      <p:sp>
        <p:nvSpPr>
          <p:cNvPr id="24" name="Freeform 33">
            <a:extLst>
              <a:ext uri="{FF2B5EF4-FFF2-40B4-BE49-F238E27FC236}">
                <a16:creationId xmlns:a16="http://schemas.microsoft.com/office/drawing/2014/main" id="{328EBF5C-05CC-4154-A2A2-08CBE8041EF4}"/>
              </a:ext>
            </a:extLst>
          </p:cNvPr>
          <p:cNvSpPr>
            <a:spLocks noEditPoints="1"/>
          </p:cNvSpPr>
          <p:nvPr/>
        </p:nvSpPr>
        <p:spPr bwMode="auto">
          <a:xfrm>
            <a:off x="7123445" y="3907283"/>
            <a:ext cx="467399" cy="434884"/>
          </a:xfrm>
          <a:custGeom>
            <a:avLst/>
            <a:gdLst>
              <a:gd name="T0" fmla="*/ 508 w 690"/>
              <a:gd name="T1" fmla="*/ 406 h 642"/>
              <a:gd name="T2" fmla="*/ 542 w 690"/>
              <a:gd name="T3" fmla="*/ 308 h 642"/>
              <a:gd name="T4" fmla="*/ 544 w 690"/>
              <a:gd name="T5" fmla="*/ 272 h 642"/>
              <a:gd name="T6" fmla="*/ 532 w 690"/>
              <a:gd name="T7" fmla="*/ 190 h 642"/>
              <a:gd name="T8" fmla="*/ 498 w 690"/>
              <a:gd name="T9" fmla="*/ 120 h 642"/>
              <a:gd name="T10" fmla="*/ 446 w 690"/>
              <a:gd name="T11" fmla="*/ 62 h 642"/>
              <a:gd name="T12" fmla="*/ 378 w 690"/>
              <a:gd name="T13" fmla="*/ 20 h 642"/>
              <a:gd name="T14" fmla="*/ 300 w 690"/>
              <a:gd name="T15" fmla="*/ 0 h 642"/>
              <a:gd name="T16" fmla="*/ 244 w 690"/>
              <a:gd name="T17" fmla="*/ 0 h 642"/>
              <a:gd name="T18" fmla="*/ 166 w 690"/>
              <a:gd name="T19" fmla="*/ 20 h 642"/>
              <a:gd name="T20" fmla="*/ 98 w 690"/>
              <a:gd name="T21" fmla="*/ 62 h 642"/>
              <a:gd name="T22" fmla="*/ 46 w 690"/>
              <a:gd name="T23" fmla="*/ 120 h 642"/>
              <a:gd name="T24" fmla="*/ 12 w 690"/>
              <a:gd name="T25" fmla="*/ 190 h 642"/>
              <a:gd name="T26" fmla="*/ 0 w 690"/>
              <a:gd name="T27" fmla="*/ 272 h 642"/>
              <a:gd name="T28" fmla="*/ 4 w 690"/>
              <a:gd name="T29" fmla="*/ 326 h 642"/>
              <a:gd name="T30" fmla="*/ 32 w 690"/>
              <a:gd name="T31" fmla="*/ 402 h 642"/>
              <a:gd name="T32" fmla="*/ 80 w 690"/>
              <a:gd name="T33" fmla="*/ 464 h 642"/>
              <a:gd name="T34" fmla="*/ 142 w 690"/>
              <a:gd name="T35" fmla="*/ 512 h 642"/>
              <a:gd name="T36" fmla="*/ 216 w 690"/>
              <a:gd name="T37" fmla="*/ 538 h 642"/>
              <a:gd name="T38" fmla="*/ 272 w 690"/>
              <a:gd name="T39" fmla="*/ 544 h 642"/>
              <a:gd name="T40" fmla="*/ 342 w 690"/>
              <a:gd name="T41" fmla="*/ 536 h 642"/>
              <a:gd name="T42" fmla="*/ 406 w 690"/>
              <a:gd name="T43" fmla="*/ 508 h 642"/>
              <a:gd name="T44" fmla="*/ 618 w 690"/>
              <a:gd name="T45" fmla="*/ 638 h 642"/>
              <a:gd name="T46" fmla="*/ 628 w 690"/>
              <a:gd name="T47" fmla="*/ 642 h 642"/>
              <a:gd name="T48" fmla="*/ 652 w 690"/>
              <a:gd name="T49" fmla="*/ 634 h 642"/>
              <a:gd name="T50" fmla="*/ 676 w 690"/>
              <a:gd name="T51" fmla="*/ 610 h 642"/>
              <a:gd name="T52" fmla="*/ 690 w 690"/>
              <a:gd name="T53" fmla="*/ 576 h 642"/>
              <a:gd name="T54" fmla="*/ 686 w 690"/>
              <a:gd name="T55" fmla="*/ 562 h 642"/>
              <a:gd name="T56" fmla="*/ 272 w 690"/>
              <a:gd name="T57" fmla="*/ 446 h 642"/>
              <a:gd name="T58" fmla="*/ 220 w 690"/>
              <a:gd name="T59" fmla="*/ 438 h 642"/>
              <a:gd name="T60" fmla="*/ 174 w 690"/>
              <a:gd name="T61" fmla="*/ 416 h 642"/>
              <a:gd name="T62" fmla="*/ 138 w 690"/>
              <a:gd name="T63" fmla="*/ 382 h 642"/>
              <a:gd name="T64" fmla="*/ 110 w 690"/>
              <a:gd name="T65" fmla="*/ 340 h 642"/>
              <a:gd name="T66" fmla="*/ 98 w 690"/>
              <a:gd name="T67" fmla="*/ 290 h 642"/>
              <a:gd name="T68" fmla="*/ 98 w 690"/>
              <a:gd name="T69" fmla="*/ 254 h 642"/>
              <a:gd name="T70" fmla="*/ 110 w 690"/>
              <a:gd name="T71" fmla="*/ 204 h 642"/>
              <a:gd name="T72" fmla="*/ 138 w 690"/>
              <a:gd name="T73" fmla="*/ 160 h 642"/>
              <a:gd name="T74" fmla="*/ 174 w 690"/>
              <a:gd name="T75" fmla="*/ 128 h 642"/>
              <a:gd name="T76" fmla="*/ 220 w 690"/>
              <a:gd name="T77" fmla="*/ 106 h 642"/>
              <a:gd name="T78" fmla="*/ 272 w 690"/>
              <a:gd name="T79" fmla="*/ 98 h 642"/>
              <a:gd name="T80" fmla="*/ 306 w 690"/>
              <a:gd name="T81" fmla="*/ 100 h 642"/>
              <a:gd name="T82" fmla="*/ 354 w 690"/>
              <a:gd name="T83" fmla="*/ 118 h 642"/>
              <a:gd name="T84" fmla="*/ 396 w 690"/>
              <a:gd name="T85" fmla="*/ 148 h 642"/>
              <a:gd name="T86" fmla="*/ 426 w 690"/>
              <a:gd name="T87" fmla="*/ 188 h 642"/>
              <a:gd name="T88" fmla="*/ 442 w 690"/>
              <a:gd name="T89" fmla="*/ 236 h 642"/>
              <a:gd name="T90" fmla="*/ 446 w 690"/>
              <a:gd name="T91" fmla="*/ 272 h 642"/>
              <a:gd name="T92" fmla="*/ 438 w 690"/>
              <a:gd name="T93" fmla="*/ 324 h 642"/>
              <a:gd name="T94" fmla="*/ 416 w 690"/>
              <a:gd name="T95" fmla="*/ 370 h 642"/>
              <a:gd name="T96" fmla="*/ 382 w 690"/>
              <a:gd name="T97" fmla="*/ 406 h 642"/>
              <a:gd name="T98" fmla="*/ 340 w 690"/>
              <a:gd name="T99" fmla="*/ 432 h 642"/>
              <a:gd name="T100" fmla="*/ 290 w 690"/>
              <a:gd name="T101" fmla="*/ 446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0" h="642">
                <a:moveTo>
                  <a:pt x="686" y="562"/>
                </a:moveTo>
                <a:lnTo>
                  <a:pt x="508" y="406"/>
                </a:lnTo>
                <a:lnTo>
                  <a:pt x="508" y="406"/>
                </a:lnTo>
                <a:lnTo>
                  <a:pt x="524" y="376"/>
                </a:lnTo>
                <a:lnTo>
                  <a:pt x="534" y="342"/>
                </a:lnTo>
                <a:lnTo>
                  <a:pt x="542" y="308"/>
                </a:lnTo>
                <a:lnTo>
                  <a:pt x="544" y="290"/>
                </a:lnTo>
                <a:lnTo>
                  <a:pt x="544" y="272"/>
                </a:lnTo>
                <a:lnTo>
                  <a:pt x="544" y="272"/>
                </a:lnTo>
                <a:lnTo>
                  <a:pt x="542" y="244"/>
                </a:lnTo>
                <a:lnTo>
                  <a:pt x="538" y="216"/>
                </a:lnTo>
                <a:lnTo>
                  <a:pt x="532" y="190"/>
                </a:lnTo>
                <a:lnTo>
                  <a:pt x="522" y="166"/>
                </a:lnTo>
                <a:lnTo>
                  <a:pt x="512" y="142"/>
                </a:lnTo>
                <a:lnTo>
                  <a:pt x="498" y="120"/>
                </a:lnTo>
                <a:lnTo>
                  <a:pt x="482" y="98"/>
                </a:lnTo>
                <a:lnTo>
                  <a:pt x="464" y="80"/>
                </a:lnTo>
                <a:lnTo>
                  <a:pt x="446" y="62"/>
                </a:lnTo>
                <a:lnTo>
                  <a:pt x="424" y="46"/>
                </a:lnTo>
                <a:lnTo>
                  <a:pt x="402" y="32"/>
                </a:lnTo>
                <a:lnTo>
                  <a:pt x="378" y="20"/>
                </a:lnTo>
                <a:lnTo>
                  <a:pt x="352" y="12"/>
                </a:lnTo>
                <a:lnTo>
                  <a:pt x="326" y="4"/>
                </a:lnTo>
                <a:lnTo>
                  <a:pt x="300" y="0"/>
                </a:lnTo>
                <a:lnTo>
                  <a:pt x="272" y="0"/>
                </a:lnTo>
                <a:lnTo>
                  <a:pt x="272" y="0"/>
                </a:lnTo>
                <a:lnTo>
                  <a:pt x="244" y="0"/>
                </a:lnTo>
                <a:lnTo>
                  <a:pt x="216" y="4"/>
                </a:lnTo>
                <a:lnTo>
                  <a:pt x="190" y="12"/>
                </a:lnTo>
                <a:lnTo>
                  <a:pt x="166" y="20"/>
                </a:lnTo>
                <a:lnTo>
                  <a:pt x="142" y="32"/>
                </a:lnTo>
                <a:lnTo>
                  <a:pt x="120" y="46"/>
                </a:lnTo>
                <a:lnTo>
                  <a:pt x="98" y="62"/>
                </a:lnTo>
                <a:lnTo>
                  <a:pt x="80" y="80"/>
                </a:lnTo>
                <a:lnTo>
                  <a:pt x="62" y="98"/>
                </a:lnTo>
                <a:lnTo>
                  <a:pt x="46" y="120"/>
                </a:lnTo>
                <a:lnTo>
                  <a:pt x="32" y="142"/>
                </a:lnTo>
                <a:lnTo>
                  <a:pt x="20" y="166"/>
                </a:lnTo>
                <a:lnTo>
                  <a:pt x="12" y="190"/>
                </a:lnTo>
                <a:lnTo>
                  <a:pt x="4" y="216"/>
                </a:lnTo>
                <a:lnTo>
                  <a:pt x="0" y="244"/>
                </a:lnTo>
                <a:lnTo>
                  <a:pt x="0" y="272"/>
                </a:lnTo>
                <a:lnTo>
                  <a:pt x="0" y="272"/>
                </a:lnTo>
                <a:lnTo>
                  <a:pt x="0" y="300"/>
                </a:lnTo>
                <a:lnTo>
                  <a:pt x="4" y="326"/>
                </a:lnTo>
                <a:lnTo>
                  <a:pt x="12" y="352"/>
                </a:lnTo>
                <a:lnTo>
                  <a:pt x="20" y="378"/>
                </a:lnTo>
                <a:lnTo>
                  <a:pt x="32" y="402"/>
                </a:lnTo>
                <a:lnTo>
                  <a:pt x="46" y="424"/>
                </a:lnTo>
                <a:lnTo>
                  <a:pt x="62" y="446"/>
                </a:lnTo>
                <a:lnTo>
                  <a:pt x="80" y="464"/>
                </a:lnTo>
                <a:lnTo>
                  <a:pt x="98" y="482"/>
                </a:lnTo>
                <a:lnTo>
                  <a:pt x="120" y="498"/>
                </a:lnTo>
                <a:lnTo>
                  <a:pt x="142" y="512"/>
                </a:lnTo>
                <a:lnTo>
                  <a:pt x="166" y="522"/>
                </a:lnTo>
                <a:lnTo>
                  <a:pt x="190" y="532"/>
                </a:lnTo>
                <a:lnTo>
                  <a:pt x="216" y="538"/>
                </a:lnTo>
                <a:lnTo>
                  <a:pt x="244" y="542"/>
                </a:lnTo>
                <a:lnTo>
                  <a:pt x="272" y="544"/>
                </a:lnTo>
                <a:lnTo>
                  <a:pt x="272" y="544"/>
                </a:lnTo>
                <a:lnTo>
                  <a:pt x="296" y="544"/>
                </a:lnTo>
                <a:lnTo>
                  <a:pt x="320" y="540"/>
                </a:lnTo>
                <a:lnTo>
                  <a:pt x="342" y="536"/>
                </a:lnTo>
                <a:lnTo>
                  <a:pt x="364" y="528"/>
                </a:lnTo>
                <a:lnTo>
                  <a:pt x="386" y="520"/>
                </a:lnTo>
                <a:lnTo>
                  <a:pt x="406" y="508"/>
                </a:lnTo>
                <a:lnTo>
                  <a:pt x="426" y="496"/>
                </a:lnTo>
                <a:lnTo>
                  <a:pt x="444" y="484"/>
                </a:lnTo>
                <a:lnTo>
                  <a:pt x="618" y="638"/>
                </a:lnTo>
                <a:lnTo>
                  <a:pt x="618" y="638"/>
                </a:lnTo>
                <a:lnTo>
                  <a:pt x="622" y="642"/>
                </a:lnTo>
                <a:lnTo>
                  <a:pt x="628" y="642"/>
                </a:lnTo>
                <a:lnTo>
                  <a:pt x="634" y="642"/>
                </a:lnTo>
                <a:lnTo>
                  <a:pt x="640" y="640"/>
                </a:lnTo>
                <a:lnTo>
                  <a:pt x="652" y="634"/>
                </a:lnTo>
                <a:lnTo>
                  <a:pt x="664" y="624"/>
                </a:lnTo>
                <a:lnTo>
                  <a:pt x="676" y="610"/>
                </a:lnTo>
                <a:lnTo>
                  <a:pt x="676" y="610"/>
                </a:lnTo>
                <a:lnTo>
                  <a:pt x="686" y="596"/>
                </a:lnTo>
                <a:lnTo>
                  <a:pt x="690" y="584"/>
                </a:lnTo>
                <a:lnTo>
                  <a:pt x="690" y="576"/>
                </a:lnTo>
                <a:lnTo>
                  <a:pt x="690" y="572"/>
                </a:lnTo>
                <a:lnTo>
                  <a:pt x="688" y="566"/>
                </a:lnTo>
                <a:lnTo>
                  <a:pt x="686" y="562"/>
                </a:lnTo>
                <a:lnTo>
                  <a:pt x="686" y="562"/>
                </a:lnTo>
                <a:close/>
                <a:moveTo>
                  <a:pt x="272" y="446"/>
                </a:moveTo>
                <a:lnTo>
                  <a:pt x="272" y="446"/>
                </a:lnTo>
                <a:lnTo>
                  <a:pt x="254" y="446"/>
                </a:lnTo>
                <a:lnTo>
                  <a:pt x="236" y="442"/>
                </a:lnTo>
                <a:lnTo>
                  <a:pt x="220" y="438"/>
                </a:lnTo>
                <a:lnTo>
                  <a:pt x="204" y="432"/>
                </a:lnTo>
                <a:lnTo>
                  <a:pt x="188" y="426"/>
                </a:lnTo>
                <a:lnTo>
                  <a:pt x="174" y="416"/>
                </a:lnTo>
                <a:lnTo>
                  <a:pt x="160" y="406"/>
                </a:lnTo>
                <a:lnTo>
                  <a:pt x="148" y="396"/>
                </a:lnTo>
                <a:lnTo>
                  <a:pt x="138" y="382"/>
                </a:lnTo>
                <a:lnTo>
                  <a:pt x="128" y="370"/>
                </a:lnTo>
                <a:lnTo>
                  <a:pt x="118" y="354"/>
                </a:lnTo>
                <a:lnTo>
                  <a:pt x="110" y="340"/>
                </a:lnTo>
                <a:lnTo>
                  <a:pt x="106" y="324"/>
                </a:lnTo>
                <a:lnTo>
                  <a:pt x="100" y="306"/>
                </a:lnTo>
                <a:lnTo>
                  <a:pt x="98" y="290"/>
                </a:lnTo>
                <a:lnTo>
                  <a:pt x="98" y="272"/>
                </a:lnTo>
                <a:lnTo>
                  <a:pt x="98" y="272"/>
                </a:lnTo>
                <a:lnTo>
                  <a:pt x="98" y="254"/>
                </a:lnTo>
                <a:lnTo>
                  <a:pt x="100" y="236"/>
                </a:lnTo>
                <a:lnTo>
                  <a:pt x="106" y="220"/>
                </a:lnTo>
                <a:lnTo>
                  <a:pt x="110" y="204"/>
                </a:lnTo>
                <a:lnTo>
                  <a:pt x="118" y="188"/>
                </a:lnTo>
                <a:lnTo>
                  <a:pt x="128" y="174"/>
                </a:lnTo>
                <a:lnTo>
                  <a:pt x="138" y="160"/>
                </a:lnTo>
                <a:lnTo>
                  <a:pt x="148" y="148"/>
                </a:lnTo>
                <a:lnTo>
                  <a:pt x="160" y="138"/>
                </a:lnTo>
                <a:lnTo>
                  <a:pt x="174" y="128"/>
                </a:lnTo>
                <a:lnTo>
                  <a:pt x="188" y="118"/>
                </a:lnTo>
                <a:lnTo>
                  <a:pt x="204" y="110"/>
                </a:lnTo>
                <a:lnTo>
                  <a:pt x="220" y="106"/>
                </a:lnTo>
                <a:lnTo>
                  <a:pt x="236" y="100"/>
                </a:lnTo>
                <a:lnTo>
                  <a:pt x="254" y="98"/>
                </a:lnTo>
                <a:lnTo>
                  <a:pt x="272" y="98"/>
                </a:lnTo>
                <a:lnTo>
                  <a:pt x="272" y="98"/>
                </a:lnTo>
                <a:lnTo>
                  <a:pt x="290" y="98"/>
                </a:lnTo>
                <a:lnTo>
                  <a:pt x="306" y="100"/>
                </a:lnTo>
                <a:lnTo>
                  <a:pt x="324" y="106"/>
                </a:lnTo>
                <a:lnTo>
                  <a:pt x="340" y="110"/>
                </a:lnTo>
                <a:lnTo>
                  <a:pt x="354" y="118"/>
                </a:lnTo>
                <a:lnTo>
                  <a:pt x="370" y="128"/>
                </a:lnTo>
                <a:lnTo>
                  <a:pt x="382" y="138"/>
                </a:lnTo>
                <a:lnTo>
                  <a:pt x="396" y="148"/>
                </a:lnTo>
                <a:lnTo>
                  <a:pt x="406" y="160"/>
                </a:lnTo>
                <a:lnTo>
                  <a:pt x="416" y="174"/>
                </a:lnTo>
                <a:lnTo>
                  <a:pt x="426" y="188"/>
                </a:lnTo>
                <a:lnTo>
                  <a:pt x="432" y="204"/>
                </a:lnTo>
                <a:lnTo>
                  <a:pt x="438" y="220"/>
                </a:lnTo>
                <a:lnTo>
                  <a:pt x="442" y="236"/>
                </a:lnTo>
                <a:lnTo>
                  <a:pt x="446" y="254"/>
                </a:lnTo>
                <a:lnTo>
                  <a:pt x="446" y="272"/>
                </a:lnTo>
                <a:lnTo>
                  <a:pt x="446" y="272"/>
                </a:lnTo>
                <a:lnTo>
                  <a:pt x="446" y="290"/>
                </a:lnTo>
                <a:lnTo>
                  <a:pt x="442" y="306"/>
                </a:lnTo>
                <a:lnTo>
                  <a:pt x="438" y="324"/>
                </a:lnTo>
                <a:lnTo>
                  <a:pt x="432" y="340"/>
                </a:lnTo>
                <a:lnTo>
                  <a:pt x="426" y="354"/>
                </a:lnTo>
                <a:lnTo>
                  <a:pt x="416" y="370"/>
                </a:lnTo>
                <a:lnTo>
                  <a:pt x="406" y="382"/>
                </a:lnTo>
                <a:lnTo>
                  <a:pt x="396" y="396"/>
                </a:lnTo>
                <a:lnTo>
                  <a:pt x="382" y="406"/>
                </a:lnTo>
                <a:lnTo>
                  <a:pt x="370" y="416"/>
                </a:lnTo>
                <a:lnTo>
                  <a:pt x="354" y="426"/>
                </a:lnTo>
                <a:lnTo>
                  <a:pt x="340" y="432"/>
                </a:lnTo>
                <a:lnTo>
                  <a:pt x="324" y="438"/>
                </a:lnTo>
                <a:lnTo>
                  <a:pt x="306" y="442"/>
                </a:lnTo>
                <a:lnTo>
                  <a:pt x="290" y="446"/>
                </a:lnTo>
                <a:lnTo>
                  <a:pt x="272" y="446"/>
                </a:lnTo>
                <a:lnTo>
                  <a:pt x="272" y="4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en-US" dirty="0">
              <a:solidFill>
                <a:srgbClr val="FFFFFF">
                  <a:lumMod val="50000"/>
                </a:srgb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Noto Serif CJK SC" panose="02020400000000000000" pitchFamily="18" charset="-122"/>
            </a:endParaRPr>
          </a:p>
        </p:txBody>
      </p:sp>
      <p:grpSp>
        <p:nvGrpSpPr>
          <p:cNvPr id="25" name="Group 40">
            <a:extLst>
              <a:ext uri="{FF2B5EF4-FFF2-40B4-BE49-F238E27FC236}">
                <a16:creationId xmlns:a16="http://schemas.microsoft.com/office/drawing/2014/main" id="{CBCFF98C-30F1-41F3-9967-F7C23733B143}"/>
              </a:ext>
            </a:extLst>
          </p:cNvPr>
          <p:cNvGrpSpPr/>
          <p:nvPr/>
        </p:nvGrpSpPr>
        <p:grpSpPr>
          <a:xfrm>
            <a:off x="10216672" y="3949684"/>
            <a:ext cx="492585" cy="352331"/>
            <a:chOff x="3962400" y="3128963"/>
            <a:chExt cx="914400" cy="654050"/>
          </a:xfrm>
          <a:solidFill>
            <a:schemeClr val="bg1"/>
          </a:solidFill>
        </p:grpSpPr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934D6EF4-C471-4FC5-89D8-2D1A73509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400" y="3128963"/>
              <a:ext cx="914400" cy="654050"/>
            </a:xfrm>
            <a:custGeom>
              <a:avLst/>
              <a:gdLst>
                <a:gd name="T0" fmla="*/ 444 w 576"/>
                <a:gd name="T1" fmla="*/ 48 h 412"/>
                <a:gd name="T2" fmla="*/ 442 w 576"/>
                <a:gd name="T3" fmla="*/ 48 h 412"/>
                <a:gd name="T4" fmla="*/ 426 w 576"/>
                <a:gd name="T5" fmla="*/ 16 h 412"/>
                <a:gd name="T6" fmla="*/ 416 w 576"/>
                <a:gd name="T7" fmla="*/ 4 h 412"/>
                <a:gd name="T8" fmla="*/ 402 w 576"/>
                <a:gd name="T9" fmla="*/ 0 h 412"/>
                <a:gd name="T10" fmla="*/ 180 w 576"/>
                <a:gd name="T11" fmla="*/ 0 h 412"/>
                <a:gd name="T12" fmla="*/ 166 w 576"/>
                <a:gd name="T13" fmla="*/ 4 h 412"/>
                <a:gd name="T14" fmla="*/ 154 w 576"/>
                <a:gd name="T15" fmla="*/ 16 h 412"/>
                <a:gd name="T16" fmla="*/ 138 w 576"/>
                <a:gd name="T17" fmla="*/ 48 h 412"/>
                <a:gd name="T18" fmla="*/ 18 w 576"/>
                <a:gd name="T19" fmla="*/ 48 h 412"/>
                <a:gd name="T20" fmla="*/ 10 w 576"/>
                <a:gd name="T21" fmla="*/ 50 h 412"/>
                <a:gd name="T22" fmla="*/ 2 w 576"/>
                <a:gd name="T23" fmla="*/ 60 h 412"/>
                <a:gd name="T24" fmla="*/ 0 w 576"/>
                <a:gd name="T25" fmla="*/ 394 h 412"/>
                <a:gd name="T26" fmla="*/ 2 w 576"/>
                <a:gd name="T27" fmla="*/ 400 h 412"/>
                <a:gd name="T28" fmla="*/ 10 w 576"/>
                <a:gd name="T29" fmla="*/ 410 h 412"/>
                <a:gd name="T30" fmla="*/ 558 w 576"/>
                <a:gd name="T31" fmla="*/ 412 h 412"/>
                <a:gd name="T32" fmla="*/ 566 w 576"/>
                <a:gd name="T33" fmla="*/ 410 h 412"/>
                <a:gd name="T34" fmla="*/ 574 w 576"/>
                <a:gd name="T35" fmla="*/ 400 h 412"/>
                <a:gd name="T36" fmla="*/ 576 w 576"/>
                <a:gd name="T37" fmla="*/ 66 h 412"/>
                <a:gd name="T38" fmla="*/ 574 w 576"/>
                <a:gd name="T39" fmla="*/ 60 h 412"/>
                <a:gd name="T40" fmla="*/ 566 w 576"/>
                <a:gd name="T41" fmla="*/ 50 h 412"/>
                <a:gd name="T42" fmla="*/ 558 w 576"/>
                <a:gd name="T43" fmla="*/ 48 h 412"/>
                <a:gd name="T44" fmla="*/ 288 w 576"/>
                <a:gd name="T45" fmla="*/ 362 h 412"/>
                <a:gd name="T46" fmla="*/ 260 w 576"/>
                <a:gd name="T47" fmla="*/ 358 h 412"/>
                <a:gd name="T48" fmla="*/ 236 w 576"/>
                <a:gd name="T49" fmla="*/ 352 h 412"/>
                <a:gd name="T50" fmla="*/ 212 w 576"/>
                <a:gd name="T51" fmla="*/ 338 h 412"/>
                <a:gd name="T52" fmla="*/ 192 w 576"/>
                <a:gd name="T53" fmla="*/ 322 h 412"/>
                <a:gd name="T54" fmla="*/ 176 w 576"/>
                <a:gd name="T55" fmla="*/ 302 h 412"/>
                <a:gd name="T56" fmla="*/ 164 w 576"/>
                <a:gd name="T57" fmla="*/ 278 h 412"/>
                <a:gd name="T58" fmla="*/ 156 w 576"/>
                <a:gd name="T59" fmla="*/ 254 h 412"/>
                <a:gd name="T60" fmla="*/ 152 w 576"/>
                <a:gd name="T61" fmla="*/ 226 h 412"/>
                <a:gd name="T62" fmla="*/ 154 w 576"/>
                <a:gd name="T63" fmla="*/ 212 h 412"/>
                <a:gd name="T64" fmla="*/ 158 w 576"/>
                <a:gd name="T65" fmla="*/ 186 h 412"/>
                <a:gd name="T66" fmla="*/ 168 w 576"/>
                <a:gd name="T67" fmla="*/ 162 h 412"/>
                <a:gd name="T68" fmla="*/ 184 w 576"/>
                <a:gd name="T69" fmla="*/ 140 h 412"/>
                <a:gd name="T70" fmla="*/ 202 w 576"/>
                <a:gd name="T71" fmla="*/ 122 h 412"/>
                <a:gd name="T72" fmla="*/ 224 w 576"/>
                <a:gd name="T73" fmla="*/ 106 h 412"/>
                <a:gd name="T74" fmla="*/ 248 w 576"/>
                <a:gd name="T75" fmla="*/ 96 h 412"/>
                <a:gd name="T76" fmla="*/ 274 w 576"/>
                <a:gd name="T77" fmla="*/ 92 h 412"/>
                <a:gd name="T78" fmla="*/ 288 w 576"/>
                <a:gd name="T79" fmla="*/ 90 h 412"/>
                <a:gd name="T80" fmla="*/ 316 w 576"/>
                <a:gd name="T81" fmla="*/ 94 h 412"/>
                <a:gd name="T82" fmla="*/ 340 w 576"/>
                <a:gd name="T83" fmla="*/ 102 h 412"/>
                <a:gd name="T84" fmla="*/ 364 w 576"/>
                <a:gd name="T85" fmla="*/ 114 h 412"/>
                <a:gd name="T86" fmla="*/ 384 w 576"/>
                <a:gd name="T87" fmla="*/ 130 h 412"/>
                <a:gd name="T88" fmla="*/ 400 w 576"/>
                <a:gd name="T89" fmla="*/ 150 h 412"/>
                <a:gd name="T90" fmla="*/ 414 w 576"/>
                <a:gd name="T91" fmla="*/ 174 h 412"/>
                <a:gd name="T92" fmla="*/ 422 w 576"/>
                <a:gd name="T93" fmla="*/ 198 h 412"/>
                <a:gd name="T94" fmla="*/ 424 w 576"/>
                <a:gd name="T95" fmla="*/ 226 h 412"/>
                <a:gd name="T96" fmla="*/ 424 w 576"/>
                <a:gd name="T97" fmla="*/ 240 h 412"/>
                <a:gd name="T98" fmla="*/ 418 w 576"/>
                <a:gd name="T99" fmla="*/ 266 h 412"/>
                <a:gd name="T100" fmla="*/ 408 w 576"/>
                <a:gd name="T101" fmla="*/ 290 h 412"/>
                <a:gd name="T102" fmla="*/ 392 w 576"/>
                <a:gd name="T103" fmla="*/ 312 h 412"/>
                <a:gd name="T104" fmla="*/ 374 w 576"/>
                <a:gd name="T105" fmla="*/ 330 h 412"/>
                <a:gd name="T106" fmla="*/ 352 w 576"/>
                <a:gd name="T107" fmla="*/ 346 h 412"/>
                <a:gd name="T108" fmla="*/ 328 w 576"/>
                <a:gd name="T109" fmla="*/ 356 h 412"/>
                <a:gd name="T110" fmla="*/ 302 w 576"/>
                <a:gd name="T111" fmla="*/ 362 h 412"/>
                <a:gd name="T112" fmla="*/ 288 w 576"/>
                <a:gd name="T113" fmla="*/ 3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6" h="412">
                  <a:moveTo>
                    <a:pt x="558" y="48"/>
                  </a:moveTo>
                  <a:lnTo>
                    <a:pt x="444" y="48"/>
                  </a:lnTo>
                  <a:lnTo>
                    <a:pt x="444" y="48"/>
                  </a:lnTo>
                  <a:lnTo>
                    <a:pt x="442" y="48"/>
                  </a:lnTo>
                  <a:lnTo>
                    <a:pt x="426" y="16"/>
                  </a:lnTo>
                  <a:lnTo>
                    <a:pt x="426" y="16"/>
                  </a:lnTo>
                  <a:lnTo>
                    <a:pt x="422" y="10"/>
                  </a:lnTo>
                  <a:lnTo>
                    <a:pt x="416" y="4"/>
                  </a:lnTo>
                  <a:lnTo>
                    <a:pt x="408" y="2"/>
                  </a:lnTo>
                  <a:lnTo>
                    <a:pt x="402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6" y="4"/>
                  </a:lnTo>
                  <a:lnTo>
                    <a:pt x="158" y="10"/>
                  </a:lnTo>
                  <a:lnTo>
                    <a:pt x="154" y="16"/>
                  </a:lnTo>
                  <a:lnTo>
                    <a:pt x="138" y="48"/>
                  </a:lnTo>
                  <a:lnTo>
                    <a:pt x="138" y="48"/>
                  </a:lnTo>
                  <a:lnTo>
                    <a:pt x="13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50"/>
                  </a:lnTo>
                  <a:lnTo>
                    <a:pt x="6" y="54"/>
                  </a:lnTo>
                  <a:lnTo>
                    <a:pt x="2" y="60"/>
                  </a:lnTo>
                  <a:lnTo>
                    <a:pt x="0" y="66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2" y="400"/>
                  </a:lnTo>
                  <a:lnTo>
                    <a:pt x="6" y="406"/>
                  </a:lnTo>
                  <a:lnTo>
                    <a:pt x="10" y="410"/>
                  </a:lnTo>
                  <a:lnTo>
                    <a:pt x="18" y="412"/>
                  </a:lnTo>
                  <a:lnTo>
                    <a:pt x="558" y="412"/>
                  </a:lnTo>
                  <a:lnTo>
                    <a:pt x="558" y="412"/>
                  </a:lnTo>
                  <a:lnTo>
                    <a:pt x="566" y="410"/>
                  </a:lnTo>
                  <a:lnTo>
                    <a:pt x="570" y="406"/>
                  </a:lnTo>
                  <a:lnTo>
                    <a:pt x="574" y="400"/>
                  </a:lnTo>
                  <a:lnTo>
                    <a:pt x="576" y="394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4" y="60"/>
                  </a:lnTo>
                  <a:lnTo>
                    <a:pt x="570" y="54"/>
                  </a:lnTo>
                  <a:lnTo>
                    <a:pt x="566" y="50"/>
                  </a:lnTo>
                  <a:lnTo>
                    <a:pt x="558" y="48"/>
                  </a:lnTo>
                  <a:lnTo>
                    <a:pt x="558" y="48"/>
                  </a:lnTo>
                  <a:close/>
                  <a:moveTo>
                    <a:pt x="288" y="362"/>
                  </a:moveTo>
                  <a:lnTo>
                    <a:pt x="288" y="362"/>
                  </a:lnTo>
                  <a:lnTo>
                    <a:pt x="274" y="362"/>
                  </a:lnTo>
                  <a:lnTo>
                    <a:pt x="260" y="358"/>
                  </a:lnTo>
                  <a:lnTo>
                    <a:pt x="248" y="356"/>
                  </a:lnTo>
                  <a:lnTo>
                    <a:pt x="236" y="352"/>
                  </a:lnTo>
                  <a:lnTo>
                    <a:pt x="224" y="346"/>
                  </a:lnTo>
                  <a:lnTo>
                    <a:pt x="212" y="338"/>
                  </a:lnTo>
                  <a:lnTo>
                    <a:pt x="202" y="330"/>
                  </a:lnTo>
                  <a:lnTo>
                    <a:pt x="192" y="322"/>
                  </a:lnTo>
                  <a:lnTo>
                    <a:pt x="184" y="312"/>
                  </a:lnTo>
                  <a:lnTo>
                    <a:pt x="176" y="302"/>
                  </a:lnTo>
                  <a:lnTo>
                    <a:pt x="168" y="290"/>
                  </a:lnTo>
                  <a:lnTo>
                    <a:pt x="164" y="278"/>
                  </a:lnTo>
                  <a:lnTo>
                    <a:pt x="158" y="266"/>
                  </a:lnTo>
                  <a:lnTo>
                    <a:pt x="156" y="254"/>
                  </a:lnTo>
                  <a:lnTo>
                    <a:pt x="154" y="240"/>
                  </a:lnTo>
                  <a:lnTo>
                    <a:pt x="152" y="226"/>
                  </a:lnTo>
                  <a:lnTo>
                    <a:pt x="152" y="226"/>
                  </a:lnTo>
                  <a:lnTo>
                    <a:pt x="154" y="212"/>
                  </a:lnTo>
                  <a:lnTo>
                    <a:pt x="156" y="198"/>
                  </a:lnTo>
                  <a:lnTo>
                    <a:pt x="158" y="186"/>
                  </a:lnTo>
                  <a:lnTo>
                    <a:pt x="164" y="174"/>
                  </a:lnTo>
                  <a:lnTo>
                    <a:pt x="168" y="162"/>
                  </a:lnTo>
                  <a:lnTo>
                    <a:pt x="176" y="150"/>
                  </a:lnTo>
                  <a:lnTo>
                    <a:pt x="184" y="140"/>
                  </a:lnTo>
                  <a:lnTo>
                    <a:pt x="192" y="130"/>
                  </a:lnTo>
                  <a:lnTo>
                    <a:pt x="202" y="122"/>
                  </a:lnTo>
                  <a:lnTo>
                    <a:pt x="212" y="114"/>
                  </a:lnTo>
                  <a:lnTo>
                    <a:pt x="224" y="106"/>
                  </a:lnTo>
                  <a:lnTo>
                    <a:pt x="236" y="102"/>
                  </a:lnTo>
                  <a:lnTo>
                    <a:pt x="248" y="96"/>
                  </a:lnTo>
                  <a:lnTo>
                    <a:pt x="260" y="94"/>
                  </a:lnTo>
                  <a:lnTo>
                    <a:pt x="274" y="92"/>
                  </a:lnTo>
                  <a:lnTo>
                    <a:pt x="288" y="90"/>
                  </a:lnTo>
                  <a:lnTo>
                    <a:pt x="288" y="90"/>
                  </a:lnTo>
                  <a:lnTo>
                    <a:pt x="302" y="92"/>
                  </a:lnTo>
                  <a:lnTo>
                    <a:pt x="316" y="94"/>
                  </a:lnTo>
                  <a:lnTo>
                    <a:pt x="328" y="96"/>
                  </a:lnTo>
                  <a:lnTo>
                    <a:pt x="340" y="102"/>
                  </a:lnTo>
                  <a:lnTo>
                    <a:pt x="352" y="106"/>
                  </a:lnTo>
                  <a:lnTo>
                    <a:pt x="364" y="114"/>
                  </a:lnTo>
                  <a:lnTo>
                    <a:pt x="374" y="122"/>
                  </a:lnTo>
                  <a:lnTo>
                    <a:pt x="384" y="130"/>
                  </a:lnTo>
                  <a:lnTo>
                    <a:pt x="392" y="140"/>
                  </a:lnTo>
                  <a:lnTo>
                    <a:pt x="400" y="150"/>
                  </a:lnTo>
                  <a:lnTo>
                    <a:pt x="408" y="162"/>
                  </a:lnTo>
                  <a:lnTo>
                    <a:pt x="414" y="174"/>
                  </a:lnTo>
                  <a:lnTo>
                    <a:pt x="418" y="186"/>
                  </a:lnTo>
                  <a:lnTo>
                    <a:pt x="422" y="198"/>
                  </a:lnTo>
                  <a:lnTo>
                    <a:pt x="424" y="212"/>
                  </a:lnTo>
                  <a:lnTo>
                    <a:pt x="424" y="226"/>
                  </a:lnTo>
                  <a:lnTo>
                    <a:pt x="424" y="226"/>
                  </a:lnTo>
                  <a:lnTo>
                    <a:pt x="424" y="240"/>
                  </a:lnTo>
                  <a:lnTo>
                    <a:pt x="422" y="254"/>
                  </a:lnTo>
                  <a:lnTo>
                    <a:pt x="418" y="266"/>
                  </a:lnTo>
                  <a:lnTo>
                    <a:pt x="414" y="278"/>
                  </a:lnTo>
                  <a:lnTo>
                    <a:pt x="408" y="290"/>
                  </a:lnTo>
                  <a:lnTo>
                    <a:pt x="400" y="302"/>
                  </a:lnTo>
                  <a:lnTo>
                    <a:pt x="392" y="312"/>
                  </a:lnTo>
                  <a:lnTo>
                    <a:pt x="384" y="322"/>
                  </a:lnTo>
                  <a:lnTo>
                    <a:pt x="374" y="330"/>
                  </a:lnTo>
                  <a:lnTo>
                    <a:pt x="364" y="338"/>
                  </a:lnTo>
                  <a:lnTo>
                    <a:pt x="352" y="346"/>
                  </a:lnTo>
                  <a:lnTo>
                    <a:pt x="340" y="352"/>
                  </a:lnTo>
                  <a:lnTo>
                    <a:pt x="328" y="356"/>
                  </a:lnTo>
                  <a:lnTo>
                    <a:pt x="316" y="358"/>
                  </a:lnTo>
                  <a:lnTo>
                    <a:pt x="302" y="362"/>
                  </a:lnTo>
                  <a:lnTo>
                    <a:pt x="288" y="362"/>
                  </a:lnTo>
                  <a:lnTo>
                    <a:pt x="288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endParaRPr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8EBD5B76-B413-4601-AB09-4A41CAB418DA}"/>
                </a:ext>
              </a:extLst>
            </p:cNvPr>
            <p:cNvSpPr/>
            <p:nvPr/>
          </p:nvSpPr>
          <p:spPr bwMode="auto">
            <a:xfrm>
              <a:off x="4279900" y="3348038"/>
              <a:ext cx="279400" cy="279400"/>
            </a:xfrm>
            <a:custGeom>
              <a:avLst/>
              <a:gdLst>
                <a:gd name="T0" fmla="*/ 88 w 176"/>
                <a:gd name="T1" fmla="*/ 0 h 176"/>
                <a:gd name="T2" fmla="*/ 88 w 176"/>
                <a:gd name="T3" fmla="*/ 0 h 176"/>
                <a:gd name="T4" fmla="*/ 70 w 176"/>
                <a:gd name="T5" fmla="*/ 2 h 176"/>
                <a:gd name="T6" fmla="*/ 54 w 176"/>
                <a:gd name="T7" fmla="*/ 8 h 176"/>
                <a:gd name="T8" fmla="*/ 40 w 176"/>
                <a:gd name="T9" fmla="*/ 16 h 176"/>
                <a:gd name="T10" fmla="*/ 26 w 176"/>
                <a:gd name="T11" fmla="*/ 26 h 176"/>
                <a:gd name="T12" fmla="*/ 16 w 176"/>
                <a:gd name="T13" fmla="*/ 40 h 176"/>
                <a:gd name="T14" fmla="*/ 8 w 176"/>
                <a:gd name="T15" fmla="*/ 54 h 176"/>
                <a:gd name="T16" fmla="*/ 2 w 176"/>
                <a:gd name="T17" fmla="*/ 70 h 176"/>
                <a:gd name="T18" fmla="*/ 0 w 176"/>
                <a:gd name="T19" fmla="*/ 88 h 176"/>
                <a:gd name="T20" fmla="*/ 0 w 176"/>
                <a:gd name="T21" fmla="*/ 88 h 176"/>
                <a:gd name="T22" fmla="*/ 2 w 176"/>
                <a:gd name="T23" fmla="*/ 106 h 176"/>
                <a:gd name="T24" fmla="*/ 8 w 176"/>
                <a:gd name="T25" fmla="*/ 122 h 176"/>
                <a:gd name="T26" fmla="*/ 16 w 176"/>
                <a:gd name="T27" fmla="*/ 138 h 176"/>
                <a:gd name="T28" fmla="*/ 26 w 176"/>
                <a:gd name="T29" fmla="*/ 150 h 176"/>
                <a:gd name="T30" fmla="*/ 40 w 176"/>
                <a:gd name="T31" fmla="*/ 160 h 176"/>
                <a:gd name="T32" fmla="*/ 54 w 176"/>
                <a:gd name="T33" fmla="*/ 168 h 176"/>
                <a:gd name="T34" fmla="*/ 70 w 176"/>
                <a:gd name="T35" fmla="*/ 174 h 176"/>
                <a:gd name="T36" fmla="*/ 88 w 176"/>
                <a:gd name="T37" fmla="*/ 176 h 176"/>
                <a:gd name="T38" fmla="*/ 88 w 176"/>
                <a:gd name="T39" fmla="*/ 176 h 176"/>
                <a:gd name="T40" fmla="*/ 106 w 176"/>
                <a:gd name="T41" fmla="*/ 174 h 176"/>
                <a:gd name="T42" fmla="*/ 122 w 176"/>
                <a:gd name="T43" fmla="*/ 168 h 176"/>
                <a:gd name="T44" fmla="*/ 138 w 176"/>
                <a:gd name="T45" fmla="*/ 160 h 176"/>
                <a:gd name="T46" fmla="*/ 150 w 176"/>
                <a:gd name="T47" fmla="*/ 150 h 176"/>
                <a:gd name="T48" fmla="*/ 160 w 176"/>
                <a:gd name="T49" fmla="*/ 138 h 176"/>
                <a:gd name="T50" fmla="*/ 168 w 176"/>
                <a:gd name="T51" fmla="*/ 122 h 176"/>
                <a:gd name="T52" fmla="*/ 174 w 176"/>
                <a:gd name="T53" fmla="*/ 106 h 176"/>
                <a:gd name="T54" fmla="*/ 176 w 176"/>
                <a:gd name="T55" fmla="*/ 88 h 176"/>
                <a:gd name="T56" fmla="*/ 176 w 176"/>
                <a:gd name="T57" fmla="*/ 88 h 176"/>
                <a:gd name="T58" fmla="*/ 174 w 176"/>
                <a:gd name="T59" fmla="*/ 70 h 176"/>
                <a:gd name="T60" fmla="*/ 168 w 176"/>
                <a:gd name="T61" fmla="*/ 54 h 176"/>
                <a:gd name="T62" fmla="*/ 160 w 176"/>
                <a:gd name="T63" fmla="*/ 40 h 176"/>
                <a:gd name="T64" fmla="*/ 150 w 176"/>
                <a:gd name="T65" fmla="*/ 26 h 176"/>
                <a:gd name="T66" fmla="*/ 138 w 176"/>
                <a:gd name="T67" fmla="*/ 16 h 176"/>
                <a:gd name="T68" fmla="*/ 122 w 176"/>
                <a:gd name="T69" fmla="*/ 8 h 176"/>
                <a:gd name="T70" fmla="*/ 106 w 176"/>
                <a:gd name="T71" fmla="*/ 2 h 176"/>
                <a:gd name="T72" fmla="*/ 88 w 176"/>
                <a:gd name="T73" fmla="*/ 0 h 176"/>
                <a:gd name="T74" fmla="*/ 88 w 176"/>
                <a:gd name="T7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8"/>
                  </a:lnTo>
                  <a:lnTo>
                    <a:pt x="40" y="16"/>
                  </a:lnTo>
                  <a:lnTo>
                    <a:pt x="26" y="26"/>
                  </a:lnTo>
                  <a:lnTo>
                    <a:pt x="16" y="40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6"/>
                  </a:lnTo>
                  <a:lnTo>
                    <a:pt x="8" y="122"/>
                  </a:lnTo>
                  <a:lnTo>
                    <a:pt x="16" y="138"/>
                  </a:lnTo>
                  <a:lnTo>
                    <a:pt x="26" y="150"/>
                  </a:lnTo>
                  <a:lnTo>
                    <a:pt x="40" y="160"/>
                  </a:lnTo>
                  <a:lnTo>
                    <a:pt x="54" y="168"/>
                  </a:lnTo>
                  <a:lnTo>
                    <a:pt x="70" y="174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106" y="174"/>
                  </a:lnTo>
                  <a:lnTo>
                    <a:pt x="122" y="168"/>
                  </a:lnTo>
                  <a:lnTo>
                    <a:pt x="138" y="160"/>
                  </a:lnTo>
                  <a:lnTo>
                    <a:pt x="150" y="150"/>
                  </a:lnTo>
                  <a:lnTo>
                    <a:pt x="160" y="138"/>
                  </a:lnTo>
                  <a:lnTo>
                    <a:pt x="168" y="122"/>
                  </a:lnTo>
                  <a:lnTo>
                    <a:pt x="174" y="106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68" y="54"/>
                  </a:lnTo>
                  <a:lnTo>
                    <a:pt x="160" y="40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8"/>
                  </a:lnTo>
                  <a:lnTo>
                    <a:pt x="106" y="2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endParaRPr>
            </a:p>
          </p:txBody>
        </p:sp>
      </p:grpSp>
      <p:grpSp>
        <p:nvGrpSpPr>
          <p:cNvPr id="26" name="Group 80">
            <a:extLst>
              <a:ext uri="{FF2B5EF4-FFF2-40B4-BE49-F238E27FC236}">
                <a16:creationId xmlns:a16="http://schemas.microsoft.com/office/drawing/2014/main" id="{8C38C6DD-E8D8-40C4-9545-5888CF4ADF2C}"/>
              </a:ext>
            </a:extLst>
          </p:cNvPr>
          <p:cNvGrpSpPr/>
          <p:nvPr/>
        </p:nvGrpSpPr>
        <p:grpSpPr>
          <a:xfrm>
            <a:off x="4074737" y="3901273"/>
            <a:ext cx="450907" cy="467127"/>
            <a:chOff x="2927350" y="3395663"/>
            <a:chExt cx="882650" cy="914400"/>
          </a:xfrm>
          <a:solidFill>
            <a:schemeClr val="bg1"/>
          </a:solidFill>
        </p:grpSpPr>
        <p:sp>
          <p:nvSpPr>
            <p:cNvPr id="27" name="Freeform 157">
              <a:extLst>
                <a:ext uri="{FF2B5EF4-FFF2-40B4-BE49-F238E27FC236}">
                  <a16:creationId xmlns:a16="http://schemas.microsoft.com/office/drawing/2014/main" id="{502A0C5E-7221-44EB-A92F-F02743C86965}"/>
                </a:ext>
              </a:extLst>
            </p:cNvPr>
            <p:cNvSpPr/>
            <p:nvPr/>
          </p:nvSpPr>
          <p:spPr bwMode="auto">
            <a:xfrm>
              <a:off x="2927350" y="4043363"/>
              <a:ext cx="882650" cy="266700"/>
            </a:xfrm>
            <a:custGeom>
              <a:avLst/>
              <a:gdLst>
                <a:gd name="T0" fmla="*/ 278 w 556"/>
                <a:gd name="T1" fmla="*/ 40 h 168"/>
                <a:gd name="T2" fmla="*/ 276 w 556"/>
                <a:gd name="T3" fmla="*/ 40 h 168"/>
                <a:gd name="T4" fmla="*/ 276 w 556"/>
                <a:gd name="T5" fmla="*/ 40 h 168"/>
                <a:gd name="T6" fmla="*/ 220 w 556"/>
                <a:gd name="T7" fmla="*/ 38 h 168"/>
                <a:gd name="T8" fmla="*/ 166 w 556"/>
                <a:gd name="T9" fmla="*/ 34 h 168"/>
                <a:gd name="T10" fmla="*/ 116 w 556"/>
                <a:gd name="T11" fmla="*/ 30 h 168"/>
                <a:gd name="T12" fmla="*/ 72 w 556"/>
                <a:gd name="T13" fmla="*/ 22 h 168"/>
                <a:gd name="T14" fmla="*/ 72 w 556"/>
                <a:gd name="T15" fmla="*/ 22 h 168"/>
                <a:gd name="T16" fmla="*/ 38 w 556"/>
                <a:gd name="T17" fmla="*/ 16 h 168"/>
                <a:gd name="T18" fmla="*/ 20 w 556"/>
                <a:gd name="T19" fmla="*/ 10 h 168"/>
                <a:gd name="T20" fmla="*/ 0 w 556"/>
                <a:gd name="T21" fmla="*/ 2 h 168"/>
                <a:gd name="T22" fmla="*/ 0 w 556"/>
                <a:gd name="T23" fmla="*/ 114 h 168"/>
                <a:gd name="T24" fmla="*/ 0 w 556"/>
                <a:gd name="T25" fmla="*/ 114 h 168"/>
                <a:gd name="T26" fmla="*/ 2 w 556"/>
                <a:gd name="T27" fmla="*/ 120 h 168"/>
                <a:gd name="T28" fmla="*/ 6 w 556"/>
                <a:gd name="T29" fmla="*/ 126 h 168"/>
                <a:gd name="T30" fmla="*/ 12 w 556"/>
                <a:gd name="T31" fmla="*/ 130 h 168"/>
                <a:gd name="T32" fmla="*/ 22 w 556"/>
                <a:gd name="T33" fmla="*/ 136 h 168"/>
                <a:gd name="T34" fmla="*/ 48 w 556"/>
                <a:gd name="T35" fmla="*/ 144 h 168"/>
                <a:gd name="T36" fmla="*/ 82 w 556"/>
                <a:gd name="T37" fmla="*/ 152 h 168"/>
                <a:gd name="T38" fmla="*/ 122 w 556"/>
                <a:gd name="T39" fmla="*/ 160 h 168"/>
                <a:gd name="T40" fmla="*/ 168 w 556"/>
                <a:gd name="T41" fmla="*/ 164 h 168"/>
                <a:gd name="T42" fmla="*/ 220 w 556"/>
                <a:gd name="T43" fmla="*/ 168 h 168"/>
                <a:gd name="T44" fmla="*/ 276 w 556"/>
                <a:gd name="T45" fmla="*/ 168 h 168"/>
                <a:gd name="T46" fmla="*/ 276 w 556"/>
                <a:gd name="T47" fmla="*/ 168 h 168"/>
                <a:gd name="T48" fmla="*/ 278 w 556"/>
                <a:gd name="T49" fmla="*/ 168 h 168"/>
                <a:gd name="T50" fmla="*/ 278 w 556"/>
                <a:gd name="T51" fmla="*/ 168 h 168"/>
                <a:gd name="T52" fmla="*/ 334 w 556"/>
                <a:gd name="T53" fmla="*/ 168 h 168"/>
                <a:gd name="T54" fmla="*/ 386 w 556"/>
                <a:gd name="T55" fmla="*/ 164 h 168"/>
                <a:gd name="T56" fmla="*/ 434 w 556"/>
                <a:gd name="T57" fmla="*/ 158 h 168"/>
                <a:gd name="T58" fmla="*/ 474 w 556"/>
                <a:gd name="T59" fmla="*/ 152 h 168"/>
                <a:gd name="T60" fmla="*/ 508 w 556"/>
                <a:gd name="T61" fmla="*/ 144 h 168"/>
                <a:gd name="T62" fmla="*/ 534 w 556"/>
                <a:gd name="T63" fmla="*/ 136 h 168"/>
                <a:gd name="T64" fmla="*/ 544 w 556"/>
                <a:gd name="T65" fmla="*/ 130 h 168"/>
                <a:gd name="T66" fmla="*/ 550 w 556"/>
                <a:gd name="T67" fmla="*/ 126 h 168"/>
                <a:gd name="T68" fmla="*/ 554 w 556"/>
                <a:gd name="T69" fmla="*/ 120 h 168"/>
                <a:gd name="T70" fmla="*/ 556 w 556"/>
                <a:gd name="T71" fmla="*/ 114 h 168"/>
                <a:gd name="T72" fmla="*/ 556 w 556"/>
                <a:gd name="T73" fmla="*/ 0 h 168"/>
                <a:gd name="T74" fmla="*/ 556 w 556"/>
                <a:gd name="T75" fmla="*/ 0 h 168"/>
                <a:gd name="T76" fmla="*/ 536 w 556"/>
                <a:gd name="T77" fmla="*/ 8 h 168"/>
                <a:gd name="T78" fmla="*/ 516 w 556"/>
                <a:gd name="T79" fmla="*/ 14 h 168"/>
                <a:gd name="T80" fmla="*/ 484 w 556"/>
                <a:gd name="T81" fmla="*/ 22 h 168"/>
                <a:gd name="T82" fmla="*/ 484 w 556"/>
                <a:gd name="T83" fmla="*/ 22 h 168"/>
                <a:gd name="T84" fmla="*/ 438 w 556"/>
                <a:gd name="T85" fmla="*/ 30 h 168"/>
                <a:gd name="T86" fmla="*/ 390 w 556"/>
                <a:gd name="T87" fmla="*/ 34 h 168"/>
                <a:gd name="T88" fmla="*/ 336 w 556"/>
                <a:gd name="T89" fmla="*/ 38 h 168"/>
                <a:gd name="T90" fmla="*/ 278 w 556"/>
                <a:gd name="T91" fmla="*/ 40 h 168"/>
                <a:gd name="T92" fmla="*/ 278 w 556"/>
                <a:gd name="T93" fmla="*/ 4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6" h="168">
                  <a:moveTo>
                    <a:pt x="278" y="40"/>
                  </a:moveTo>
                  <a:lnTo>
                    <a:pt x="276" y="40"/>
                  </a:lnTo>
                  <a:lnTo>
                    <a:pt x="276" y="40"/>
                  </a:lnTo>
                  <a:lnTo>
                    <a:pt x="220" y="38"/>
                  </a:lnTo>
                  <a:lnTo>
                    <a:pt x="166" y="34"/>
                  </a:lnTo>
                  <a:lnTo>
                    <a:pt x="116" y="3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38" y="16"/>
                  </a:lnTo>
                  <a:lnTo>
                    <a:pt x="20" y="10"/>
                  </a:lnTo>
                  <a:lnTo>
                    <a:pt x="0" y="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20"/>
                  </a:lnTo>
                  <a:lnTo>
                    <a:pt x="6" y="126"/>
                  </a:lnTo>
                  <a:lnTo>
                    <a:pt x="12" y="130"/>
                  </a:lnTo>
                  <a:lnTo>
                    <a:pt x="22" y="136"/>
                  </a:lnTo>
                  <a:lnTo>
                    <a:pt x="48" y="144"/>
                  </a:lnTo>
                  <a:lnTo>
                    <a:pt x="82" y="152"/>
                  </a:lnTo>
                  <a:lnTo>
                    <a:pt x="122" y="160"/>
                  </a:lnTo>
                  <a:lnTo>
                    <a:pt x="168" y="164"/>
                  </a:lnTo>
                  <a:lnTo>
                    <a:pt x="220" y="168"/>
                  </a:lnTo>
                  <a:lnTo>
                    <a:pt x="276" y="168"/>
                  </a:lnTo>
                  <a:lnTo>
                    <a:pt x="276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334" y="168"/>
                  </a:lnTo>
                  <a:lnTo>
                    <a:pt x="386" y="164"/>
                  </a:lnTo>
                  <a:lnTo>
                    <a:pt x="434" y="158"/>
                  </a:lnTo>
                  <a:lnTo>
                    <a:pt x="474" y="152"/>
                  </a:lnTo>
                  <a:lnTo>
                    <a:pt x="508" y="144"/>
                  </a:lnTo>
                  <a:lnTo>
                    <a:pt x="534" y="136"/>
                  </a:lnTo>
                  <a:lnTo>
                    <a:pt x="544" y="130"/>
                  </a:lnTo>
                  <a:lnTo>
                    <a:pt x="550" y="126"/>
                  </a:lnTo>
                  <a:lnTo>
                    <a:pt x="554" y="120"/>
                  </a:lnTo>
                  <a:lnTo>
                    <a:pt x="556" y="114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36" y="8"/>
                  </a:lnTo>
                  <a:lnTo>
                    <a:pt x="516" y="14"/>
                  </a:lnTo>
                  <a:lnTo>
                    <a:pt x="484" y="22"/>
                  </a:lnTo>
                  <a:lnTo>
                    <a:pt x="484" y="22"/>
                  </a:lnTo>
                  <a:lnTo>
                    <a:pt x="438" y="30"/>
                  </a:lnTo>
                  <a:lnTo>
                    <a:pt x="390" y="34"/>
                  </a:lnTo>
                  <a:lnTo>
                    <a:pt x="336" y="38"/>
                  </a:lnTo>
                  <a:lnTo>
                    <a:pt x="278" y="40"/>
                  </a:lnTo>
                  <a:lnTo>
                    <a:pt x="27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endParaRPr>
            </a:p>
          </p:txBody>
        </p:sp>
        <p:sp>
          <p:nvSpPr>
            <p:cNvPr id="28" name="Freeform 158">
              <a:extLst>
                <a:ext uri="{FF2B5EF4-FFF2-40B4-BE49-F238E27FC236}">
                  <a16:creationId xmlns:a16="http://schemas.microsoft.com/office/drawing/2014/main" id="{0B69B5EA-0C2F-4655-8AC3-27731E774999}"/>
                </a:ext>
              </a:extLst>
            </p:cNvPr>
            <p:cNvSpPr/>
            <p:nvPr/>
          </p:nvSpPr>
          <p:spPr bwMode="auto">
            <a:xfrm>
              <a:off x="2927350" y="3763963"/>
              <a:ext cx="882650" cy="269875"/>
            </a:xfrm>
            <a:custGeom>
              <a:avLst/>
              <a:gdLst>
                <a:gd name="T0" fmla="*/ 278 w 556"/>
                <a:gd name="T1" fmla="*/ 38 h 170"/>
                <a:gd name="T2" fmla="*/ 276 w 556"/>
                <a:gd name="T3" fmla="*/ 38 h 170"/>
                <a:gd name="T4" fmla="*/ 276 w 556"/>
                <a:gd name="T5" fmla="*/ 38 h 170"/>
                <a:gd name="T6" fmla="*/ 220 w 556"/>
                <a:gd name="T7" fmla="*/ 36 h 170"/>
                <a:gd name="T8" fmla="*/ 166 w 556"/>
                <a:gd name="T9" fmla="*/ 34 h 170"/>
                <a:gd name="T10" fmla="*/ 116 w 556"/>
                <a:gd name="T11" fmla="*/ 28 h 170"/>
                <a:gd name="T12" fmla="*/ 72 w 556"/>
                <a:gd name="T13" fmla="*/ 20 h 170"/>
                <a:gd name="T14" fmla="*/ 72 w 556"/>
                <a:gd name="T15" fmla="*/ 20 h 170"/>
                <a:gd name="T16" fmla="*/ 38 w 556"/>
                <a:gd name="T17" fmla="*/ 14 h 170"/>
                <a:gd name="T18" fmla="*/ 20 w 556"/>
                <a:gd name="T19" fmla="*/ 8 h 170"/>
                <a:gd name="T20" fmla="*/ 0 w 556"/>
                <a:gd name="T21" fmla="*/ 0 h 170"/>
                <a:gd name="T22" fmla="*/ 0 w 556"/>
                <a:gd name="T23" fmla="*/ 0 h 170"/>
                <a:gd name="T24" fmla="*/ 0 w 556"/>
                <a:gd name="T25" fmla="*/ 0 h 170"/>
                <a:gd name="T26" fmla="*/ 0 w 556"/>
                <a:gd name="T27" fmla="*/ 116 h 170"/>
                <a:gd name="T28" fmla="*/ 0 w 556"/>
                <a:gd name="T29" fmla="*/ 116 h 170"/>
                <a:gd name="T30" fmla="*/ 2 w 556"/>
                <a:gd name="T31" fmla="*/ 122 h 170"/>
                <a:gd name="T32" fmla="*/ 6 w 556"/>
                <a:gd name="T33" fmla="*/ 126 h 170"/>
                <a:gd name="T34" fmla="*/ 12 w 556"/>
                <a:gd name="T35" fmla="*/ 132 h 170"/>
                <a:gd name="T36" fmla="*/ 22 w 556"/>
                <a:gd name="T37" fmla="*/ 136 h 170"/>
                <a:gd name="T38" fmla="*/ 48 w 556"/>
                <a:gd name="T39" fmla="*/ 146 h 170"/>
                <a:gd name="T40" fmla="*/ 82 w 556"/>
                <a:gd name="T41" fmla="*/ 154 h 170"/>
                <a:gd name="T42" fmla="*/ 122 w 556"/>
                <a:gd name="T43" fmla="*/ 160 h 170"/>
                <a:gd name="T44" fmla="*/ 168 w 556"/>
                <a:gd name="T45" fmla="*/ 164 h 170"/>
                <a:gd name="T46" fmla="*/ 220 w 556"/>
                <a:gd name="T47" fmla="*/ 168 h 170"/>
                <a:gd name="T48" fmla="*/ 276 w 556"/>
                <a:gd name="T49" fmla="*/ 170 h 170"/>
                <a:gd name="T50" fmla="*/ 276 w 556"/>
                <a:gd name="T51" fmla="*/ 170 h 170"/>
                <a:gd name="T52" fmla="*/ 278 w 556"/>
                <a:gd name="T53" fmla="*/ 170 h 170"/>
                <a:gd name="T54" fmla="*/ 278 w 556"/>
                <a:gd name="T55" fmla="*/ 170 h 170"/>
                <a:gd name="T56" fmla="*/ 334 w 556"/>
                <a:gd name="T57" fmla="*/ 168 h 170"/>
                <a:gd name="T58" fmla="*/ 386 w 556"/>
                <a:gd name="T59" fmla="*/ 164 h 170"/>
                <a:gd name="T60" fmla="*/ 434 w 556"/>
                <a:gd name="T61" fmla="*/ 160 h 170"/>
                <a:gd name="T62" fmla="*/ 474 w 556"/>
                <a:gd name="T63" fmla="*/ 154 h 170"/>
                <a:gd name="T64" fmla="*/ 508 w 556"/>
                <a:gd name="T65" fmla="*/ 146 h 170"/>
                <a:gd name="T66" fmla="*/ 534 w 556"/>
                <a:gd name="T67" fmla="*/ 136 h 170"/>
                <a:gd name="T68" fmla="*/ 544 w 556"/>
                <a:gd name="T69" fmla="*/ 132 h 170"/>
                <a:gd name="T70" fmla="*/ 550 w 556"/>
                <a:gd name="T71" fmla="*/ 126 h 170"/>
                <a:gd name="T72" fmla="*/ 554 w 556"/>
                <a:gd name="T73" fmla="*/ 120 h 170"/>
                <a:gd name="T74" fmla="*/ 556 w 556"/>
                <a:gd name="T75" fmla="*/ 116 h 170"/>
                <a:gd name="T76" fmla="*/ 556 w 556"/>
                <a:gd name="T77" fmla="*/ 0 h 170"/>
                <a:gd name="T78" fmla="*/ 556 w 556"/>
                <a:gd name="T79" fmla="*/ 0 h 170"/>
                <a:gd name="T80" fmla="*/ 556 w 556"/>
                <a:gd name="T81" fmla="*/ 0 h 170"/>
                <a:gd name="T82" fmla="*/ 556 w 556"/>
                <a:gd name="T83" fmla="*/ 0 h 170"/>
                <a:gd name="T84" fmla="*/ 536 w 556"/>
                <a:gd name="T85" fmla="*/ 8 h 170"/>
                <a:gd name="T86" fmla="*/ 516 w 556"/>
                <a:gd name="T87" fmla="*/ 14 h 170"/>
                <a:gd name="T88" fmla="*/ 484 w 556"/>
                <a:gd name="T89" fmla="*/ 20 h 170"/>
                <a:gd name="T90" fmla="*/ 484 w 556"/>
                <a:gd name="T91" fmla="*/ 20 h 170"/>
                <a:gd name="T92" fmla="*/ 438 w 556"/>
                <a:gd name="T93" fmla="*/ 28 h 170"/>
                <a:gd name="T94" fmla="*/ 390 w 556"/>
                <a:gd name="T95" fmla="*/ 32 h 170"/>
                <a:gd name="T96" fmla="*/ 336 w 556"/>
                <a:gd name="T97" fmla="*/ 36 h 170"/>
                <a:gd name="T98" fmla="*/ 278 w 556"/>
                <a:gd name="T99" fmla="*/ 38 h 170"/>
                <a:gd name="T100" fmla="*/ 278 w 556"/>
                <a:gd name="T101" fmla="*/ 3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6" h="170">
                  <a:moveTo>
                    <a:pt x="278" y="38"/>
                  </a:moveTo>
                  <a:lnTo>
                    <a:pt x="276" y="38"/>
                  </a:lnTo>
                  <a:lnTo>
                    <a:pt x="276" y="38"/>
                  </a:lnTo>
                  <a:lnTo>
                    <a:pt x="220" y="36"/>
                  </a:lnTo>
                  <a:lnTo>
                    <a:pt x="166" y="34"/>
                  </a:lnTo>
                  <a:lnTo>
                    <a:pt x="116" y="2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38" y="14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22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22" y="136"/>
                  </a:lnTo>
                  <a:lnTo>
                    <a:pt x="48" y="146"/>
                  </a:lnTo>
                  <a:lnTo>
                    <a:pt x="82" y="154"/>
                  </a:lnTo>
                  <a:lnTo>
                    <a:pt x="122" y="160"/>
                  </a:lnTo>
                  <a:lnTo>
                    <a:pt x="168" y="164"/>
                  </a:lnTo>
                  <a:lnTo>
                    <a:pt x="220" y="168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334" y="168"/>
                  </a:lnTo>
                  <a:lnTo>
                    <a:pt x="386" y="164"/>
                  </a:lnTo>
                  <a:lnTo>
                    <a:pt x="434" y="160"/>
                  </a:lnTo>
                  <a:lnTo>
                    <a:pt x="474" y="154"/>
                  </a:lnTo>
                  <a:lnTo>
                    <a:pt x="508" y="146"/>
                  </a:lnTo>
                  <a:lnTo>
                    <a:pt x="534" y="136"/>
                  </a:lnTo>
                  <a:lnTo>
                    <a:pt x="544" y="132"/>
                  </a:lnTo>
                  <a:lnTo>
                    <a:pt x="550" y="126"/>
                  </a:lnTo>
                  <a:lnTo>
                    <a:pt x="554" y="120"/>
                  </a:lnTo>
                  <a:lnTo>
                    <a:pt x="556" y="116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36" y="8"/>
                  </a:lnTo>
                  <a:lnTo>
                    <a:pt x="516" y="14"/>
                  </a:lnTo>
                  <a:lnTo>
                    <a:pt x="484" y="20"/>
                  </a:lnTo>
                  <a:lnTo>
                    <a:pt x="484" y="20"/>
                  </a:lnTo>
                  <a:lnTo>
                    <a:pt x="438" y="28"/>
                  </a:lnTo>
                  <a:lnTo>
                    <a:pt x="390" y="32"/>
                  </a:lnTo>
                  <a:lnTo>
                    <a:pt x="336" y="36"/>
                  </a:lnTo>
                  <a:lnTo>
                    <a:pt x="278" y="38"/>
                  </a:lnTo>
                  <a:lnTo>
                    <a:pt x="27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endParaRPr>
            </a:p>
          </p:txBody>
        </p:sp>
        <p:sp>
          <p:nvSpPr>
            <p:cNvPr id="29" name="Freeform 159">
              <a:extLst>
                <a:ext uri="{FF2B5EF4-FFF2-40B4-BE49-F238E27FC236}">
                  <a16:creationId xmlns:a16="http://schemas.microsoft.com/office/drawing/2014/main" id="{D16F8694-846C-4684-845B-1A05EBD82E0D}"/>
                </a:ext>
              </a:extLst>
            </p:cNvPr>
            <p:cNvSpPr/>
            <p:nvPr/>
          </p:nvSpPr>
          <p:spPr bwMode="auto">
            <a:xfrm>
              <a:off x="2927350" y="3395663"/>
              <a:ext cx="882650" cy="355600"/>
            </a:xfrm>
            <a:custGeom>
              <a:avLst/>
              <a:gdLst>
                <a:gd name="T0" fmla="*/ 276 w 556"/>
                <a:gd name="T1" fmla="*/ 224 h 224"/>
                <a:gd name="T2" fmla="*/ 276 w 556"/>
                <a:gd name="T3" fmla="*/ 224 h 224"/>
                <a:gd name="T4" fmla="*/ 278 w 556"/>
                <a:gd name="T5" fmla="*/ 224 h 224"/>
                <a:gd name="T6" fmla="*/ 278 w 556"/>
                <a:gd name="T7" fmla="*/ 224 h 224"/>
                <a:gd name="T8" fmla="*/ 334 w 556"/>
                <a:gd name="T9" fmla="*/ 222 h 224"/>
                <a:gd name="T10" fmla="*/ 386 w 556"/>
                <a:gd name="T11" fmla="*/ 218 h 224"/>
                <a:gd name="T12" fmla="*/ 434 w 556"/>
                <a:gd name="T13" fmla="*/ 214 h 224"/>
                <a:gd name="T14" fmla="*/ 474 w 556"/>
                <a:gd name="T15" fmla="*/ 208 h 224"/>
                <a:gd name="T16" fmla="*/ 508 w 556"/>
                <a:gd name="T17" fmla="*/ 200 h 224"/>
                <a:gd name="T18" fmla="*/ 534 w 556"/>
                <a:gd name="T19" fmla="*/ 190 h 224"/>
                <a:gd name="T20" fmla="*/ 544 w 556"/>
                <a:gd name="T21" fmla="*/ 186 h 224"/>
                <a:gd name="T22" fmla="*/ 550 w 556"/>
                <a:gd name="T23" fmla="*/ 180 h 224"/>
                <a:gd name="T24" fmla="*/ 554 w 556"/>
                <a:gd name="T25" fmla="*/ 174 h 224"/>
                <a:gd name="T26" fmla="*/ 556 w 556"/>
                <a:gd name="T27" fmla="*/ 170 h 224"/>
                <a:gd name="T28" fmla="*/ 556 w 556"/>
                <a:gd name="T29" fmla="*/ 54 h 224"/>
                <a:gd name="T30" fmla="*/ 556 w 556"/>
                <a:gd name="T31" fmla="*/ 54 h 224"/>
                <a:gd name="T32" fmla="*/ 554 w 556"/>
                <a:gd name="T33" fmla="*/ 48 h 224"/>
                <a:gd name="T34" fmla="*/ 550 w 556"/>
                <a:gd name="T35" fmla="*/ 42 h 224"/>
                <a:gd name="T36" fmla="*/ 544 w 556"/>
                <a:gd name="T37" fmla="*/ 38 h 224"/>
                <a:gd name="T38" fmla="*/ 534 w 556"/>
                <a:gd name="T39" fmla="*/ 32 h 224"/>
                <a:gd name="T40" fmla="*/ 508 w 556"/>
                <a:gd name="T41" fmla="*/ 24 h 224"/>
                <a:gd name="T42" fmla="*/ 474 w 556"/>
                <a:gd name="T43" fmla="*/ 16 h 224"/>
                <a:gd name="T44" fmla="*/ 434 w 556"/>
                <a:gd name="T45" fmla="*/ 10 h 224"/>
                <a:gd name="T46" fmla="*/ 388 w 556"/>
                <a:gd name="T47" fmla="*/ 4 h 224"/>
                <a:gd name="T48" fmla="*/ 336 w 556"/>
                <a:gd name="T49" fmla="*/ 2 h 224"/>
                <a:gd name="T50" fmla="*/ 280 w 556"/>
                <a:gd name="T51" fmla="*/ 0 h 224"/>
                <a:gd name="T52" fmla="*/ 280 w 556"/>
                <a:gd name="T53" fmla="*/ 0 h 224"/>
                <a:gd name="T54" fmla="*/ 278 w 556"/>
                <a:gd name="T55" fmla="*/ 0 h 224"/>
                <a:gd name="T56" fmla="*/ 278 w 556"/>
                <a:gd name="T57" fmla="*/ 0 h 224"/>
                <a:gd name="T58" fmla="*/ 222 w 556"/>
                <a:gd name="T59" fmla="*/ 2 h 224"/>
                <a:gd name="T60" fmla="*/ 170 w 556"/>
                <a:gd name="T61" fmla="*/ 4 h 224"/>
                <a:gd name="T62" fmla="*/ 122 w 556"/>
                <a:gd name="T63" fmla="*/ 10 h 224"/>
                <a:gd name="T64" fmla="*/ 82 w 556"/>
                <a:gd name="T65" fmla="*/ 16 h 224"/>
                <a:gd name="T66" fmla="*/ 48 w 556"/>
                <a:gd name="T67" fmla="*/ 24 h 224"/>
                <a:gd name="T68" fmla="*/ 22 w 556"/>
                <a:gd name="T69" fmla="*/ 34 h 224"/>
                <a:gd name="T70" fmla="*/ 12 w 556"/>
                <a:gd name="T71" fmla="*/ 38 h 224"/>
                <a:gd name="T72" fmla="*/ 6 w 556"/>
                <a:gd name="T73" fmla="*/ 44 h 224"/>
                <a:gd name="T74" fmla="*/ 2 w 556"/>
                <a:gd name="T75" fmla="*/ 48 h 224"/>
                <a:gd name="T76" fmla="*/ 0 w 556"/>
                <a:gd name="T77" fmla="*/ 54 h 224"/>
                <a:gd name="T78" fmla="*/ 0 w 556"/>
                <a:gd name="T79" fmla="*/ 170 h 224"/>
                <a:gd name="T80" fmla="*/ 0 w 556"/>
                <a:gd name="T81" fmla="*/ 170 h 224"/>
                <a:gd name="T82" fmla="*/ 2 w 556"/>
                <a:gd name="T83" fmla="*/ 176 h 224"/>
                <a:gd name="T84" fmla="*/ 6 w 556"/>
                <a:gd name="T85" fmla="*/ 180 h 224"/>
                <a:gd name="T86" fmla="*/ 12 w 556"/>
                <a:gd name="T87" fmla="*/ 186 h 224"/>
                <a:gd name="T88" fmla="*/ 22 w 556"/>
                <a:gd name="T89" fmla="*/ 190 h 224"/>
                <a:gd name="T90" fmla="*/ 48 w 556"/>
                <a:gd name="T91" fmla="*/ 200 h 224"/>
                <a:gd name="T92" fmla="*/ 82 w 556"/>
                <a:gd name="T93" fmla="*/ 208 h 224"/>
                <a:gd name="T94" fmla="*/ 122 w 556"/>
                <a:gd name="T95" fmla="*/ 214 h 224"/>
                <a:gd name="T96" fmla="*/ 168 w 556"/>
                <a:gd name="T97" fmla="*/ 220 h 224"/>
                <a:gd name="T98" fmla="*/ 220 w 556"/>
                <a:gd name="T99" fmla="*/ 222 h 224"/>
                <a:gd name="T100" fmla="*/ 276 w 556"/>
                <a:gd name="T101" fmla="*/ 224 h 224"/>
                <a:gd name="T102" fmla="*/ 276 w 556"/>
                <a:gd name="T10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6" h="224">
                  <a:moveTo>
                    <a:pt x="276" y="224"/>
                  </a:moveTo>
                  <a:lnTo>
                    <a:pt x="276" y="224"/>
                  </a:lnTo>
                  <a:lnTo>
                    <a:pt x="278" y="224"/>
                  </a:lnTo>
                  <a:lnTo>
                    <a:pt x="278" y="224"/>
                  </a:lnTo>
                  <a:lnTo>
                    <a:pt x="334" y="222"/>
                  </a:lnTo>
                  <a:lnTo>
                    <a:pt x="386" y="218"/>
                  </a:lnTo>
                  <a:lnTo>
                    <a:pt x="434" y="214"/>
                  </a:lnTo>
                  <a:lnTo>
                    <a:pt x="474" y="208"/>
                  </a:lnTo>
                  <a:lnTo>
                    <a:pt x="508" y="200"/>
                  </a:lnTo>
                  <a:lnTo>
                    <a:pt x="534" y="190"/>
                  </a:lnTo>
                  <a:lnTo>
                    <a:pt x="544" y="186"/>
                  </a:lnTo>
                  <a:lnTo>
                    <a:pt x="550" y="180"/>
                  </a:lnTo>
                  <a:lnTo>
                    <a:pt x="554" y="174"/>
                  </a:lnTo>
                  <a:lnTo>
                    <a:pt x="556" y="170"/>
                  </a:lnTo>
                  <a:lnTo>
                    <a:pt x="556" y="54"/>
                  </a:lnTo>
                  <a:lnTo>
                    <a:pt x="556" y="54"/>
                  </a:lnTo>
                  <a:lnTo>
                    <a:pt x="554" y="48"/>
                  </a:lnTo>
                  <a:lnTo>
                    <a:pt x="550" y="42"/>
                  </a:lnTo>
                  <a:lnTo>
                    <a:pt x="544" y="38"/>
                  </a:lnTo>
                  <a:lnTo>
                    <a:pt x="534" y="32"/>
                  </a:lnTo>
                  <a:lnTo>
                    <a:pt x="508" y="24"/>
                  </a:lnTo>
                  <a:lnTo>
                    <a:pt x="474" y="16"/>
                  </a:lnTo>
                  <a:lnTo>
                    <a:pt x="434" y="10"/>
                  </a:lnTo>
                  <a:lnTo>
                    <a:pt x="388" y="4"/>
                  </a:lnTo>
                  <a:lnTo>
                    <a:pt x="336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22" y="2"/>
                  </a:lnTo>
                  <a:lnTo>
                    <a:pt x="170" y="4"/>
                  </a:lnTo>
                  <a:lnTo>
                    <a:pt x="122" y="10"/>
                  </a:lnTo>
                  <a:lnTo>
                    <a:pt x="82" y="16"/>
                  </a:lnTo>
                  <a:lnTo>
                    <a:pt x="48" y="24"/>
                  </a:lnTo>
                  <a:lnTo>
                    <a:pt x="22" y="34"/>
                  </a:lnTo>
                  <a:lnTo>
                    <a:pt x="12" y="38"/>
                  </a:lnTo>
                  <a:lnTo>
                    <a:pt x="6" y="44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76"/>
                  </a:lnTo>
                  <a:lnTo>
                    <a:pt x="6" y="180"/>
                  </a:lnTo>
                  <a:lnTo>
                    <a:pt x="12" y="186"/>
                  </a:lnTo>
                  <a:lnTo>
                    <a:pt x="22" y="190"/>
                  </a:lnTo>
                  <a:lnTo>
                    <a:pt x="48" y="200"/>
                  </a:lnTo>
                  <a:lnTo>
                    <a:pt x="82" y="208"/>
                  </a:lnTo>
                  <a:lnTo>
                    <a:pt x="122" y="214"/>
                  </a:lnTo>
                  <a:lnTo>
                    <a:pt x="168" y="220"/>
                  </a:lnTo>
                  <a:lnTo>
                    <a:pt x="220" y="222"/>
                  </a:lnTo>
                  <a:lnTo>
                    <a:pt x="276" y="224"/>
                  </a:lnTo>
                  <a:lnTo>
                    <a:pt x="276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en-US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Noto Serif CJK SC" panose="02020400000000000000" pitchFamily="18" charset="-122"/>
              </a:endParaRPr>
            </a:p>
          </p:txBody>
        </p:sp>
      </p:grpSp>
      <p:sp>
        <p:nvSpPr>
          <p:cNvPr id="3" name="文本框 21">
            <a:extLst>
              <a:ext uri="{FF2B5EF4-FFF2-40B4-BE49-F238E27FC236}">
                <a16:creationId xmlns:a16="http://schemas.microsoft.com/office/drawing/2014/main" id="{51BD0853-47A8-08B8-87DA-CDBA350CFD18}"/>
              </a:ext>
            </a:extLst>
          </p:cNvPr>
          <p:cNvSpPr txBox="1"/>
          <p:nvPr/>
        </p:nvSpPr>
        <p:spPr>
          <a:xfrm>
            <a:off x="1608499" y="320284"/>
            <a:ext cx="903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  <a:sym typeface="+mn-ea"/>
              </a:rPr>
              <a:t>TRÁCH NHIỆM CỦA HỌC SINH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45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0C44D-486F-3378-3E46-89CEFC1E3C64}"/>
              </a:ext>
            </a:extLst>
          </p:cNvPr>
          <p:cNvSpPr txBox="1"/>
          <p:nvPr/>
        </p:nvSpPr>
        <p:spPr>
          <a:xfrm>
            <a:off x="235527" y="2447337"/>
            <a:ext cx="5763491" cy="197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thiết </a:t>
            </a:r>
            <a:r>
              <a:rPr lang="en-US" sz="48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poster phòng chống bạo lực gia đình</a:t>
            </a:r>
          </a:p>
        </p:txBody>
      </p:sp>
      <p:pic>
        <p:nvPicPr>
          <p:cNvPr id="3" name="Picture 2" descr="A sign with a family and a child&#10;&#10;Description automatically generated">
            <a:extLst>
              <a:ext uri="{FF2B5EF4-FFF2-40B4-BE49-F238E27FC236}">
                <a16:creationId xmlns:a16="http://schemas.microsoft.com/office/drawing/2014/main" id="{4A82BE13-2A34-000B-82E8-F252BD813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33" y="685799"/>
            <a:ext cx="3692591" cy="55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06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24680" y="2073275"/>
            <a:ext cx="334264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6CA78B"/>
                </a:solidFill>
                <a:latin typeface="Montserrat SemiBold" panose="00000700000000000000" charset="0"/>
                <a:ea typeface="字魂36号-正文宋楷" panose="02000000000000000000" pitchFamily="2" charset="-122"/>
                <a:cs typeface="Montserrat SemiBold" panose="00000700000000000000" charset="0"/>
                <a:sym typeface="字魂36号-正文宋楷" panose="02000000000000000000" pitchFamily="2" charset="-122"/>
              </a:rPr>
              <a:t>Thank you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6951"/>
      </a:accent1>
      <a:accent2>
        <a:srgbClr val="A3D157"/>
      </a:accent2>
      <a:accent3>
        <a:srgbClr val="336951"/>
      </a:accent3>
      <a:accent4>
        <a:srgbClr val="A3D157"/>
      </a:accent4>
      <a:accent5>
        <a:srgbClr val="336951"/>
      </a:accent5>
      <a:accent6>
        <a:srgbClr val="A3D157"/>
      </a:accent6>
      <a:hlink>
        <a:srgbClr val="336951"/>
      </a:hlink>
      <a:folHlink>
        <a:srgbClr val="A3D157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6951"/>
      </a:accent1>
      <a:accent2>
        <a:srgbClr val="A3D157"/>
      </a:accent2>
      <a:accent3>
        <a:srgbClr val="336951"/>
      </a:accent3>
      <a:accent4>
        <a:srgbClr val="A3D157"/>
      </a:accent4>
      <a:accent5>
        <a:srgbClr val="336951"/>
      </a:accent5>
      <a:accent6>
        <a:srgbClr val="A3D157"/>
      </a:accent6>
      <a:hlink>
        <a:srgbClr val="336951"/>
      </a:hlink>
      <a:folHlink>
        <a:srgbClr val="A3D157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99</Words>
  <Application>Microsoft Office PowerPoint</Application>
  <PresentationFormat>Widescreen</PresentationFormat>
  <Paragraphs>23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宋体</vt:lpstr>
      <vt:lpstr>Arial</vt:lpstr>
      <vt:lpstr>Calibri</vt:lpstr>
      <vt:lpstr>等线</vt:lpstr>
      <vt:lpstr>等线 Light</vt:lpstr>
      <vt:lpstr>Montserrat SemiBold</vt:lpstr>
      <vt:lpstr>Noto Serif CJK SC</vt:lpstr>
      <vt:lpstr>Source Han Sans CN Medium</vt:lpstr>
      <vt:lpstr>Times New Roman</vt:lpstr>
      <vt:lpstr>字魂35号-经典雅黑</vt:lpstr>
      <vt:lpstr>字魂36号-正文宋楷</vt:lpstr>
      <vt:lpstr>字魂70号-灵悦黑体</vt:lpstr>
      <vt:lpstr>​​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21AK22</cp:lastModifiedBy>
  <cp:revision>324</cp:revision>
  <dcterms:created xsi:type="dcterms:W3CDTF">2018-02-23T07:21:00Z</dcterms:created>
  <dcterms:modified xsi:type="dcterms:W3CDTF">2024-03-18T01:12:39Z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