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3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95" r:id="rId3"/>
    <p:sldMasterId id="2147483730" r:id="rId4"/>
  </p:sldMasterIdLst>
  <p:notesMasterIdLst>
    <p:notesMasterId r:id="rId19"/>
  </p:notesMasterIdLst>
  <p:sldIdLst>
    <p:sldId id="463" r:id="rId5"/>
    <p:sldId id="431" r:id="rId6"/>
    <p:sldId id="276" r:id="rId7"/>
    <p:sldId id="452" r:id="rId8"/>
    <p:sldId id="453" r:id="rId9"/>
    <p:sldId id="432" r:id="rId10"/>
    <p:sldId id="447" r:id="rId11"/>
    <p:sldId id="435" r:id="rId12"/>
    <p:sldId id="454" r:id="rId13"/>
    <p:sldId id="455" r:id="rId14"/>
    <p:sldId id="277" r:id="rId15"/>
    <p:sldId id="279" r:id="rId16"/>
    <p:sldId id="457" r:id="rId17"/>
    <p:sldId id="265" r:id="rId18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2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7D69"/>
    <a:srgbClr val="6CA78B"/>
    <a:srgbClr val="FA5C2F"/>
    <a:srgbClr val="F52A33"/>
    <a:srgbClr val="DE0301"/>
    <a:srgbClr val="FBF6F0"/>
    <a:srgbClr val="C90128"/>
    <a:srgbClr val="FFF2E9"/>
    <a:srgbClr val="C70106"/>
    <a:srgbClr val="B001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42" autoAdjust="0"/>
    <p:restoredTop sz="94728"/>
  </p:normalViewPr>
  <p:slideViewPr>
    <p:cSldViewPr snapToGrid="0">
      <p:cViewPr varScale="1">
        <p:scale>
          <a:sx n="47" d="100"/>
          <a:sy n="47" d="100"/>
        </p:scale>
        <p:origin x="66" y="312"/>
      </p:cViewPr>
      <p:guideLst>
        <p:guide orient="horz" pos="2122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73A6B-BB26-4B12-BFB8-2B873AE12267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701FA-A99B-4EA7-BD9A-49A04217BC0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783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2201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7070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4937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770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2"/>
            <a:ext cx="12192000" cy="685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92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366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等腰三角形 2"/>
          <p:cNvSpPr/>
          <p:nvPr userDrawn="1"/>
        </p:nvSpPr>
        <p:spPr>
          <a:xfrm rot="5400000">
            <a:off x="163406" y="248516"/>
            <a:ext cx="512961" cy="44220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sp>
        <p:nvSpPr>
          <p:cNvPr id="30" name="等腰三角形 29"/>
          <p:cNvSpPr/>
          <p:nvPr userDrawn="1"/>
        </p:nvSpPr>
        <p:spPr>
          <a:xfrm rot="5400000">
            <a:off x="310363" y="249586"/>
            <a:ext cx="272812" cy="23518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968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等腰三角形 2"/>
          <p:cNvSpPr/>
          <p:nvPr userDrawn="1"/>
        </p:nvSpPr>
        <p:spPr>
          <a:xfrm rot="5400000">
            <a:off x="163406" y="248516"/>
            <a:ext cx="512961" cy="44220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sp>
        <p:nvSpPr>
          <p:cNvPr id="30" name="等腰三角形 29"/>
          <p:cNvSpPr/>
          <p:nvPr userDrawn="1"/>
        </p:nvSpPr>
        <p:spPr>
          <a:xfrm rot="5400000">
            <a:off x="310363" y="249586"/>
            <a:ext cx="272812" cy="23518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915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等腰三角形 2"/>
          <p:cNvSpPr/>
          <p:nvPr userDrawn="1"/>
        </p:nvSpPr>
        <p:spPr>
          <a:xfrm rot="5400000">
            <a:off x="163406" y="248516"/>
            <a:ext cx="512961" cy="44220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sp>
        <p:nvSpPr>
          <p:cNvPr id="30" name="等腰三角形 29"/>
          <p:cNvSpPr/>
          <p:nvPr userDrawn="1"/>
        </p:nvSpPr>
        <p:spPr>
          <a:xfrm rot="5400000">
            <a:off x="310363" y="249586"/>
            <a:ext cx="272812" cy="235183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grpSp>
        <p:nvGrpSpPr>
          <p:cNvPr id="2" name="组合 18">
            <a:extLst>
              <a:ext uri="{FF2B5EF4-FFF2-40B4-BE49-F238E27FC236}">
                <a16:creationId xmlns:a16="http://schemas.microsoft.com/office/drawing/2014/main" id="{4740E295-7CCF-6D8C-32F2-6568C0DE5F3E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19">
              <a:extLst>
                <a:ext uri="{FF2B5EF4-FFF2-40B4-BE49-F238E27FC236}">
                  <a16:creationId xmlns:a16="http://schemas.microsoft.com/office/drawing/2014/main" id="{87027B42-2DED-E871-28D0-3D1799A4EF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5" name="组合 25">
              <a:extLst>
                <a:ext uri="{FF2B5EF4-FFF2-40B4-BE49-F238E27FC236}">
                  <a16:creationId xmlns:a16="http://schemas.microsoft.com/office/drawing/2014/main" id="{F5500305-84B0-C801-5819-586FD3F982E2}"/>
                </a:ext>
              </a:extLst>
            </p:cNvPr>
            <p:cNvGrpSpPr/>
            <p:nvPr/>
          </p:nvGrpSpPr>
          <p:grpSpPr>
            <a:xfrm>
              <a:off x="165099" y="127483"/>
              <a:ext cx="11861800" cy="6603034"/>
              <a:chOff x="165099" y="127483"/>
              <a:chExt cx="11861800" cy="6603034"/>
            </a:xfrm>
          </p:grpSpPr>
          <p:sp>
            <p:nvSpPr>
              <p:cNvPr id="6" name="矩形 26">
                <a:extLst>
                  <a:ext uri="{FF2B5EF4-FFF2-40B4-BE49-F238E27FC236}">
                    <a16:creationId xmlns:a16="http://schemas.microsoft.com/office/drawing/2014/main" id="{3B7F7776-2C57-61CA-149C-BFF3C62F8FB6}"/>
                  </a:ext>
                </a:extLst>
              </p:cNvPr>
              <p:cNvSpPr/>
              <p:nvPr/>
            </p:nvSpPr>
            <p:spPr>
              <a:xfrm>
                <a:off x="165099" y="127483"/>
                <a:ext cx="11861800" cy="66030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" name="直接连接符 31">
                <a:extLst>
                  <a:ext uri="{FF2B5EF4-FFF2-40B4-BE49-F238E27FC236}">
                    <a16:creationId xmlns:a16="http://schemas.microsoft.com/office/drawing/2014/main" id="{E2E0344F-A218-9FC9-854C-B9EA5379FC42}"/>
                  </a:ext>
                </a:extLst>
              </p:cNvPr>
              <p:cNvCxnSpPr/>
              <p:nvPr/>
            </p:nvCxnSpPr>
            <p:spPr>
              <a:xfrm>
                <a:off x="1568450" y="1043210"/>
                <a:ext cx="9055100" cy="0"/>
              </a:xfrm>
              <a:prstGeom prst="line">
                <a:avLst/>
              </a:prstGeom>
              <a:ln>
                <a:solidFill>
                  <a:srgbClr val="6CA7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54457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等腰三角形 2"/>
          <p:cNvSpPr/>
          <p:nvPr userDrawn="1"/>
        </p:nvSpPr>
        <p:spPr>
          <a:xfrm rot="5400000">
            <a:off x="163406" y="248516"/>
            <a:ext cx="512961" cy="44220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sp>
        <p:nvSpPr>
          <p:cNvPr id="30" name="等腰三角形 29"/>
          <p:cNvSpPr/>
          <p:nvPr userDrawn="1"/>
        </p:nvSpPr>
        <p:spPr>
          <a:xfrm rot="5400000">
            <a:off x="310363" y="249586"/>
            <a:ext cx="272812" cy="23518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045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640991" y="190412"/>
            <a:ext cx="1646605" cy="482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533" b="0" i="0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Financing</a:t>
            </a:r>
            <a:endParaRPr lang="zh-CN" altLang="en-US" sz="2533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sp>
        <p:nvSpPr>
          <p:cNvPr id="3" name="等腰三角形 2"/>
          <p:cNvSpPr/>
          <p:nvPr userDrawn="1"/>
        </p:nvSpPr>
        <p:spPr>
          <a:xfrm rot="5400000">
            <a:off x="163406" y="248516"/>
            <a:ext cx="512961" cy="44220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sp>
        <p:nvSpPr>
          <p:cNvPr id="30" name="等腰三角形 29"/>
          <p:cNvSpPr/>
          <p:nvPr userDrawn="1"/>
        </p:nvSpPr>
        <p:spPr>
          <a:xfrm rot="5400000">
            <a:off x="310363" y="249586"/>
            <a:ext cx="272812" cy="23518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grpSp>
        <p:nvGrpSpPr>
          <p:cNvPr id="2" name="组合 18">
            <a:extLst>
              <a:ext uri="{FF2B5EF4-FFF2-40B4-BE49-F238E27FC236}">
                <a16:creationId xmlns:a16="http://schemas.microsoft.com/office/drawing/2014/main" id="{4659531C-C2D0-3753-A896-1B0F4679976B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19">
              <a:extLst>
                <a:ext uri="{FF2B5EF4-FFF2-40B4-BE49-F238E27FC236}">
                  <a16:creationId xmlns:a16="http://schemas.microsoft.com/office/drawing/2014/main" id="{B90BCF73-D25D-4958-BAE7-783737213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5" name="组合 25">
              <a:extLst>
                <a:ext uri="{FF2B5EF4-FFF2-40B4-BE49-F238E27FC236}">
                  <a16:creationId xmlns:a16="http://schemas.microsoft.com/office/drawing/2014/main" id="{22820DC7-5EC8-D8BC-2134-05DA3D267633}"/>
                </a:ext>
              </a:extLst>
            </p:cNvPr>
            <p:cNvGrpSpPr/>
            <p:nvPr/>
          </p:nvGrpSpPr>
          <p:grpSpPr>
            <a:xfrm>
              <a:off x="165099" y="127483"/>
              <a:ext cx="11861800" cy="6603034"/>
              <a:chOff x="165099" y="127483"/>
              <a:chExt cx="11861800" cy="6603034"/>
            </a:xfrm>
          </p:grpSpPr>
          <p:sp>
            <p:nvSpPr>
              <p:cNvPr id="6" name="矩形 26">
                <a:extLst>
                  <a:ext uri="{FF2B5EF4-FFF2-40B4-BE49-F238E27FC236}">
                    <a16:creationId xmlns:a16="http://schemas.microsoft.com/office/drawing/2014/main" id="{36579209-3DFA-500C-C679-AA5A7FAA1E5C}"/>
                  </a:ext>
                </a:extLst>
              </p:cNvPr>
              <p:cNvSpPr/>
              <p:nvPr/>
            </p:nvSpPr>
            <p:spPr>
              <a:xfrm>
                <a:off x="165099" y="127483"/>
                <a:ext cx="11861800" cy="66030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" name="直接连接符 31">
                <a:extLst>
                  <a:ext uri="{FF2B5EF4-FFF2-40B4-BE49-F238E27FC236}">
                    <a16:creationId xmlns:a16="http://schemas.microsoft.com/office/drawing/2014/main" id="{EC33352A-5C55-F405-8BF6-584D8056CF23}"/>
                  </a:ext>
                </a:extLst>
              </p:cNvPr>
              <p:cNvCxnSpPr/>
              <p:nvPr/>
            </p:nvCxnSpPr>
            <p:spPr>
              <a:xfrm>
                <a:off x="1568450" y="1043210"/>
                <a:ext cx="9055100" cy="0"/>
              </a:xfrm>
              <a:prstGeom prst="line">
                <a:avLst/>
              </a:prstGeom>
              <a:ln>
                <a:solidFill>
                  <a:srgbClr val="6CA7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32508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6684"/>
            <a:ext cx="5156200" cy="434974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826684"/>
            <a:ext cx="5156200" cy="434974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051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6185"/>
            <a:ext cx="10515600" cy="132503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0634"/>
            <a:ext cx="5158316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6133"/>
            <a:ext cx="5158316" cy="36830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183717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6133"/>
            <a:ext cx="5183717" cy="36830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482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206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70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8485"/>
            <a:ext cx="6172200" cy="48725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076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8485"/>
            <a:ext cx="6172200" cy="48725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16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655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6185"/>
            <a:ext cx="2628900" cy="581024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6185"/>
            <a:ext cx="7683500" cy="581024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67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018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021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89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687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246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965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38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97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150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196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716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686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74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170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45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497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356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013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548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2"/>
            <a:ext cx="12192000" cy="685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69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146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640991" y="190412"/>
            <a:ext cx="1972015" cy="482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533" b="0" i="0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Background</a:t>
            </a:r>
            <a:endParaRPr lang="zh-CN" altLang="en-US" sz="2533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sp>
        <p:nvSpPr>
          <p:cNvPr id="3" name="等腰三角形 2"/>
          <p:cNvSpPr/>
          <p:nvPr userDrawn="1"/>
        </p:nvSpPr>
        <p:spPr>
          <a:xfrm rot="5400000">
            <a:off x="163406" y="248516"/>
            <a:ext cx="512961" cy="44220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sp>
        <p:nvSpPr>
          <p:cNvPr id="30" name="等腰三角形 29"/>
          <p:cNvSpPr/>
          <p:nvPr userDrawn="1"/>
        </p:nvSpPr>
        <p:spPr>
          <a:xfrm rot="5400000">
            <a:off x="310363" y="249586"/>
            <a:ext cx="272812" cy="23518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446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640991" y="190412"/>
            <a:ext cx="1827744" cy="482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533" b="0" i="0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Operations</a:t>
            </a:r>
            <a:endParaRPr lang="zh-CN" altLang="en-US" sz="2533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sp>
        <p:nvSpPr>
          <p:cNvPr id="3" name="等腰三角形 2"/>
          <p:cNvSpPr/>
          <p:nvPr userDrawn="1"/>
        </p:nvSpPr>
        <p:spPr>
          <a:xfrm rot="5400000">
            <a:off x="163406" y="248516"/>
            <a:ext cx="512961" cy="44220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sp>
        <p:nvSpPr>
          <p:cNvPr id="30" name="等腰三角形 29"/>
          <p:cNvSpPr/>
          <p:nvPr userDrawn="1"/>
        </p:nvSpPr>
        <p:spPr>
          <a:xfrm rot="5400000">
            <a:off x="310363" y="249586"/>
            <a:ext cx="272812" cy="23518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647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640991" y="190412"/>
            <a:ext cx="2071401" cy="482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533" b="0" i="0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Profit &amp; Risk</a:t>
            </a:r>
            <a:endParaRPr lang="zh-CN" altLang="en-US" sz="2533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sp>
        <p:nvSpPr>
          <p:cNvPr id="3" name="等腰三角形 2"/>
          <p:cNvSpPr/>
          <p:nvPr userDrawn="1"/>
        </p:nvSpPr>
        <p:spPr>
          <a:xfrm rot="5400000">
            <a:off x="163406" y="248516"/>
            <a:ext cx="512961" cy="44220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sp>
        <p:nvSpPr>
          <p:cNvPr id="30" name="等腰三角形 29"/>
          <p:cNvSpPr/>
          <p:nvPr userDrawn="1"/>
        </p:nvSpPr>
        <p:spPr>
          <a:xfrm rot="5400000">
            <a:off x="310363" y="249586"/>
            <a:ext cx="272812" cy="23518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41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等腰三角形 2"/>
          <p:cNvSpPr/>
          <p:nvPr userDrawn="1"/>
        </p:nvSpPr>
        <p:spPr>
          <a:xfrm rot="5400000">
            <a:off x="163406" y="248516"/>
            <a:ext cx="512961" cy="44220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sp>
        <p:nvSpPr>
          <p:cNvPr id="30" name="等腰三角形 29"/>
          <p:cNvSpPr/>
          <p:nvPr userDrawn="1"/>
        </p:nvSpPr>
        <p:spPr>
          <a:xfrm rot="5400000">
            <a:off x="310363" y="249586"/>
            <a:ext cx="272812" cy="23518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grpSp>
        <p:nvGrpSpPr>
          <p:cNvPr id="2" name="组合 18">
            <a:extLst>
              <a:ext uri="{FF2B5EF4-FFF2-40B4-BE49-F238E27FC236}">
                <a16:creationId xmlns:a16="http://schemas.microsoft.com/office/drawing/2014/main" id="{97B82C7E-44E3-C1C0-A01F-6D131C9C566E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19">
              <a:extLst>
                <a:ext uri="{FF2B5EF4-FFF2-40B4-BE49-F238E27FC236}">
                  <a16:creationId xmlns:a16="http://schemas.microsoft.com/office/drawing/2014/main" id="{BB9F2485-B4BB-E356-6E05-405AA89936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5" name="组合 25">
              <a:extLst>
                <a:ext uri="{FF2B5EF4-FFF2-40B4-BE49-F238E27FC236}">
                  <a16:creationId xmlns:a16="http://schemas.microsoft.com/office/drawing/2014/main" id="{335EAC82-5A64-2BFC-6197-BDE2742AE313}"/>
                </a:ext>
              </a:extLst>
            </p:cNvPr>
            <p:cNvGrpSpPr/>
            <p:nvPr/>
          </p:nvGrpSpPr>
          <p:grpSpPr>
            <a:xfrm>
              <a:off x="165099" y="127483"/>
              <a:ext cx="11861800" cy="6603034"/>
              <a:chOff x="165099" y="127483"/>
              <a:chExt cx="11861800" cy="6603034"/>
            </a:xfrm>
          </p:grpSpPr>
          <p:sp>
            <p:nvSpPr>
              <p:cNvPr id="6" name="矩形 26">
                <a:extLst>
                  <a:ext uri="{FF2B5EF4-FFF2-40B4-BE49-F238E27FC236}">
                    <a16:creationId xmlns:a16="http://schemas.microsoft.com/office/drawing/2014/main" id="{A4D88B2B-235D-FACB-EFB3-EE402297B431}"/>
                  </a:ext>
                </a:extLst>
              </p:cNvPr>
              <p:cNvSpPr/>
              <p:nvPr/>
            </p:nvSpPr>
            <p:spPr>
              <a:xfrm>
                <a:off x="165099" y="127483"/>
                <a:ext cx="11861800" cy="66030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" name="直接连接符 31">
                <a:extLst>
                  <a:ext uri="{FF2B5EF4-FFF2-40B4-BE49-F238E27FC236}">
                    <a16:creationId xmlns:a16="http://schemas.microsoft.com/office/drawing/2014/main" id="{9A5F67AF-1C13-41F6-60AF-E2B1816E52BF}"/>
                  </a:ext>
                </a:extLst>
              </p:cNvPr>
              <p:cNvCxnSpPr/>
              <p:nvPr/>
            </p:nvCxnSpPr>
            <p:spPr>
              <a:xfrm>
                <a:off x="1568450" y="1043210"/>
                <a:ext cx="9055100" cy="0"/>
              </a:xfrm>
              <a:prstGeom prst="line">
                <a:avLst/>
              </a:prstGeom>
              <a:ln>
                <a:solidFill>
                  <a:srgbClr val="6CA7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54466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640991" y="190412"/>
            <a:ext cx="1646605" cy="482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533" b="0" i="0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Financing</a:t>
            </a:r>
            <a:endParaRPr lang="zh-CN" altLang="en-US" sz="2533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sp>
        <p:nvSpPr>
          <p:cNvPr id="3" name="等腰三角形 2"/>
          <p:cNvSpPr/>
          <p:nvPr userDrawn="1"/>
        </p:nvSpPr>
        <p:spPr>
          <a:xfrm rot="5400000">
            <a:off x="163406" y="248516"/>
            <a:ext cx="512961" cy="44220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sp>
        <p:nvSpPr>
          <p:cNvPr id="30" name="等腰三角形 29"/>
          <p:cNvSpPr/>
          <p:nvPr userDrawn="1"/>
        </p:nvSpPr>
        <p:spPr>
          <a:xfrm rot="5400000">
            <a:off x="310363" y="249586"/>
            <a:ext cx="272812" cy="23518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487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6684"/>
            <a:ext cx="5156200" cy="434974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826684"/>
            <a:ext cx="5156200" cy="434974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549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6185"/>
            <a:ext cx="10515600" cy="132503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0634"/>
            <a:ext cx="5158316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6133"/>
            <a:ext cx="5158316" cy="36830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183717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6133"/>
            <a:ext cx="5183717" cy="36830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32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173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379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8485"/>
            <a:ext cx="6172200" cy="48725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474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8485"/>
            <a:ext cx="6172200" cy="48725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164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695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6185"/>
            <a:ext cx="2628900" cy="581024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6185"/>
            <a:ext cx="7683500" cy="581024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42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159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261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073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198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033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485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026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934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5" name="组合 18">
            <a:extLst>
              <a:ext uri="{FF2B5EF4-FFF2-40B4-BE49-F238E27FC236}">
                <a16:creationId xmlns:a16="http://schemas.microsoft.com/office/drawing/2014/main" id="{DAE92AC2-1F62-5966-5D46-97E12223D208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图片 19">
              <a:extLst>
                <a:ext uri="{FF2B5EF4-FFF2-40B4-BE49-F238E27FC236}">
                  <a16:creationId xmlns:a16="http://schemas.microsoft.com/office/drawing/2014/main" id="{D263E735-609E-E859-2F1A-FE1DEE4A3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7" name="组合 25">
              <a:extLst>
                <a:ext uri="{FF2B5EF4-FFF2-40B4-BE49-F238E27FC236}">
                  <a16:creationId xmlns:a16="http://schemas.microsoft.com/office/drawing/2014/main" id="{17E35539-C077-A2F6-2105-CBA3C92A1736}"/>
                </a:ext>
              </a:extLst>
            </p:cNvPr>
            <p:cNvGrpSpPr/>
            <p:nvPr/>
          </p:nvGrpSpPr>
          <p:grpSpPr>
            <a:xfrm>
              <a:off x="165099" y="127483"/>
              <a:ext cx="11861800" cy="6603034"/>
              <a:chOff x="165099" y="127483"/>
              <a:chExt cx="11861800" cy="6603034"/>
            </a:xfrm>
          </p:grpSpPr>
          <p:sp>
            <p:nvSpPr>
              <p:cNvPr id="8" name="矩形 26">
                <a:extLst>
                  <a:ext uri="{FF2B5EF4-FFF2-40B4-BE49-F238E27FC236}">
                    <a16:creationId xmlns:a16="http://schemas.microsoft.com/office/drawing/2014/main" id="{A9FDF7FE-B7FC-608D-CAC0-FBB9E600D024}"/>
                  </a:ext>
                </a:extLst>
              </p:cNvPr>
              <p:cNvSpPr/>
              <p:nvPr/>
            </p:nvSpPr>
            <p:spPr>
              <a:xfrm>
                <a:off x="165099" y="127483"/>
                <a:ext cx="11861800" cy="66030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" name="直接连接符 31">
                <a:extLst>
                  <a:ext uri="{FF2B5EF4-FFF2-40B4-BE49-F238E27FC236}">
                    <a16:creationId xmlns:a16="http://schemas.microsoft.com/office/drawing/2014/main" id="{9961E2BB-4014-27F0-9B99-41C3E9146244}"/>
                  </a:ext>
                </a:extLst>
              </p:cNvPr>
              <p:cNvCxnSpPr/>
              <p:nvPr/>
            </p:nvCxnSpPr>
            <p:spPr>
              <a:xfrm>
                <a:off x="1568450" y="1043210"/>
                <a:ext cx="9055100" cy="0"/>
              </a:xfrm>
              <a:prstGeom prst="line">
                <a:avLst/>
              </a:prstGeom>
              <a:ln>
                <a:solidFill>
                  <a:srgbClr val="6CA7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spd="slow" advClick="0" advTm="1000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027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539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973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184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8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346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260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850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300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00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4001594"/>
      </p:ext>
    </p:extLst>
  </p:cSld>
  <p:clrMapOvr>
    <a:masterClrMapping/>
  </p:clrMapOvr>
  <p:transition spd="slow" advClick="0" advTm="1000">
    <p:push dir="u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28709"/>
      </p:ext>
    </p:extLst>
  </p:cSld>
  <p:clrMapOvr>
    <a:masterClrMapping/>
  </p:clrMapOvr>
  <p:transition spd="slow" advClick="0" advTm="1000">
    <p:push dir="u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8880760"/>
      </p:ext>
    </p:extLst>
  </p:cSld>
  <p:clrMapOvr>
    <a:masterClrMapping/>
  </p:clrMapOvr>
  <p:transition spd="slow" advClick="0" advTm="1000">
    <p:push dir="u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7775198"/>
      </p:ext>
    </p:extLst>
  </p:cSld>
  <p:clrMapOvr>
    <a:masterClrMapping/>
  </p:clrMapOvr>
  <p:transition spd="slow" advClick="0" advTm="1000">
    <p:push dir="u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3951658"/>
      </p:ext>
    </p:extLst>
  </p:cSld>
  <p:clrMapOvr>
    <a:masterClrMapping/>
  </p:clrMapOvr>
  <p:transition spd="slow" advClick="0" advTm="1000">
    <p:push dir="u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727699"/>
      </p:ext>
    </p:extLst>
  </p:cSld>
  <p:clrMapOvr>
    <a:masterClrMapping/>
  </p:clrMapOvr>
  <p:transition spd="slow" advClick="0" advTm="1000">
    <p:push dir="u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3360099"/>
      </p:ext>
    </p:extLst>
  </p:cSld>
  <p:clrMapOvr>
    <a:masterClrMapping/>
  </p:clrMapOvr>
  <p:transition spd="slow" advClick="0" advTm="1000">
    <p:push dir="u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5414239"/>
      </p:ext>
    </p:extLst>
  </p:cSld>
  <p:clrMapOvr>
    <a:masterClrMapping/>
  </p:clrMapOvr>
  <p:transition spd="slow" advClick="0" advTm="1000">
    <p:push dir="u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1459117"/>
      </p:ext>
    </p:extLst>
  </p:cSld>
  <p:clrMapOvr>
    <a:masterClrMapping/>
  </p:clrMapOvr>
  <p:transition spd="slow" advClick="0" advTm="1000">
    <p:push dir="u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7311961"/>
      </p:ext>
    </p:extLst>
  </p:cSld>
  <p:clrMapOvr>
    <a:masterClrMapping/>
  </p:clrMapOvr>
  <p:transition spd="slow" advClick="0" advTm="1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2222589"/>
      </p:ext>
    </p:extLst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26" Type="http://schemas.openxmlformats.org/officeDocument/2006/relationships/slideLayout" Target="../slideLayouts/slideLayout71.xml"/><Relationship Id="rId3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79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5" Type="http://schemas.openxmlformats.org/officeDocument/2006/relationships/slideLayout" Target="../slideLayouts/slideLayout70.xml"/><Relationship Id="rId33" Type="http://schemas.openxmlformats.org/officeDocument/2006/relationships/slideLayout" Target="../slideLayouts/slideLayout78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29" Type="http://schemas.openxmlformats.org/officeDocument/2006/relationships/slideLayout" Target="../slideLayouts/slideLayout74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69.xml"/><Relationship Id="rId32" Type="http://schemas.openxmlformats.org/officeDocument/2006/relationships/slideLayout" Target="../slideLayouts/slideLayout77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slideLayout" Target="../slideLayouts/slideLayout68.xml"/><Relationship Id="rId28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31" Type="http://schemas.openxmlformats.org/officeDocument/2006/relationships/slideLayout" Target="../slideLayouts/slideLayout7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7.xml"/><Relationship Id="rId27" Type="http://schemas.openxmlformats.org/officeDocument/2006/relationships/slideLayout" Target="../slideLayouts/slideLayout72.xml"/><Relationship Id="rId30" Type="http://schemas.openxmlformats.org/officeDocument/2006/relationships/slideLayout" Target="../slideLayouts/slideLayout75.xml"/><Relationship Id="rId35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18">
            <a:extLst>
              <a:ext uri="{FF2B5EF4-FFF2-40B4-BE49-F238E27FC236}">
                <a16:creationId xmlns:a16="http://schemas.microsoft.com/office/drawing/2014/main" id="{282926B8-6AA7-9204-B440-40879104404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图片 19">
              <a:extLst>
                <a:ext uri="{FF2B5EF4-FFF2-40B4-BE49-F238E27FC236}">
                  <a16:creationId xmlns:a16="http://schemas.microsoft.com/office/drawing/2014/main" id="{58243214-5777-007F-537F-675A090AE9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9" name="组合 25">
              <a:extLst>
                <a:ext uri="{FF2B5EF4-FFF2-40B4-BE49-F238E27FC236}">
                  <a16:creationId xmlns:a16="http://schemas.microsoft.com/office/drawing/2014/main" id="{98678314-1211-E273-E0D2-E2ADB47EC69F}"/>
                </a:ext>
              </a:extLst>
            </p:cNvPr>
            <p:cNvGrpSpPr/>
            <p:nvPr/>
          </p:nvGrpSpPr>
          <p:grpSpPr>
            <a:xfrm>
              <a:off x="165099" y="127483"/>
              <a:ext cx="11861800" cy="6603034"/>
              <a:chOff x="165099" y="127483"/>
              <a:chExt cx="11861800" cy="6603034"/>
            </a:xfrm>
          </p:grpSpPr>
          <p:sp>
            <p:nvSpPr>
              <p:cNvPr id="10" name="矩形 26">
                <a:extLst>
                  <a:ext uri="{FF2B5EF4-FFF2-40B4-BE49-F238E27FC236}">
                    <a16:creationId xmlns:a16="http://schemas.microsoft.com/office/drawing/2014/main" id="{885880D6-6C35-0543-8AA7-C233E4777F81}"/>
                  </a:ext>
                </a:extLst>
              </p:cNvPr>
              <p:cNvSpPr/>
              <p:nvPr/>
            </p:nvSpPr>
            <p:spPr>
              <a:xfrm>
                <a:off x="165099" y="127483"/>
                <a:ext cx="11861800" cy="66030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1" name="直接连接符 31">
                <a:extLst>
                  <a:ext uri="{FF2B5EF4-FFF2-40B4-BE49-F238E27FC236}">
                    <a16:creationId xmlns:a16="http://schemas.microsoft.com/office/drawing/2014/main" id="{8E64CEB8-95E0-A3AA-745A-E4C7F5EB9152}"/>
                  </a:ext>
                </a:extLst>
              </p:cNvPr>
              <p:cNvCxnSpPr/>
              <p:nvPr/>
            </p:nvCxnSpPr>
            <p:spPr>
              <a:xfrm>
                <a:off x="1568450" y="1043210"/>
                <a:ext cx="9055100" cy="0"/>
              </a:xfrm>
              <a:prstGeom prst="line">
                <a:avLst/>
              </a:prstGeom>
              <a:ln>
                <a:solidFill>
                  <a:srgbClr val="6CA7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0" i="0">
                <a:solidFill>
                  <a:schemeClr val="tx1">
                    <a:tint val="7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</a:lstStyle>
          <a:p>
            <a:fld id="{0CEB1B6A-AEF1-4ACD-BD61-958570690F55}" type="datetimeFigureOut">
              <a:rPr lang="zh-CN" altLang="en-US" smtClean="0"/>
              <a:pPr/>
              <a:t>2024/3/18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0" i="0">
                <a:solidFill>
                  <a:schemeClr val="tx1">
                    <a:tint val="7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</a:lstStyle>
          <a:p>
            <a:fld id="{BB6CB991-6BD3-42F2-8A94-1903E942543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7413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0" i="0">
                <a:solidFill>
                  <a:schemeClr val="tx1">
                    <a:tint val="7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</a:lstStyle>
          <a:p>
            <a:fld id="{0CEB1B6A-AEF1-4ACD-BD61-958570690F55}" type="datetimeFigureOut">
              <a:rPr lang="zh-CN" altLang="en-US" smtClean="0"/>
              <a:pPr/>
              <a:t>2024/3/18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0" i="0">
                <a:solidFill>
                  <a:schemeClr val="tx1">
                    <a:tint val="7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</a:lstStyle>
          <a:p>
            <a:fld id="{BB6CB991-6BD3-42F2-8A94-1903E942543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81095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  <p:sldLayoutId id="2147483714" r:id="rId19"/>
    <p:sldLayoutId id="2147483715" r:id="rId20"/>
    <p:sldLayoutId id="2147483716" r:id="rId21"/>
    <p:sldLayoutId id="2147483717" r:id="rId22"/>
    <p:sldLayoutId id="2147483718" r:id="rId23"/>
    <p:sldLayoutId id="2147483719" r:id="rId24"/>
    <p:sldLayoutId id="2147483720" r:id="rId25"/>
    <p:sldLayoutId id="2147483721" r:id="rId26"/>
    <p:sldLayoutId id="2147483722" r:id="rId27"/>
    <p:sldLayoutId id="2147483723" r:id="rId28"/>
    <p:sldLayoutId id="2147483724" r:id="rId29"/>
    <p:sldLayoutId id="2147483725" r:id="rId30"/>
    <p:sldLayoutId id="2147483726" r:id="rId31"/>
    <p:sldLayoutId id="2147483727" r:id="rId32"/>
    <p:sldLayoutId id="2147483728" r:id="rId33"/>
    <p:sldLayoutId id="2147483729" r:id="rId34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8234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A36550-F5CE-4D44-9F55-9ADA72DF0D69}"/>
              </a:ext>
            </a:extLst>
          </p:cNvPr>
          <p:cNvSpPr txBox="1"/>
          <p:nvPr/>
        </p:nvSpPr>
        <p:spPr>
          <a:xfrm>
            <a:off x="270634" y="1925834"/>
            <a:ext cx="11650733" cy="3947226"/>
          </a:xfrm>
          <a:prstGeom prst="rect">
            <a:avLst/>
          </a:prstGeom>
          <a:noFill/>
        </p:spPr>
        <p:txBody>
          <a:bodyPr lIns="68571" tIns="34286" rIns="68571" bIns="34286">
            <a:spAutoFit/>
          </a:bodyPr>
          <a:lstStyle/>
          <a:p>
            <a:pPr algn="ctr" eaLnBrk="1" hangingPunct="1">
              <a:defRPr/>
            </a:pPr>
            <a:r>
              <a:rPr lang="x-none" sz="36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BÀI GIẢNG TRỰC TUYẾN </a:t>
            </a:r>
          </a:p>
          <a:p>
            <a:pPr algn="ctr" eaLnBrk="1" hangingPunct="1">
              <a:defRPr/>
            </a:pPr>
            <a:r>
              <a:rPr lang="x-none" sz="3600" b="1">
                <a:solidFill>
                  <a:srgbClr val="C00000"/>
                </a:solidFill>
                <a:cs typeface="Times New Roman" pitchFamily="18" charset="0"/>
              </a:rPr>
              <a:t>MÔN</a:t>
            </a:r>
            <a:r>
              <a:rPr lang="en-US" sz="3600" b="1">
                <a:solidFill>
                  <a:srgbClr val="C00000"/>
                </a:solidFill>
                <a:cs typeface="Times New Roman" pitchFamily="18" charset="0"/>
              </a:rPr>
              <a:t>: GDCD 8</a:t>
            </a:r>
            <a:endParaRPr lang="en-US" sz="3600" b="1" dirty="0">
              <a:solidFill>
                <a:srgbClr val="C00000"/>
              </a:solidFill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3600" b="1">
                <a:solidFill>
                  <a:srgbClr val="C00000"/>
                </a:solidFill>
                <a:cs typeface="Times New Roman" pitchFamily="18" charset="0"/>
              </a:rPr>
              <a:t>Tiết </a:t>
            </a:r>
            <a:r>
              <a:rPr lang="en-US" sz="3600" b="1" smtClean="0">
                <a:solidFill>
                  <a:srgbClr val="C00000"/>
                </a:solidFill>
                <a:cs typeface="Times New Roman" pitchFamily="18" charset="0"/>
              </a:rPr>
              <a:t>2</a:t>
            </a:r>
            <a:endParaRPr lang="en-US" sz="3600" b="1">
              <a:solidFill>
                <a:srgbClr val="C00000"/>
              </a:solidFill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4000" b="1" smtClean="0">
                <a:solidFill>
                  <a:srgbClr val="FF0000"/>
                </a:solidFill>
              </a:rPr>
              <a:t>BÀI 7: </a:t>
            </a:r>
            <a:r>
              <a:rPr lang="vi-VN" altLang="zh-CN" sz="4000">
                <a:solidFill>
                  <a:srgbClr val="FF0000"/>
                </a:solidFill>
                <a:ea typeface="字魂35号-经典雅黑" panose="02000000000000000000" pitchFamily="2" charset="-122"/>
                <a:cs typeface="Montserrat SemiBold" panose="00000700000000000000" charset="0"/>
              </a:rPr>
              <a:t>PHÒNG – CHỐNG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vi-VN" altLang="zh-CN" sz="4000">
                <a:solidFill>
                  <a:srgbClr val="FF0000"/>
                </a:solidFill>
                <a:ea typeface="字魂35号-经典雅黑" panose="02000000000000000000" pitchFamily="2" charset="-122"/>
                <a:cs typeface="Montserrat SemiBold" panose="00000700000000000000" charset="0"/>
              </a:rPr>
              <a:t>BẠO LỰC GIA ĐÌNH</a:t>
            </a:r>
            <a:endParaRPr lang="zh-CN" altLang="en-US" sz="4000">
              <a:solidFill>
                <a:srgbClr val="FF0000"/>
              </a:solidFill>
              <a:ea typeface="字魂35号-经典雅黑" panose="02000000000000000000" pitchFamily="2" charset="-122"/>
              <a:cs typeface="Montserrat SemiBold" panose="00000700000000000000" charset="0"/>
            </a:endParaRPr>
          </a:p>
          <a:p>
            <a:pPr algn="ctr" eaLnBrk="1" hangingPunct="1">
              <a:defRPr/>
            </a:pPr>
            <a:endParaRPr lang="en-US" sz="3200" b="1" smtClean="0">
              <a:solidFill>
                <a:srgbClr val="002060"/>
              </a:solidFill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3200" b="1" smtClean="0">
                <a:solidFill>
                  <a:srgbClr val="002060"/>
                </a:solidFill>
                <a:cs typeface="Times New Roman" pitchFamily="18" charset="0"/>
              </a:rPr>
              <a:t>GV</a:t>
            </a:r>
            <a:r>
              <a:rPr lang="en-US" sz="3200" b="1">
                <a:solidFill>
                  <a:srgbClr val="002060"/>
                </a:solidFill>
                <a:cs typeface="Times New Roman" pitchFamily="18" charset="0"/>
              </a:rPr>
              <a:t>: Nguyễn Thị Bích Thuận</a:t>
            </a:r>
            <a:endParaRPr lang="x-none" sz="32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A9B784-3AFD-514B-93D8-FC3AF4947775}"/>
              </a:ext>
            </a:extLst>
          </p:cNvPr>
          <p:cNvSpPr txBox="1"/>
          <p:nvPr/>
        </p:nvSpPr>
        <p:spPr>
          <a:xfrm>
            <a:off x="3722998" y="178223"/>
            <a:ext cx="4746007" cy="484125"/>
          </a:xfrm>
          <a:prstGeom prst="rect">
            <a:avLst/>
          </a:prstGeom>
          <a:noFill/>
        </p:spPr>
        <p:txBody>
          <a:bodyPr wrap="none" lIns="68571" tIns="34286" rIns="68571" bIns="34286">
            <a:spAutoFit/>
          </a:bodyPr>
          <a:lstStyle/>
          <a:p>
            <a:pPr eaLnBrk="1" hangingPunct="1">
              <a:defRPr/>
            </a:pPr>
            <a:r>
              <a:rPr lang="x-none" sz="27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TRƯỜNG THCS LONG BIÊN</a:t>
            </a:r>
          </a:p>
        </p:txBody>
      </p:sp>
      <p:pic>
        <p:nvPicPr>
          <p:cNvPr id="4100" name="图片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19"/>
          <a:stretch>
            <a:fillRect/>
          </a:stretch>
        </p:blipFill>
        <p:spPr bwMode="auto">
          <a:xfrm>
            <a:off x="794" y="5643275"/>
            <a:ext cx="12190413" cy="121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608" y="600445"/>
            <a:ext cx="1442850" cy="1325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6172966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BDABA6-B99D-D779-C8E6-B6F4640767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5393" y="1391477"/>
            <a:ext cx="9401213" cy="34611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68D76D-4931-A318-A1EE-89C31B71DDDE}"/>
              </a:ext>
            </a:extLst>
          </p:cNvPr>
          <p:cNvSpPr txBox="1"/>
          <p:nvPr/>
        </p:nvSpPr>
        <p:spPr>
          <a:xfrm>
            <a:off x="834886" y="5185975"/>
            <a:ext cx="10999305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ker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Các bạn trong những trường hợp trên đã làm gì khi xảy bạo lực gia đình?</a:t>
            </a:r>
            <a:endParaRPr lang="en-VN" sz="2400" kern="1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ker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ker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Theo em, còn có cách nào khác để xử lí khi gặp bạo lực gia đình?</a:t>
            </a:r>
            <a:endParaRPr lang="en-VN" sz="2400" kern="1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文本框 1">
            <a:extLst>
              <a:ext uri="{FF2B5EF4-FFF2-40B4-BE49-F238E27FC236}">
                <a16:creationId xmlns:a16="http://schemas.microsoft.com/office/drawing/2014/main" id="{F7A2A5E4-8D08-594C-392D-404182212F83}"/>
              </a:ext>
            </a:extLst>
          </p:cNvPr>
          <p:cNvSpPr txBox="1"/>
          <p:nvPr/>
        </p:nvSpPr>
        <p:spPr>
          <a:xfrm>
            <a:off x="2913017" y="404495"/>
            <a:ext cx="7211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vi-VN" altLang="zh-CN" sz="3200" dirty="0">
                <a:solidFill>
                  <a:srgbClr val="6CA78B"/>
                </a:solidFill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+mn-ea"/>
              </a:rPr>
              <a:t>NHIỆM VỤ NHÓM NHỎ – N3+4</a:t>
            </a:r>
            <a:endParaRPr kumimoji="1" lang="zh-CN" altLang="en-US" sz="3200" spc="600" dirty="0">
              <a:solidFill>
                <a:srgbClr val="6CA78B"/>
              </a:solidFill>
              <a:uFillTx/>
              <a:latin typeface="Montserrat SemiBold" panose="00000700000000000000" charset="0"/>
              <a:ea typeface="字魂35号-经典雅黑" panose="02000000000000000000" pitchFamily="2" charset="-122"/>
              <a:cs typeface="Montserrat SemiBold" panose="000007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6457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41" name="组合 40"/>
            <p:cNvGrpSpPr/>
            <p:nvPr/>
          </p:nvGrpSpPr>
          <p:grpSpPr>
            <a:xfrm>
              <a:off x="165099" y="127483"/>
              <a:ext cx="11861800" cy="6603034"/>
              <a:chOff x="165099" y="127483"/>
              <a:chExt cx="11861800" cy="6603034"/>
            </a:xfrm>
          </p:grpSpPr>
          <p:sp>
            <p:nvSpPr>
              <p:cNvPr id="42" name="矩形 41"/>
              <p:cNvSpPr/>
              <p:nvPr/>
            </p:nvSpPr>
            <p:spPr>
              <a:xfrm>
                <a:off x="165099" y="127483"/>
                <a:ext cx="11861800" cy="66030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SemiBold" panose="00000700000000000000" charset="0"/>
                  <a:ea typeface="等线" panose="02010600030101010101" pitchFamily="2" charset="-122"/>
                  <a:cs typeface="Montserrat SemiBold" panose="00000700000000000000" charset="0"/>
                </a:endParaRPr>
              </a:p>
            </p:txBody>
          </p:sp>
          <p:cxnSp>
            <p:nvCxnSpPr>
              <p:cNvPr id="47" name="直接连接符 46"/>
              <p:cNvCxnSpPr/>
              <p:nvPr/>
            </p:nvCxnSpPr>
            <p:spPr>
              <a:xfrm>
                <a:off x="1568450" y="1043210"/>
                <a:ext cx="9055100" cy="0"/>
              </a:xfrm>
              <a:prstGeom prst="line">
                <a:avLst/>
              </a:prstGeom>
              <a:ln>
                <a:solidFill>
                  <a:srgbClr val="6CA7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组合 2"/>
          <p:cNvGrpSpPr/>
          <p:nvPr/>
        </p:nvGrpSpPr>
        <p:grpSpPr>
          <a:xfrm>
            <a:off x="972456" y="1848311"/>
            <a:ext cx="10247086" cy="4001419"/>
            <a:chOff x="1458685" y="1899980"/>
            <a:chExt cx="6226630" cy="2431457"/>
          </a:xfrm>
        </p:grpSpPr>
        <p:sp>
          <p:nvSpPr>
            <p:cNvPr id="4" name="RelativeShape1"/>
            <p:cNvSpPr/>
            <p:nvPr/>
          </p:nvSpPr>
          <p:spPr>
            <a:xfrm>
              <a:off x="4599071" y="2052197"/>
              <a:ext cx="3086243" cy="2476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Montserrat SemiBold" panose="00000700000000000000" charset="0"/>
                  <a:ea typeface="+mn-ea"/>
                  <a:cs typeface="Montserrat SemiBold" panose="00000700000000000000" charset="0"/>
                </a:rPr>
                <a:t>T2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 SemiBold" panose="00000700000000000000" charset="0"/>
                <a:ea typeface="+mn-ea"/>
                <a:cs typeface="Montserrat SemiBold" panose="00000700000000000000" charset="0"/>
              </a:endParaRPr>
            </a:p>
          </p:txBody>
        </p:sp>
        <p:sp>
          <p:nvSpPr>
            <p:cNvPr id="5" name="ValueShape1"/>
            <p:cNvSpPr/>
            <p:nvPr/>
          </p:nvSpPr>
          <p:spPr>
            <a:xfrm>
              <a:off x="4599071" y="2052197"/>
              <a:ext cx="1865637" cy="247625"/>
            </a:xfrm>
            <a:prstGeom prst="roundRect">
              <a:avLst>
                <a:gd name="adj" fmla="val 50000"/>
              </a:avLst>
            </a:prstGeom>
            <a:solidFill>
              <a:srgbClr val="6CA78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 SemiBold" panose="00000700000000000000" charset="0"/>
                <a:ea typeface="+mn-ea"/>
                <a:cs typeface="Montserrat SemiBold" panose="00000700000000000000" charset="0"/>
              </a:endParaRPr>
            </a:p>
          </p:txBody>
        </p:sp>
        <p:sp>
          <p:nvSpPr>
            <p:cNvPr id="6" name="RelativeShape2"/>
            <p:cNvSpPr/>
            <p:nvPr/>
          </p:nvSpPr>
          <p:spPr>
            <a:xfrm flipH="1">
              <a:off x="1458685" y="2052197"/>
              <a:ext cx="3086242" cy="2476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3C7D69"/>
                  </a:solidFill>
                  <a:effectLst/>
                  <a:uLnTx/>
                  <a:uFillTx/>
                  <a:latin typeface="Montserrat SemiBold" panose="00000700000000000000" charset="0"/>
                  <a:ea typeface="+mn-ea"/>
                  <a:cs typeface="Montserrat SemiBold" panose="00000700000000000000" charset="0"/>
                </a:rPr>
                <a:t>T1</a:t>
              </a:r>
              <a:endPara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3C7D69"/>
                </a:solidFill>
                <a:effectLst/>
                <a:uLnTx/>
                <a:uFillTx/>
                <a:latin typeface="Montserrat SemiBold" panose="00000700000000000000" charset="0"/>
                <a:ea typeface="+mn-ea"/>
                <a:cs typeface="Montserrat SemiBold" panose="00000700000000000000" charset="0"/>
              </a:endParaRPr>
            </a:p>
          </p:txBody>
        </p:sp>
        <p:sp>
          <p:nvSpPr>
            <p:cNvPr id="7" name="ValueShape2"/>
            <p:cNvSpPr/>
            <p:nvPr/>
          </p:nvSpPr>
          <p:spPr>
            <a:xfrm flipH="1">
              <a:off x="2963153" y="2052198"/>
              <a:ext cx="1581775" cy="247625"/>
            </a:xfrm>
            <a:prstGeom prst="roundRect">
              <a:avLst>
                <a:gd name="adj" fmla="val 50000"/>
              </a:avLst>
            </a:prstGeom>
            <a:solidFill>
              <a:srgbClr val="6CA78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 SemiBold" panose="00000700000000000000" charset="0"/>
                <a:ea typeface="+mn-ea"/>
                <a:cs typeface="Montserrat SemiBold" panose="00000700000000000000" charset="0"/>
              </a:endParaRPr>
            </a:p>
          </p:txBody>
        </p:sp>
        <p:grpSp>
          <p:nvGrpSpPr>
            <p:cNvPr id="10" name="组合 27"/>
            <p:cNvGrpSpPr/>
            <p:nvPr/>
          </p:nvGrpSpPr>
          <p:grpSpPr>
            <a:xfrm>
              <a:off x="4295970" y="1899980"/>
              <a:ext cx="552059" cy="552059"/>
              <a:chOff x="5727959" y="2533306"/>
              <a:chExt cx="736079" cy="736079"/>
            </a:xfrm>
          </p:grpSpPr>
          <p:sp>
            <p:nvSpPr>
              <p:cNvPr id="27" name="BackShape"/>
              <p:cNvSpPr/>
              <p:nvPr/>
            </p:nvSpPr>
            <p:spPr>
              <a:xfrm>
                <a:off x="5727959" y="2533306"/>
                <a:ext cx="736079" cy="73607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2">
                    <a:lumMod val="40000"/>
                    <a:lumOff val="6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Montserrat SemiBold" panose="00000700000000000000" charset="0"/>
                  <a:ea typeface="+mn-ea"/>
                  <a:cs typeface="Montserrat SemiBold" panose="00000700000000000000" charset="0"/>
                </a:endParaRPr>
              </a:p>
            </p:txBody>
          </p:sp>
          <p:sp>
            <p:nvSpPr>
              <p:cNvPr id="28" name="IconShape"/>
              <p:cNvSpPr>
                <a:spLocks noChangeAspect="1"/>
              </p:cNvSpPr>
              <p:nvPr/>
            </p:nvSpPr>
            <p:spPr bwMode="auto">
              <a:xfrm>
                <a:off x="5860391" y="2665612"/>
                <a:ext cx="471216" cy="471469"/>
              </a:xfrm>
              <a:custGeom>
                <a:avLst/>
                <a:gdLst>
                  <a:gd name="connsiteX0" fmla="*/ 94638 w 328437"/>
                  <a:gd name="connsiteY0" fmla="*/ 163513 h 328613"/>
                  <a:gd name="connsiteX1" fmla="*/ 95937 w 328437"/>
                  <a:gd name="connsiteY1" fmla="*/ 163513 h 328613"/>
                  <a:gd name="connsiteX2" fmla="*/ 134903 w 328437"/>
                  <a:gd name="connsiteY2" fmla="*/ 169971 h 328613"/>
                  <a:gd name="connsiteX3" fmla="*/ 136202 w 328437"/>
                  <a:gd name="connsiteY3" fmla="*/ 171262 h 328613"/>
                  <a:gd name="connsiteX4" fmla="*/ 136202 w 328437"/>
                  <a:gd name="connsiteY4" fmla="*/ 238422 h 328613"/>
                  <a:gd name="connsiteX5" fmla="*/ 136202 w 328437"/>
                  <a:gd name="connsiteY5" fmla="*/ 239713 h 328613"/>
                  <a:gd name="connsiteX6" fmla="*/ 134903 w 328437"/>
                  <a:gd name="connsiteY6" fmla="*/ 239713 h 328613"/>
                  <a:gd name="connsiteX7" fmla="*/ 133604 w 328437"/>
                  <a:gd name="connsiteY7" fmla="*/ 239713 h 328613"/>
                  <a:gd name="connsiteX8" fmla="*/ 94638 w 328437"/>
                  <a:gd name="connsiteY8" fmla="*/ 226798 h 328613"/>
                  <a:gd name="connsiteX9" fmla="*/ 93339 w 328437"/>
                  <a:gd name="connsiteY9" fmla="*/ 225506 h 328613"/>
                  <a:gd name="connsiteX10" fmla="*/ 93339 w 328437"/>
                  <a:gd name="connsiteY10" fmla="*/ 166096 h 328613"/>
                  <a:gd name="connsiteX11" fmla="*/ 94638 w 328437"/>
                  <a:gd name="connsiteY11" fmla="*/ 163513 h 328613"/>
                  <a:gd name="connsiteX12" fmla="*/ 45714 w 328437"/>
                  <a:gd name="connsiteY12" fmla="*/ 157163 h 328613"/>
                  <a:gd name="connsiteX13" fmla="*/ 48227 w 328437"/>
                  <a:gd name="connsiteY13" fmla="*/ 157163 h 328613"/>
                  <a:gd name="connsiteX14" fmla="*/ 74620 w 328437"/>
                  <a:gd name="connsiteY14" fmla="*/ 161051 h 328613"/>
                  <a:gd name="connsiteX15" fmla="*/ 75877 w 328437"/>
                  <a:gd name="connsiteY15" fmla="*/ 162347 h 328613"/>
                  <a:gd name="connsiteX16" fmla="*/ 75877 w 328437"/>
                  <a:gd name="connsiteY16" fmla="*/ 218071 h 328613"/>
                  <a:gd name="connsiteX17" fmla="*/ 74620 w 328437"/>
                  <a:gd name="connsiteY17" fmla="*/ 219367 h 328613"/>
                  <a:gd name="connsiteX18" fmla="*/ 73363 w 328437"/>
                  <a:gd name="connsiteY18" fmla="*/ 220663 h 328613"/>
                  <a:gd name="connsiteX19" fmla="*/ 46971 w 328437"/>
                  <a:gd name="connsiteY19" fmla="*/ 211592 h 328613"/>
                  <a:gd name="connsiteX20" fmla="*/ 45714 w 328437"/>
                  <a:gd name="connsiteY20" fmla="*/ 209000 h 328613"/>
                  <a:gd name="connsiteX21" fmla="*/ 45714 w 328437"/>
                  <a:gd name="connsiteY21" fmla="*/ 158459 h 328613"/>
                  <a:gd name="connsiteX22" fmla="*/ 45714 w 328437"/>
                  <a:gd name="connsiteY22" fmla="*/ 157163 h 328613"/>
                  <a:gd name="connsiteX23" fmla="*/ 34601 w 328437"/>
                  <a:gd name="connsiteY23" fmla="*/ 131763 h 328613"/>
                  <a:gd name="connsiteX24" fmla="*/ 34601 w 328437"/>
                  <a:gd name="connsiteY24" fmla="*/ 246063 h 328613"/>
                  <a:gd name="connsiteX25" fmla="*/ 161601 w 328437"/>
                  <a:gd name="connsiteY25" fmla="*/ 311151 h 328613"/>
                  <a:gd name="connsiteX26" fmla="*/ 161601 w 328437"/>
                  <a:gd name="connsiteY26" fmla="*/ 133351 h 328613"/>
                  <a:gd name="connsiteX27" fmla="*/ 134613 w 328437"/>
                  <a:gd name="connsiteY27" fmla="*/ 133351 h 328613"/>
                  <a:gd name="connsiteX28" fmla="*/ 235241 w 328437"/>
                  <a:gd name="connsiteY28" fmla="*/ 15875 h 328613"/>
                  <a:gd name="connsiteX29" fmla="*/ 147314 w 328437"/>
                  <a:gd name="connsiteY29" fmla="*/ 120775 h 328613"/>
                  <a:gd name="connsiteX30" fmla="*/ 165417 w 328437"/>
                  <a:gd name="connsiteY30" fmla="*/ 120775 h 328613"/>
                  <a:gd name="connsiteX31" fmla="*/ 171882 w 328437"/>
                  <a:gd name="connsiteY31" fmla="*/ 127251 h 328613"/>
                  <a:gd name="connsiteX32" fmla="*/ 171882 w 328437"/>
                  <a:gd name="connsiteY32" fmla="*/ 311150 h 328613"/>
                  <a:gd name="connsiteX33" fmla="*/ 222311 w 328437"/>
                  <a:gd name="connsiteY33" fmla="*/ 285249 h 328613"/>
                  <a:gd name="connsiteX34" fmla="*/ 222311 w 328437"/>
                  <a:gd name="connsiteY34" fmla="*/ 157037 h 328613"/>
                  <a:gd name="connsiteX35" fmla="*/ 223604 w 328437"/>
                  <a:gd name="connsiteY35" fmla="*/ 154447 h 328613"/>
                  <a:gd name="connsiteX36" fmla="*/ 257223 w 328437"/>
                  <a:gd name="connsiteY36" fmla="*/ 151857 h 328613"/>
                  <a:gd name="connsiteX37" fmla="*/ 258516 w 328437"/>
                  <a:gd name="connsiteY37" fmla="*/ 151857 h 328613"/>
                  <a:gd name="connsiteX38" fmla="*/ 259809 w 328437"/>
                  <a:gd name="connsiteY38" fmla="*/ 153152 h 328613"/>
                  <a:gd name="connsiteX39" fmla="*/ 259809 w 328437"/>
                  <a:gd name="connsiteY39" fmla="*/ 265823 h 328613"/>
                  <a:gd name="connsiteX40" fmla="*/ 293429 w 328437"/>
                  <a:gd name="connsiteY40" fmla="*/ 247692 h 328613"/>
                  <a:gd name="connsiteX41" fmla="*/ 294722 w 328437"/>
                  <a:gd name="connsiteY41" fmla="*/ 118185 h 328613"/>
                  <a:gd name="connsiteX42" fmla="*/ 296015 w 328437"/>
                  <a:gd name="connsiteY42" fmla="*/ 114300 h 328613"/>
                  <a:gd name="connsiteX43" fmla="*/ 301187 w 328437"/>
                  <a:gd name="connsiteY43" fmla="*/ 111710 h 328613"/>
                  <a:gd name="connsiteX44" fmla="*/ 307652 w 328437"/>
                  <a:gd name="connsiteY44" fmla="*/ 113005 h 328613"/>
                  <a:gd name="connsiteX45" fmla="*/ 235241 w 328437"/>
                  <a:gd name="connsiteY45" fmla="*/ 15875 h 328613"/>
                  <a:gd name="connsiteX46" fmla="*/ 235348 w 328437"/>
                  <a:gd name="connsiteY46" fmla="*/ 0 h 328613"/>
                  <a:gd name="connsiteX47" fmla="*/ 239233 w 328437"/>
                  <a:gd name="connsiteY47" fmla="*/ 0 h 328613"/>
                  <a:gd name="connsiteX48" fmla="*/ 241823 w 328437"/>
                  <a:gd name="connsiteY48" fmla="*/ 2598 h 328613"/>
                  <a:gd name="connsiteX49" fmla="*/ 327286 w 328437"/>
                  <a:gd name="connsiteY49" fmla="*/ 115599 h 328613"/>
                  <a:gd name="connsiteX50" fmla="*/ 327286 w 328437"/>
                  <a:gd name="connsiteY50" fmla="*/ 123392 h 328613"/>
                  <a:gd name="connsiteX51" fmla="*/ 322107 w 328437"/>
                  <a:gd name="connsiteY51" fmla="*/ 125990 h 328613"/>
                  <a:gd name="connsiteX52" fmla="*/ 307863 w 328437"/>
                  <a:gd name="connsiteY52" fmla="*/ 124691 h 328613"/>
                  <a:gd name="connsiteX53" fmla="*/ 307863 w 328437"/>
                  <a:gd name="connsiteY53" fmla="*/ 251980 h 328613"/>
                  <a:gd name="connsiteX54" fmla="*/ 303978 w 328437"/>
                  <a:gd name="connsiteY54" fmla="*/ 257175 h 328613"/>
                  <a:gd name="connsiteX55" fmla="*/ 169308 w 328437"/>
                  <a:gd name="connsiteY55" fmla="*/ 327314 h 328613"/>
                  <a:gd name="connsiteX56" fmla="*/ 166718 w 328437"/>
                  <a:gd name="connsiteY56" fmla="*/ 328613 h 328613"/>
                  <a:gd name="connsiteX57" fmla="*/ 164129 w 328437"/>
                  <a:gd name="connsiteY57" fmla="*/ 327314 h 328613"/>
                  <a:gd name="connsiteX58" fmla="*/ 25574 w 328437"/>
                  <a:gd name="connsiteY58" fmla="*/ 254578 h 328613"/>
                  <a:gd name="connsiteX59" fmla="*/ 21689 w 328437"/>
                  <a:gd name="connsiteY59" fmla="*/ 249382 h 328613"/>
                  <a:gd name="connsiteX60" fmla="*/ 21689 w 328437"/>
                  <a:gd name="connsiteY60" fmla="*/ 129887 h 328613"/>
                  <a:gd name="connsiteX61" fmla="*/ 6150 w 328437"/>
                  <a:gd name="connsiteY61" fmla="*/ 129887 h 328613"/>
                  <a:gd name="connsiteX62" fmla="*/ 971 w 328437"/>
                  <a:gd name="connsiteY62" fmla="*/ 127289 h 328613"/>
                  <a:gd name="connsiteX63" fmla="*/ 971 w 328437"/>
                  <a:gd name="connsiteY63" fmla="*/ 120795 h 328613"/>
                  <a:gd name="connsiteX64" fmla="*/ 34638 w 328437"/>
                  <a:gd name="connsiteY64" fmla="*/ 54552 h 328613"/>
                  <a:gd name="connsiteX65" fmla="*/ 38523 w 328437"/>
                  <a:gd name="connsiteY65" fmla="*/ 50656 h 328613"/>
                  <a:gd name="connsiteX66" fmla="*/ 59241 w 328437"/>
                  <a:gd name="connsiteY66" fmla="*/ 45460 h 328613"/>
                  <a:gd name="connsiteX67" fmla="*/ 59241 w 328437"/>
                  <a:gd name="connsiteY67" fmla="*/ 27276 h 328613"/>
                  <a:gd name="connsiteX68" fmla="*/ 63126 w 328437"/>
                  <a:gd name="connsiteY68" fmla="*/ 20782 h 328613"/>
                  <a:gd name="connsiteX69" fmla="*/ 83844 w 328437"/>
                  <a:gd name="connsiteY69" fmla="*/ 14287 h 328613"/>
                  <a:gd name="connsiteX70" fmla="*/ 85139 w 328437"/>
                  <a:gd name="connsiteY70" fmla="*/ 14287 h 328613"/>
                  <a:gd name="connsiteX71" fmla="*/ 86434 w 328437"/>
                  <a:gd name="connsiteY71" fmla="*/ 14287 h 328613"/>
                  <a:gd name="connsiteX72" fmla="*/ 98088 w 328437"/>
                  <a:gd name="connsiteY72" fmla="*/ 16885 h 328613"/>
                  <a:gd name="connsiteX73" fmla="*/ 103268 w 328437"/>
                  <a:gd name="connsiteY73" fmla="*/ 22081 h 328613"/>
                  <a:gd name="connsiteX74" fmla="*/ 103268 w 328437"/>
                  <a:gd name="connsiteY74" fmla="*/ 33771 h 328613"/>
                  <a:gd name="connsiteX75" fmla="*/ 235348 w 328437"/>
                  <a:gd name="connsiteY75" fmla="*/ 0 h 32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328437" h="328613">
                    <a:moveTo>
                      <a:pt x="94638" y="163513"/>
                    </a:moveTo>
                    <a:cubicBezTo>
                      <a:pt x="94638" y="163513"/>
                      <a:pt x="95937" y="163513"/>
                      <a:pt x="95937" y="163513"/>
                    </a:cubicBezTo>
                    <a:cubicBezTo>
                      <a:pt x="95937" y="163513"/>
                      <a:pt x="95937" y="163513"/>
                      <a:pt x="134903" y="169971"/>
                    </a:cubicBezTo>
                    <a:cubicBezTo>
                      <a:pt x="136202" y="169971"/>
                      <a:pt x="136202" y="169971"/>
                      <a:pt x="136202" y="171262"/>
                    </a:cubicBezTo>
                    <a:cubicBezTo>
                      <a:pt x="136202" y="171262"/>
                      <a:pt x="136202" y="171262"/>
                      <a:pt x="136202" y="238422"/>
                    </a:cubicBezTo>
                    <a:cubicBezTo>
                      <a:pt x="136202" y="238422"/>
                      <a:pt x="136202" y="239713"/>
                      <a:pt x="136202" y="239713"/>
                    </a:cubicBezTo>
                    <a:cubicBezTo>
                      <a:pt x="134903" y="239713"/>
                      <a:pt x="134903" y="239713"/>
                      <a:pt x="134903" y="239713"/>
                    </a:cubicBezTo>
                    <a:cubicBezTo>
                      <a:pt x="134903" y="239713"/>
                      <a:pt x="134903" y="239713"/>
                      <a:pt x="133604" y="239713"/>
                    </a:cubicBezTo>
                    <a:cubicBezTo>
                      <a:pt x="133604" y="239713"/>
                      <a:pt x="133604" y="239713"/>
                      <a:pt x="94638" y="226798"/>
                    </a:cubicBezTo>
                    <a:cubicBezTo>
                      <a:pt x="94638" y="226798"/>
                      <a:pt x="93339" y="225506"/>
                      <a:pt x="93339" y="225506"/>
                    </a:cubicBezTo>
                    <a:cubicBezTo>
                      <a:pt x="93339" y="225506"/>
                      <a:pt x="93339" y="225506"/>
                      <a:pt x="93339" y="166096"/>
                    </a:cubicBezTo>
                    <a:cubicBezTo>
                      <a:pt x="93339" y="164805"/>
                      <a:pt x="94638" y="164805"/>
                      <a:pt x="94638" y="163513"/>
                    </a:cubicBezTo>
                    <a:close/>
                    <a:moveTo>
                      <a:pt x="45714" y="157163"/>
                    </a:moveTo>
                    <a:cubicBezTo>
                      <a:pt x="46971" y="157163"/>
                      <a:pt x="46971" y="157163"/>
                      <a:pt x="48227" y="157163"/>
                    </a:cubicBezTo>
                    <a:cubicBezTo>
                      <a:pt x="48227" y="157163"/>
                      <a:pt x="48227" y="157163"/>
                      <a:pt x="74620" y="161051"/>
                    </a:cubicBezTo>
                    <a:cubicBezTo>
                      <a:pt x="74620" y="161051"/>
                      <a:pt x="75877" y="161051"/>
                      <a:pt x="75877" y="162347"/>
                    </a:cubicBezTo>
                    <a:cubicBezTo>
                      <a:pt x="75877" y="162347"/>
                      <a:pt x="75877" y="162347"/>
                      <a:pt x="75877" y="218071"/>
                    </a:cubicBezTo>
                    <a:cubicBezTo>
                      <a:pt x="75877" y="219367"/>
                      <a:pt x="75877" y="219367"/>
                      <a:pt x="74620" y="219367"/>
                    </a:cubicBezTo>
                    <a:cubicBezTo>
                      <a:pt x="74620" y="220663"/>
                      <a:pt x="74620" y="220663"/>
                      <a:pt x="73363" y="220663"/>
                    </a:cubicBezTo>
                    <a:cubicBezTo>
                      <a:pt x="73363" y="220663"/>
                      <a:pt x="73363" y="220663"/>
                      <a:pt x="46971" y="211592"/>
                    </a:cubicBezTo>
                    <a:cubicBezTo>
                      <a:pt x="45714" y="210296"/>
                      <a:pt x="45714" y="210296"/>
                      <a:pt x="45714" y="209000"/>
                    </a:cubicBezTo>
                    <a:cubicBezTo>
                      <a:pt x="45714" y="209000"/>
                      <a:pt x="45714" y="209000"/>
                      <a:pt x="45714" y="158459"/>
                    </a:cubicBezTo>
                    <a:cubicBezTo>
                      <a:pt x="45714" y="158459"/>
                      <a:pt x="45714" y="157163"/>
                      <a:pt x="45714" y="157163"/>
                    </a:cubicBezTo>
                    <a:close/>
                    <a:moveTo>
                      <a:pt x="34601" y="131763"/>
                    </a:moveTo>
                    <a:lnTo>
                      <a:pt x="34601" y="246063"/>
                    </a:lnTo>
                    <a:lnTo>
                      <a:pt x="161601" y="311151"/>
                    </a:lnTo>
                    <a:lnTo>
                      <a:pt x="161601" y="133351"/>
                    </a:lnTo>
                    <a:lnTo>
                      <a:pt x="134613" y="133351"/>
                    </a:lnTo>
                    <a:close/>
                    <a:moveTo>
                      <a:pt x="235241" y="15875"/>
                    </a:moveTo>
                    <a:cubicBezTo>
                      <a:pt x="235241" y="15875"/>
                      <a:pt x="235241" y="15875"/>
                      <a:pt x="147314" y="120775"/>
                    </a:cubicBezTo>
                    <a:cubicBezTo>
                      <a:pt x="147314" y="120775"/>
                      <a:pt x="147314" y="120775"/>
                      <a:pt x="165417" y="120775"/>
                    </a:cubicBezTo>
                    <a:cubicBezTo>
                      <a:pt x="169296" y="120775"/>
                      <a:pt x="171882" y="123365"/>
                      <a:pt x="171882" y="127251"/>
                    </a:cubicBezTo>
                    <a:cubicBezTo>
                      <a:pt x="171882" y="127251"/>
                      <a:pt x="171882" y="127251"/>
                      <a:pt x="171882" y="311150"/>
                    </a:cubicBezTo>
                    <a:cubicBezTo>
                      <a:pt x="171882" y="311150"/>
                      <a:pt x="171882" y="311150"/>
                      <a:pt x="222311" y="285249"/>
                    </a:cubicBezTo>
                    <a:cubicBezTo>
                      <a:pt x="222311" y="285249"/>
                      <a:pt x="222311" y="285249"/>
                      <a:pt x="222311" y="157037"/>
                    </a:cubicBezTo>
                    <a:cubicBezTo>
                      <a:pt x="222311" y="155742"/>
                      <a:pt x="222311" y="154447"/>
                      <a:pt x="223604" y="154447"/>
                    </a:cubicBezTo>
                    <a:cubicBezTo>
                      <a:pt x="223604" y="154447"/>
                      <a:pt x="223604" y="154447"/>
                      <a:pt x="257223" y="151857"/>
                    </a:cubicBezTo>
                    <a:cubicBezTo>
                      <a:pt x="257223" y="151857"/>
                      <a:pt x="258516" y="151857"/>
                      <a:pt x="258516" y="151857"/>
                    </a:cubicBezTo>
                    <a:cubicBezTo>
                      <a:pt x="258516" y="153152"/>
                      <a:pt x="259809" y="153152"/>
                      <a:pt x="259809" y="153152"/>
                    </a:cubicBezTo>
                    <a:cubicBezTo>
                      <a:pt x="259809" y="153152"/>
                      <a:pt x="259809" y="153152"/>
                      <a:pt x="259809" y="265823"/>
                    </a:cubicBezTo>
                    <a:cubicBezTo>
                      <a:pt x="259809" y="265823"/>
                      <a:pt x="259809" y="265823"/>
                      <a:pt x="293429" y="247692"/>
                    </a:cubicBezTo>
                    <a:cubicBezTo>
                      <a:pt x="293429" y="247692"/>
                      <a:pt x="293429" y="247692"/>
                      <a:pt x="294722" y="118185"/>
                    </a:cubicBezTo>
                    <a:cubicBezTo>
                      <a:pt x="294722" y="116890"/>
                      <a:pt x="294722" y="115595"/>
                      <a:pt x="296015" y="114300"/>
                    </a:cubicBezTo>
                    <a:cubicBezTo>
                      <a:pt x="297308" y="113005"/>
                      <a:pt x="298601" y="111710"/>
                      <a:pt x="301187" y="111710"/>
                    </a:cubicBezTo>
                    <a:lnTo>
                      <a:pt x="307652" y="113005"/>
                    </a:lnTo>
                    <a:cubicBezTo>
                      <a:pt x="307652" y="113005"/>
                      <a:pt x="307652" y="113005"/>
                      <a:pt x="235241" y="15875"/>
                    </a:cubicBezTo>
                    <a:close/>
                    <a:moveTo>
                      <a:pt x="235348" y="0"/>
                    </a:moveTo>
                    <a:cubicBezTo>
                      <a:pt x="235348" y="0"/>
                      <a:pt x="237938" y="0"/>
                      <a:pt x="239233" y="0"/>
                    </a:cubicBezTo>
                    <a:cubicBezTo>
                      <a:pt x="241823" y="1299"/>
                      <a:pt x="241823" y="2598"/>
                      <a:pt x="241823" y="2598"/>
                    </a:cubicBezTo>
                    <a:cubicBezTo>
                      <a:pt x="241823" y="2598"/>
                      <a:pt x="241823" y="2598"/>
                      <a:pt x="327286" y="115599"/>
                    </a:cubicBezTo>
                    <a:cubicBezTo>
                      <a:pt x="327286" y="115599"/>
                      <a:pt x="329876" y="119496"/>
                      <a:pt x="327286" y="123392"/>
                    </a:cubicBezTo>
                    <a:cubicBezTo>
                      <a:pt x="324697" y="125990"/>
                      <a:pt x="322107" y="125990"/>
                      <a:pt x="322107" y="125990"/>
                    </a:cubicBezTo>
                    <a:cubicBezTo>
                      <a:pt x="322107" y="125990"/>
                      <a:pt x="322107" y="125990"/>
                      <a:pt x="307863" y="124691"/>
                    </a:cubicBezTo>
                    <a:cubicBezTo>
                      <a:pt x="307863" y="124691"/>
                      <a:pt x="307863" y="124691"/>
                      <a:pt x="307863" y="251980"/>
                    </a:cubicBezTo>
                    <a:cubicBezTo>
                      <a:pt x="307863" y="254578"/>
                      <a:pt x="306568" y="255877"/>
                      <a:pt x="303978" y="257175"/>
                    </a:cubicBezTo>
                    <a:cubicBezTo>
                      <a:pt x="303978" y="257175"/>
                      <a:pt x="303978" y="257175"/>
                      <a:pt x="169308" y="327314"/>
                    </a:cubicBezTo>
                    <a:cubicBezTo>
                      <a:pt x="169308" y="327314"/>
                      <a:pt x="168013" y="328613"/>
                      <a:pt x="166718" y="328613"/>
                    </a:cubicBezTo>
                    <a:cubicBezTo>
                      <a:pt x="165424" y="328613"/>
                      <a:pt x="164129" y="327314"/>
                      <a:pt x="164129" y="327314"/>
                    </a:cubicBezTo>
                    <a:cubicBezTo>
                      <a:pt x="164129" y="327314"/>
                      <a:pt x="164129" y="327314"/>
                      <a:pt x="25574" y="254578"/>
                    </a:cubicBezTo>
                    <a:cubicBezTo>
                      <a:pt x="22984" y="254578"/>
                      <a:pt x="21689" y="251980"/>
                      <a:pt x="21689" y="249382"/>
                    </a:cubicBezTo>
                    <a:cubicBezTo>
                      <a:pt x="21689" y="249382"/>
                      <a:pt x="21689" y="249382"/>
                      <a:pt x="21689" y="129887"/>
                    </a:cubicBezTo>
                    <a:cubicBezTo>
                      <a:pt x="21689" y="129887"/>
                      <a:pt x="21689" y="129887"/>
                      <a:pt x="6150" y="129887"/>
                    </a:cubicBezTo>
                    <a:cubicBezTo>
                      <a:pt x="3561" y="129887"/>
                      <a:pt x="2266" y="128588"/>
                      <a:pt x="971" y="127289"/>
                    </a:cubicBezTo>
                    <a:cubicBezTo>
                      <a:pt x="-324" y="125990"/>
                      <a:pt x="-324" y="123392"/>
                      <a:pt x="971" y="120795"/>
                    </a:cubicBezTo>
                    <a:cubicBezTo>
                      <a:pt x="971" y="120795"/>
                      <a:pt x="971" y="120795"/>
                      <a:pt x="34638" y="54552"/>
                    </a:cubicBezTo>
                    <a:cubicBezTo>
                      <a:pt x="35933" y="51955"/>
                      <a:pt x="37228" y="51955"/>
                      <a:pt x="38523" y="50656"/>
                    </a:cubicBezTo>
                    <a:cubicBezTo>
                      <a:pt x="38523" y="50656"/>
                      <a:pt x="38523" y="50656"/>
                      <a:pt x="59241" y="45460"/>
                    </a:cubicBezTo>
                    <a:cubicBezTo>
                      <a:pt x="59241" y="45460"/>
                      <a:pt x="59241" y="45460"/>
                      <a:pt x="59241" y="27276"/>
                    </a:cubicBezTo>
                    <a:cubicBezTo>
                      <a:pt x="59241" y="24678"/>
                      <a:pt x="60536" y="22081"/>
                      <a:pt x="63126" y="20782"/>
                    </a:cubicBezTo>
                    <a:cubicBezTo>
                      <a:pt x="63126" y="20782"/>
                      <a:pt x="63126" y="20782"/>
                      <a:pt x="83844" y="14287"/>
                    </a:cubicBezTo>
                    <a:cubicBezTo>
                      <a:pt x="83844" y="14287"/>
                      <a:pt x="83844" y="14287"/>
                      <a:pt x="85139" y="14287"/>
                    </a:cubicBezTo>
                    <a:cubicBezTo>
                      <a:pt x="86434" y="14287"/>
                      <a:pt x="86434" y="14287"/>
                      <a:pt x="86434" y="14287"/>
                    </a:cubicBezTo>
                    <a:cubicBezTo>
                      <a:pt x="86434" y="14287"/>
                      <a:pt x="86434" y="14287"/>
                      <a:pt x="98088" y="16885"/>
                    </a:cubicBezTo>
                    <a:cubicBezTo>
                      <a:pt x="100678" y="16885"/>
                      <a:pt x="103268" y="19483"/>
                      <a:pt x="103268" y="22081"/>
                    </a:cubicBezTo>
                    <a:cubicBezTo>
                      <a:pt x="103268" y="22081"/>
                      <a:pt x="103268" y="22081"/>
                      <a:pt x="103268" y="33771"/>
                    </a:cubicBezTo>
                    <a:cubicBezTo>
                      <a:pt x="103268" y="33771"/>
                      <a:pt x="103268" y="33771"/>
                      <a:pt x="235348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Montserrat SemiBold" panose="00000700000000000000" charset="0"/>
                  <a:ea typeface="+mn-ea"/>
                  <a:cs typeface="Montserrat SemiBold" panose="00000700000000000000" charset="0"/>
                </a:endParaRPr>
              </a:p>
            </p:txBody>
          </p:sp>
        </p:grpSp>
        <p:sp>
          <p:nvSpPr>
            <p:cNvPr id="11" name="CustomText1"/>
            <p:cNvSpPr/>
            <p:nvPr/>
          </p:nvSpPr>
          <p:spPr>
            <a:xfrm>
              <a:off x="1458685" y="2352811"/>
              <a:ext cx="2837285" cy="152218"/>
            </a:xfrm>
            <a:prstGeom prst="rect">
              <a:avLst/>
            </a:prstGeom>
            <a:noFill/>
          </p:spPr>
          <p:txBody>
            <a:bodyPr wrap="none" lIns="0" tIns="0" rIns="0" bIns="0">
              <a:noAutofit/>
            </a:bodyPr>
            <a:lstStyle/>
            <a:p>
              <a:pPr marL="0" marR="0" lvl="0" indent="0" algn="r" defTabSz="914400" rtl="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r>
                <a:rPr lang="en-US" sz="2400" ker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Kiềm chế cảm xúc tiêu cực</a:t>
              </a:r>
              <a:r>
                <a:rPr lang="en-VN" sz="2400">
                  <a:effectLst/>
                </a:rPr>
                <a:t> </a:t>
              </a:r>
              <a:endParaRPr kumimoji="0" lang="en-US" altLang="zh-CN" sz="2400" b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</a:endParaRPr>
            </a:p>
          </p:txBody>
        </p:sp>
        <p:cxnSp>
          <p:nvCxnSpPr>
            <p:cNvPr id="12" name="LineShape"/>
            <p:cNvCxnSpPr/>
            <p:nvPr/>
          </p:nvCxnSpPr>
          <p:spPr>
            <a:xfrm flipH="1">
              <a:off x="1520692" y="2860484"/>
              <a:ext cx="6164621" cy="0"/>
            </a:xfrm>
            <a:prstGeom prst="straightConnector1">
              <a:avLst/>
            </a:prstGeom>
            <a:noFill/>
            <a:ln w="12700" cap="flat" cmpd="sng">
              <a:solidFill>
                <a:srgbClr val="D8D8D8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3" name="CustomText1"/>
            <p:cNvSpPr/>
            <p:nvPr/>
          </p:nvSpPr>
          <p:spPr>
            <a:xfrm>
              <a:off x="4848028" y="2352811"/>
              <a:ext cx="2837285" cy="152218"/>
            </a:xfrm>
            <a:prstGeom prst="rect">
              <a:avLst/>
            </a:prstGeom>
            <a:noFill/>
          </p:spPr>
          <p:txBody>
            <a:bodyPr wrap="none" lIns="0" tIns="0" rIns="0" bIns="0">
              <a:noAutofit/>
            </a:bodyPr>
            <a:lstStyle/>
            <a:p>
              <a:pPr marL="0" marR="0" lvl="0" indent="0" algn="l" defTabSz="914400" rtl="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r>
                <a:rPr lang="en-US" sz="2400" ker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Nhờ người can thiệp</a:t>
              </a:r>
              <a:r>
                <a:rPr lang="en-VN" sz="2400">
                  <a:effectLst/>
                </a:rPr>
                <a:t> </a:t>
              </a:r>
              <a:endParaRPr kumimoji="0" lang="en-US" altLang="zh-CN" sz="2400" b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</a:endParaRPr>
            </a:p>
          </p:txBody>
        </p:sp>
        <p:sp>
          <p:nvSpPr>
            <p:cNvPr id="14" name="RelativeShape1"/>
            <p:cNvSpPr/>
            <p:nvPr/>
          </p:nvSpPr>
          <p:spPr>
            <a:xfrm>
              <a:off x="4599072" y="3358483"/>
              <a:ext cx="3086243" cy="2476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Montserrat SemiBold" panose="00000700000000000000" charset="0"/>
                  <a:ea typeface="+mn-ea"/>
                  <a:cs typeface="Montserrat SemiBold" panose="00000700000000000000" charset="0"/>
                </a:rPr>
                <a:t>CÁCH KHÁC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 SemiBold" panose="00000700000000000000" charset="0"/>
                <a:ea typeface="+mn-ea"/>
                <a:cs typeface="Montserrat SemiBold" panose="00000700000000000000" charset="0"/>
              </a:endParaRPr>
            </a:p>
          </p:txBody>
        </p:sp>
        <p:sp>
          <p:nvSpPr>
            <p:cNvPr id="15" name="ValueShape1"/>
            <p:cNvSpPr/>
            <p:nvPr/>
          </p:nvSpPr>
          <p:spPr>
            <a:xfrm>
              <a:off x="4599072" y="3358483"/>
              <a:ext cx="1865637" cy="247625"/>
            </a:xfrm>
            <a:prstGeom prst="roundRect">
              <a:avLst>
                <a:gd name="adj" fmla="val 50000"/>
              </a:avLst>
            </a:prstGeom>
            <a:solidFill>
              <a:srgbClr val="6CA78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 SemiBold" panose="00000700000000000000" charset="0"/>
                <a:ea typeface="+mn-ea"/>
                <a:cs typeface="Montserrat SemiBold" panose="00000700000000000000" charset="0"/>
              </a:endParaRPr>
            </a:p>
          </p:txBody>
        </p:sp>
        <p:sp>
          <p:nvSpPr>
            <p:cNvPr id="16" name="RelativeShape2"/>
            <p:cNvSpPr/>
            <p:nvPr/>
          </p:nvSpPr>
          <p:spPr>
            <a:xfrm flipH="1">
              <a:off x="1458686" y="3358483"/>
              <a:ext cx="3086242" cy="2476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C7D69"/>
                  </a:solidFill>
                  <a:effectLst/>
                  <a:uLnTx/>
                  <a:uFillTx/>
                  <a:latin typeface="Montserrat SemiBold" panose="00000700000000000000" charset="0"/>
                  <a:ea typeface="+mn-ea"/>
                  <a:cs typeface="Montserrat SemiBold" panose="00000700000000000000" charset="0"/>
                </a:rPr>
                <a:t>T3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3C7D69"/>
                </a:solidFill>
                <a:effectLst/>
                <a:uLnTx/>
                <a:uFillTx/>
                <a:latin typeface="Montserrat SemiBold" panose="00000700000000000000" charset="0"/>
                <a:ea typeface="+mn-ea"/>
                <a:cs typeface="Montserrat SemiBold" panose="00000700000000000000" charset="0"/>
              </a:endParaRPr>
            </a:p>
          </p:txBody>
        </p:sp>
        <p:sp>
          <p:nvSpPr>
            <p:cNvPr id="17" name="ValueShape2"/>
            <p:cNvSpPr/>
            <p:nvPr/>
          </p:nvSpPr>
          <p:spPr>
            <a:xfrm flipH="1">
              <a:off x="2963154" y="3358484"/>
              <a:ext cx="1581775" cy="247625"/>
            </a:xfrm>
            <a:prstGeom prst="roundRect">
              <a:avLst>
                <a:gd name="adj" fmla="val 50000"/>
              </a:avLst>
            </a:prstGeom>
            <a:solidFill>
              <a:srgbClr val="6CA78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 SemiBold" panose="00000700000000000000" charset="0"/>
                <a:ea typeface="+mn-ea"/>
                <a:cs typeface="Montserrat SemiBold" panose="00000700000000000000" charset="0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4295971" y="3206266"/>
              <a:ext cx="552059" cy="552059"/>
              <a:chOff x="5727960" y="4275021"/>
              <a:chExt cx="736079" cy="736079"/>
            </a:xfrm>
          </p:grpSpPr>
          <p:sp>
            <p:nvSpPr>
              <p:cNvPr id="25" name="BackShape"/>
              <p:cNvSpPr/>
              <p:nvPr/>
            </p:nvSpPr>
            <p:spPr>
              <a:xfrm>
                <a:off x="5727960" y="4275021"/>
                <a:ext cx="736079" cy="73607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2">
                    <a:lumMod val="40000"/>
                    <a:lumOff val="6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Montserrat SemiBold" panose="00000700000000000000" charset="0"/>
                  <a:ea typeface="+mn-ea"/>
                  <a:cs typeface="Montserrat SemiBold" panose="00000700000000000000" charset="0"/>
                </a:endParaRPr>
              </a:p>
            </p:txBody>
          </p:sp>
          <p:sp>
            <p:nvSpPr>
              <p:cNvPr id="26" name="IconShape"/>
              <p:cNvSpPr>
                <a:spLocks noChangeAspect="1"/>
              </p:cNvSpPr>
              <p:nvPr/>
            </p:nvSpPr>
            <p:spPr bwMode="auto">
              <a:xfrm>
                <a:off x="5860392" y="4407327"/>
                <a:ext cx="471216" cy="471469"/>
              </a:xfrm>
              <a:custGeom>
                <a:avLst/>
                <a:gdLst>
                  <a:gd name="connsiteX0" fmla="*/ 94638 w 328437"/>
                  <a:gd name="connsiteY0" fmla="*/ 163513 h 328613"/>
                  <a:gd name="connsiteX1" fmla="*/ 95937 w 328437"/>
                  <a:gd name="connsiteY1" fmla="*/ 163513 h 328613"/>
                  <a:gd name="connsiteX2" fmla="*/ 134903 w 328437"/>
                  <a:gd name="connsiteY2" fmla="*/ 169971 h 328613"/>
                  <a:gd name="connsiteX3" fmla="*/ 136202 w 328437"/>
                  <a:gd name="connsiteY3" fmla="*/ 171262 h 328613"/>
                  <a:gd name="connsiteX4" fmla="*/ 136202 w 328437"/>
                  <a:gd name="connsiteY4" fmla="*/ 238422 h 328613"/>
                  <a:gd name="connsiteX5" fmla="*/ 136202 w 328437"/>
                  <a:gd name="connsiteY5" fmla="*/ 239713 h 328613"/>
                  <a:gd name="connsiteX6" fmla="*/ 134903 w 328437"/>
                  <a:gd name="connsiteY6" fmla="*/ 239713 h 328613"/>
                  <a:gd name="connsiteX7" fmla="*/ 133604 w 328437"/>
                  <a:gd name="connsiteY7" fmla="*/ 239713 h 328613"/>
                  <a:gd name="connsiteX8" fmla="*/ 94638 w 328437"/>
                  <a:gd name="connsiteY8" fmla="*/ 226798 h 328613"/>
                  <a:gd name="connsiteX9" fmla="*/ 93339 w 328437"/>
                  <a:gd name="connsiteY9" fmla="*/ 225506 h 328613"/>
                  <a:gd name="connsiteX10" fmla="*/ 93339 w 328437"/>
                  <a:gd name="connsiteY10" fmla="*/ 166096 h 328613"/>
                  <a:gd name="connsiteX11" fmla="*/ 94638 w 328437"/>
                  <a:gd name="connsiteY11" fmla="*/ 163513 h 328613"/>
                  <a:gd name="connsiteX12" fmla="*/ 45714 w 328437"/>
                  <a:gd name="connsiteY12" fmla="*/ 157163 h 328613"/>
                  <a:gd name="connsiteX13" fmla="*/ 48227 w 328437"/>
                  <a:gd name="connsiteY13" fmla="*/ 157163 h 328613"/>
                  <a:gd name="connsiteX14" fmla="*/ 74620 w 328437"/>
                  <a:gd name="connsiteY14" fmla="*/ 161051 h 328613"/>
                  <a:gd name="connsiteX15" fmla="*/ 75877 w 328437"/>
                  <a:gd name="connsiteY15" fmla="*/ 162347 h 328613"/>
                  <a:gd name="connsiteX16" fmla="*/ 75877 w 328437"/>
                  <a:gd name="connsiteY16" fmla="*/ 218071 h 328613"/>
                  <a:gd name="connsiteX17" fmla="*/ 74620 w 328437"/>
                  <a:gd name="connsiteY17" fmla="*/ 219367 h 328613"/>
                  <a:gd name="connsiteX18" fmla="*/ 73363 w 328437"/>
                  <a:gd name="connsiteY18" fmla="*/ 220663 h 328613"/>
                  <a:gd name="connsiteX19" fmla="*/ 46971 w 328437"/>
                  <a:gd name="connsiteY19" fmla="*/ 211592 h 328613"/>
                  <a:gd name="connsiteX20" fmla="*/ 45714 w 328437"/>
                  <a:gd name="connsiteY20" fmla="*/ 209000 h 328613"/>
                  <a:gd name="connsiteX21" fmla="*/ 45714 w 328437"/>
                  <a:gd name="connsiteY21" fmla="*/ 158459 h 328613"/>
                  <a:gd name="connsiteX22" fmla="*/ 45714 w 328437"/>
                  <a:gd name="connsiteY22" fmla="*/ 157163 h 328613"/>
                  <a:gd name="connsiteX23" fmla="*/ 34601 w 328437"/>
                  <a:gd name="connsiteY23" fmla="*/ 131763 h 328613"/>
                  <a:gd name="connsiteX24" fmla="*/ 34601 w 328437"/>
                  <a:gd name="connsiteY24" fmla="*/ 246063 h 328613"/>
                  <a:gd name="connsiteX25" fmla="*/ 161601 w 328437"/>
                  <a:gd name="connsiteY25" fmla="*/ 311151 h 328613"/>
                  <a:gd name="connsiteX26" fmla="*/ 161601 w 328437"/>
                  <a:gd name="connsiteY26" fmla="*/ 133351 h 328613"/>
                  <a:gd name="connsiteX27" fmla="*/ 134613 w 328437"/>
                  <a:gd name="connsiteY27" fmla="*/ 133351 h 328613"/>
                  <a:gd name="connsiteX28" fmla="*/ 235241 w 328437"/>
                  <a:gd name="connsiteY28" fmla="*/ 15875 h 328613"/>
                  <a:gd name="connsiteX29" fmla="*/ 147314 w 328437"/>
                  <a:gd name="connsiteY29" fmla="*/ 120775 h 328613"/>
                  <a:gd name="connsiteX30" fmla="*/ 165417 w 328437"/>
                  <a:gd name="connsiteY30" fmla="*/ 120775 h 328613"/>
                  <a:gd name="connsiteX31" fmla="*/ 171882 w 328437"/>
                  <a:gd name="connsiteY31" fmla="*/ 127251 h 328613"/>
                  <a:gd name="connsiteX32" fmla="*/ 171882 w 328437"/>
                  <a:gd name="connsiteY32" fmla="*/ 311150 h 328613"/>
                  <a:gd name="connsiteX33" fmla="*/ 222311 w 328437"/>
                  <a:gd name="connsiteY33" fmla="*/ 285249 h 328613"/>
                  <a:gd name="connsiteX34" fmla="*/ 222311 w 328437"/>
                  <a:gd name="connsiteY34" fmla="*/ 157037 h 328613"/>
                  <a:gd name="connsiteX35" fmla="*/ 223604 w 328437"/>
                  <a:gd name="connsiteY35" fmla="*/ 154447 h 328613"/>
                  <a:gd name="connsiteX36" fmla="*/ 257223 w 328437"/>
                  <a:gd name="connsiteY36" fmla="*/ 151857 h 328613"/>
                  <a:gd name="connsiteX37" fmla="*/ 258516 w 328437"/>
                  <a:gd name="connsiteY37" fmla="*/ 151857 h 328613"/>
                  <a:gd name="connsiteX38" fmla="*/ 259809 w 328437"/>
                  <a:gd name="connsiteY38" fmla="*/ 153152 h 328613"/>
                  <a:gd name="connsiteX39" fmla="*/ 259809 w 328437"/>
                  <a:gd name="connsiteY39" fmla="*/ 265823 h 328613"/>
                  <a:gd name="connsiteX40" fmla="*/ 293429 w 328437"/>
                  <a:gd name="connsiteY40" fmla="*/ 247692 h 328613"/>
                  <a:gd name="connsiteX41" fmla="*/ 294722 w 328437"/>
                  <a:gd name="connsiteY41" fmla="*/ 118185 h 328613"/>
                  <a:gd name="connsiteX42" fmla="*/ 296015 w 328437"/>
                  <a:gd name="connsiteY42" fmla="*/ 114300 h 328613"/>
                  <a:gd name="connsiteX43" fmla="*/ 301187 w 328437"/>
                  <a:gd name="connsiteY43" fmla="*/ 111710 h 328613"/>
                  <a:gd name="connsiteX44" fmla="*/ 307652 w 328437"/>
                  <a:gd name="connsiteY44" fmla="*/ 113005 h 328613"/>
                  <a:gd name="connsiteX45" fmla="*/ 235241 w 328437"/>
                  <a:gd name="connsiteY45" fmla="*/ 15875 h 328613"/>
                  <a:gd name="connsiteX46" fmla="*/ 235348 w 328437"/>
                  <a:gd name="connsiteY46" fmla="*/ 0 h 328613"/>
                  <a:gd name="connsiteX47" fmla="*/ 239233 w 328437"/>
                  <a:gd name="connsiteY47" fmla="*/ 0 h 328613"/>
                  <a:gd name="connsiteX48" fmla="*/ 241823 w 328437"/>
                  <a:gd name="connsiteY48" fmla="*/ 2598 h 328613"/>
                  <a:gd name="connsiteX49" fmla="*/ 327286 w 328437"/>
                  <a:gd name="connsiteY49" fmla="*/ 115599 h 328613"/>
                  <a:gd name="connsiteX50" fmla="*/ 327286 w 328437"/>
                  <a:gd name="connsiteY50" fmla="*/ 123392 h 328613"/>
                  <a:gd name="connsiteX51" fmla="*/ 322107 w 328437"/>
                  <a:gd name="connsiteY51" fmla="*/ 125990 h 328613"/>
                  <a:gd name="connsiteX52" fmla="*/ 307863 w 328437"/>
                  <a:gd name="connsiteY52" fmla="*/ 124691 h 328613"/>
                  <a:gd name="connsiteX53" fmla="*/ 307863 w 328437"/>
                  <a:gd name="connsiteY53" fmla="*/ 251980 h 328613"/>
                  <a:gd name="connsiteX54" fmla="*/ 303978 w 328437"/>
                  <a:gd name="connsiteY54" fmla="*/ 257175 h 328613"/>
                  <a:gd name="connsiteX55" fmla="*/ 169308 w 328437"/>
                  <a:gd name="connsiteY55" fmla="*/ 327314 h 328613"/>
                  <a:gd name="connsiteX56" fmla="*/ 166718 w 328437"/>
                  <a:gd name="connsiteY56" fmla="*/ 328613 h 328613"/>
                  <a:gd name="connsiteX57" fmla="*/ 164129 w 328437"/>
                  <a:gd name="connsiteY57" fmla="*/ 327314 h 328613"/>
                  <a:gd name="connsiteX58" fmla="*/ 25574 w 328437"/>
                  <a:gd name="connsiteY58" fmla="*/ 254578 h 328613"/>
                  <a:gd name="connsiteX59" fmla="*/ 21689 w 328437"/>
                  <a:gd name="connsiteY59" fmla="*/ 249382 h 328613"/>
                  <a:gd name="connsiteX60" fmla="*/ 21689 w 328437"/>
                  <a:gd name="connsiteY60" fmla="*/ 129887 h 328613"/>
                  <a:gd name="connsiteX61" fmla="*/ 6150 w 328437"/>
                  <a:gd name="connsiteY61" fmla="*/ 129887 h 328613"/>
                  <a:gd name="connsiteX62" fmla="*/ 971 w 328437"/>
                  <a:gd name="connsiteY62" fmla="*/ 127289 h 328613"/>
                  <a:gd name="connsiteX63" fmla="*/ 971 w 328437"/>
                  <a:gd name="connsiteY63" fmla="*/ 120795 h 328613"/>
                  <a:gd name="connsiteX64" fmla="*/ 34638 w 328437"/>
                  <a:gd name="connsiteY64" fmla="*/ 54552 h 328613"/>
                  <a:gd name="connsiteX65" fmla="*/ 38523 w 328437"/>
                  <a:gd name="connsiteY65" fmla="*/ 50656 h 328613"/>
                  <a:gd name="connsiteX66" fmla="*/ 59241 w 328437"/>
                  <a:gd name="connsiteY66" fmla="*/ 45460 h 328613"/>
                  <a:gd name="connsiteX67" fmla="*/ 59241 w 328437"/>
                  <a:gd name="connsiteY67" fmla="*/ 27276 h 328613"/>
                  <a:gd name="connsiteX68" fmla="*/ 63126 w 328437"/>
                  <a:gd name="connsiteY68" fmla="*/ 20782 h 328613"/>
                  <a:gd name="connsiteX69" fmla="*/ 83844 w 328437"/>
                  <a:gd name="connsiteY69" fmla="*/ 14287 h 328613"/>
                  <a:gd name="connsiteX70" fmla="*/ 85139 w 328437"/>
                  <a:gd name="connsiteY70" fmla="*/ 14287 h 328613"/>
                  <a:gd name="connsiteX71" fmla="*/ 86434 w 328437"/>
                  <a:gd name="connsiteY71" fmla="*/ 14287 h 328613"/>
                  <a:gd name="connsiteX72" fmla="*/ 98088 w 328437"/>
                  <a:gd name="connsiteY72" fmla="*/ 16885 h 328613"/>
                  <a:gd name="connsiteX73" fmla="*/ 103268 w 328437"/>
                  <a:gd name="connsiteY73" fmla="*/ 22081 h 328613"/>
                  <a:gd name="connsiteX74" fmla="*/ 103268 w 328437"/>
                  <a:gd name="connsiteY74" fmla="*/ 33771 h 328613"/>
                  <a:gd name="connsiteX75" fmla="*/ 235348 w 328437"/>
                  <a:gd name="connsiteY75" fmla="*/ 0 h 32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328437" h="328613">
                    <a:moveTo>
                      <a:pt x="94638" y="163513"/>
                    </a:moveTo>
                    <a:cubicBezTo>
                      <a:pt x="94638" y="163513"/>
                      <a:pt x="95937" y="163513"/>
                      <a:pt x="95937" y="163513"/>
                    </a:cubicBezTo>
                    <a:cubicBezTo>
                      <a:pt x="95937" y="163513"/>
                      <a:pt x="95937" y="163513"/>
                      <a:pt x="134903" y="169971"/>
                    </a:cubicBezTo>
                    <a:cubicBezTo>
                      <a:pt x="136202" y="169971"/>
                      <a:pt x="136202" y="169971"/>
                      <a:pt x="136202" y="171262"/>
                    </a:cubicBezTo>
                    <a:cubicBezTo>
                      <a:pt x="136202" y="171262"/>
                      <a:pt x="136202" y="171262"/>
                      <a:pt x="136202" y="238422"/>
                    </a:cubicBezTo>
                    <a:cubicBezTo>
                      <a:pt x="136202" y="238422"/>
                      <a:pt x="136202" y="239713"/>
                      <a:pt x="136202" y="239713"/>
                    </a:cubicBezTo>
                    <a:cubicBezTo>
                      <a:pt x="134903" y="239713"/>
                      <a:pt x="134903" y="239713"/>
                      <a:pt x="134903" y="239713"/>
                    </a:cubicBezTo>
                    <a:cubicBezTo>
                      <a:pt x="134903" y="239713"/>
                      <a:pt x="134903" y="239713"/>
                      <a:pt x="133604" y="239713"/>
                    </a:cubicBezTo>
                    <a:cubicBezTo>
                      <a:pt x="133604" y="239713"/>
                      <a:pt x="133604" y="239713"/>
                      <a:pt x="94638" y="226798"/>
                    </a:cubicBezTo>
                    <a:cubicBezTo>
                      <a:pt x="94638" y="226798"/>
                      <a:pt x="93339" y="225506"/>
                      <a:pt x="93339" y="225506"/>
                    </a:cubicBezTo>
                    <a:cubicBezTo>
                      <a:pt x="93339" y="225506"/>
                      <a:pt x="93339" y="225506"/>
                      <a:pt x="93339" y="166096"/>
                    </a:cubicBezTo>
                    <a:cubicBezTo>
                      <a:pt x="93339" y="164805"/>
                      <a:pt x="94638" y="164805"/>
                      <a:pt x="94638" y="163513"/>
                    </a:cubicBezTo>
                    <a:close/>
                    <a:moveTo>
                      <a:pt x="45714" y="157163"/>
                    </a:moveTo>
                    <a:cubicBezTo>
                      <a:pt x="46971" y="157163"/>
                      <a:pt x="46971" y="157163"/>
                      <a:pt x="48227" y="157163"/>
                    </a:cubicBezTo>
                    <a:cubicBezTo>
                      <a:pt x="48227" y="157163"/>
                      <a:pt x="48227" y="157163"/>
                      <a:pt x="74620" y="161051"/>
                    </a:cubicBezTo>
                    <a:cubicBezTo>
                      <a:pt x="74620" y="161051"/>
                      <a:pt x="75877" y="161051"/>
                      <a:pt x="75877" y="162347"/>
                    </a:cubicBezTo>
                    <a:cubicBezTo>
                      <a:pt x="75877" y="162347"/>
                      <a:pt x="75877" y="162347"/>
                      <a:pt x="75877" y="218071"/>
                    </a:cubicBezTo>
                    <a:cubicBezTo>
                      <a:pt x="75877" y="219367"/>
                      <a:pt x="75877" y="219367"/>
                      <a:pt x="74620" y="219367"/>
                    </a:cubicBezTo>
                    <a:cubicBezTo>
                      <a:pt x="74620" y="220663"/>
                      <a:pt x="74620" y="220663"/>
                      <a:pt x="73363" y="220663"/>
                    </a:cubicBezTo>
                    <a:cubicBezTo>
                      <a:pt x="73363" y="220663"/>
                      <a:pt x="73363" y="220663"/>
                      <a:pt x="46971" y="211592"/>
                    </a:cubicBezTo>
                    <a:cubicBezTo>
                      <a:pt x="45714" y="210296"/>
                      <a:pt x="45714" y="210296"/>
                      <a:pt x="45714" y="209000"/>
                    </a:cubicBezTo>
                    <a:cubicBezTo>
                      <a:pt x="45714" y="209000"/>
                      <a:pt x="45714" y="209000"/>
                      <a:pt x="45714" y="158459"/>
                    </a:cubicBezTo>
                    <a:cubicBezTo>
                      <a:pt x="45714" y="158459"/>
                      <a:pt x="45714" y="157163"/>
                      <a:pt x="45714" y="157163"/>
                    </a:cubicBezTo>
                    <a:close/>
                    <a:moveTo>
                      <a:pt x="34601" y="131763"/>
                    </a:moveTo>
                    <a:lnTo>
                      <a:pt x="34601" y="246063"/>
                    </a:lnTo>
                    <a:lnTo>
                      <a:pt x="161601" y="311151"/>
                    </a:lnTo>
                    <a:lnTo>
                      <a:pt x="161601" y="133351"/>
                    </a:lnTo>
                    <a:lnTo>
                      <a:pt x="134613" y="133351"/>
                    </a:lnTo>
                    <a:close/>
                    <a:moveTo>
                      <a:pt x="235241" y="15875"/>
                    </a:moveTo>
                    <a:cubicBezTo>
                      <a:pt x="235241" y="15875"/>
                      <a:pt x="235241" y="15875"/>
                      <a:pt x="147314" y="120775"/>
                    </a:cubicBezTo>
                    <a:cubicBezTo>
                      <a:pt x="147314" y="120775"/>
                      <a:pt x="147314" y="120775"/>
                      <a:pt x="165417" y="120775"/>
                    </a:cubicBezTo>
                    <a:cubicBezTo>
                      <a:pt x="169296" y="120775"/>
                      <a:pt x="171882" y="123365"/>
                      <a:pt x="171882" y="127251"/>
                    </a:cubicBezTo>
                    <a:cubicBezTo>
                      <a:pt x="171882" y="127251"/>
                      <a:pt x="171882" y="127251"/>
                      <a:pt x="171882" y="311150"/>
                    </a:cubicBezTo>
                    <a:cubicBezTo>
                      <a:pt x="171882" y="311150"/>
                      <a:pt x="171882" y="311150"/>
                      <a:pt x="222311" y="285249"/>
                    </a:cubicBezTo>
                    <a:cubicBezTo>
                      <a:pt x="222311" y="285249"/>
                      <a:pt x="222311" y="285249"/>
                      <a:pt x="222311" y="157037"/>
                    </a:cubicBezTo>
                    <a:cubicBezTo>
                      <a:pt x="222311" y="155742"/>
                      <a:pt x="222311" y="154447"/>
                      <a:pt x="223604" y="154447"/>
                    </a:cubicBezTo>
                    <a:cubicBezTo>
                      <a:pt x="223604" y="154447"/>
                      <a:pt x="223604" y="154447"/>
                      <a:pt x="257223" y="151857"/>
                    </a:cubicBezTo>
                    <a:cubicBezTo>
                      <a:pt x="257223" y="151857"/>
                      <a:pt x="258516" y="151857"/>
                      <a:pt x="258516" y="151857"/>
                    </a:cubicBezTo>
                    <a:cubicBezTo>
                      <a:pt x="258516" y="153152"/>
                      <a:pt x="259809" y="153152"/>
                      <a:pt x="259809" y="153152"/>
                    </a:cubicBezTo>
                    <a:cubicBezTo>
                      <a:pt x="259809" y="153152"/>
                      <a:pt x="259809" y="153152"/>
                      <a:pt x="259809" y="265823"/>
                    </a:cubicBezTo>
                    <a:cubicBezTo>
                      <a:pt x="259809" y="265823"/>
                      <a:pt x="259809" y="265823"/>
                      <a:pt x="293429" y="247692"/>
                    </a:cubicBezTo>
                    <a:cubicBezTo>
                      <a:pt x="293429" y="247692"/>
                      <a:pt x="293429" y="247692"/>
                      <a:pt x="294722" y="118185"/>
                    </a:cubicBezTo>
                    <a:cubicBezTo>
                      <a:pt x="294722" y="116890"/>
                      <a:pt x="294722" y="115595"/>
                      <a:pt x="296015" y="114300"/>
                    </a:cubicBezTo>
                    <a:cubicBezTo>
                      <a:pt x="297308" y="113005"/>
                      <a:pt x="298601" y="111710"/>
                      <a:pt x="301187" y="111710"/>
                    </a:cubicBezTo>
                    <a:lnTo>
                      <a:pt x="307652" y="113005"/>
                    </a:lnTo>
                    <a:cubicBezTo>
                      <a:pt x="307652" y="113005"/>
                      <a:pt x="307652" y="113005"/>
                      <a:pt x="235241" y="15875"/>
                    </a:cubicBezTo>
                    <a:close/>
                    <a:moveTo>
                      <a:pt x="235348" y="0"/>
                    </a:moveTo>
                    <a:cubicBezTo>
                      <a:pt x="235348" y="0"/>
                      <a:pt x="237938" y="0"/>
                      <a:pt x="239233" y="0"/>
                    </a:cubicBezTo>
                    <a:cubicBezTo>
                      <a:pt x="241823" y="1299"/>
                      <a:pt x="241823" y="2598"/>
                      <a:pt x="241823" y="2598"/>
                    </a:cubicBezTo>
                    <a:cubicBezTo>
                      <a:pt x="241823" y="2598"/>
                      <a:pt x="241823" y="2598"/>
                      <a:pt x="327286" y="115599"/>
                    </a:cubicBezTo>
                    <a:cubicBezTo>
                      <a:pt x="327286" y="115599"/>
                      <a:pt x="329876" y="119496"/>
                      <a:pt x="327286" y="123392"/>
                    </a:cubicBezTo>
                    <a:cubicBezTo>
                      <a:pt x="324697" y="125990"/>
                      <a:pt x="322107" y="125990"/>
                      <a:pt x="322107" y="125990"/>
                    </a:cubicBezTo>
                    <a:cubicBezTo>
                      <a:pt x="322107" y="125990"/>
                      <a:pt x="322107" y="125990"/>
                      <a:pt x="307863" y="124691"/>
                    </a:cubicBezTo>
                    <a:cubicBezTo>
                      <a:pt x="307863" y="124691"/>
                      <a:pt x="307863" y="124691"/>
                      <a:pt x="307863" y="251980"/>
                    </a:cubicBezTo>
                    <a:cubicBezTo>
                      <a:pt x="307863" y="254578"/>
                      <a:pt x="306568" y="255877"/>
                      <a:pt x="303978" y="257175"/>
                    </a:cubicBezTo>
                    <a:cubicBezTo>
                      <a:pt x="303978" y="257175"/>
                      <a:pt x="303978" y="257175"/>
                      <a:pt x="169308" y="327314"/>
                    </a:cubicBezTo>
                    <a:cubicBezTo>
                      <a:pt x="169308" y="327314"/>
                      <a:pt x="168013" y="328613"/>
                      <a:pt x="166718" y="328613"/>
                    </a:cubicBezTo>
                    <a:cubicBezTo>
                      <a:pt x="165424" y="328613"/>
                      <a:pt x="164129" y="327314"/>
                      <a:pt x="164129" y="327314"/>
                    </a:cubicBezTo>
                    <a:cubicBezTo>
                      <a:pt x="164129" y="327314"/>
                      <a:pt x="164129" y="327314"/>
                      <a:pt x="25574" y="254578"/>
                    </a:cubicBezTo>
                    <a:cubicBezTo>
                      <a:pt x="22984" y="254578"/>
                      <a:pt x="21689" y="251980"/>
                      <a:pt x="21689" y="249382"/>
                    </a:cubicBezTo>
                    <a:cubicBezTo>
                      <a:pt x="21689" y="249382"/>
                      <a:pt x="21689" y="249382"/>
                      <a:pt x="21689" y="129887"/>
                    </a:cubicBezTo>
                    <a:cubicBezTo>
                      <a:pt x="21689" y="129887"/>
                      <a:pt x="21689" y="129887"/>
                      <a:pt x="6150" y="129887"/>
                    </a:cubicBezTo>
                    <a:cubicBezTo>
                      <a:pt x="3561" y="129887"/>
                      <a:pt x="2266" y="128588"/>
                      <a:pt x="971" y="127289"/>
                    </a:cubicBezTo>
                    <a:cubicBezTo>
                      <a:pt x="-324" y="125990"/>
                      <a:pt x="-324" y="123392"/>
                      <a:pt x="971" y="120795"/>
                    </a:cubicBezTo>
                    <a:cubicBezTo>
                      <a:pt x="971" y="120795"/>
                      <a:pt x="971" y="120795"/>
                      <a:pt x="34638" y="54552"/>
                    </a:cubicBezTo>
                    <a:cubicBezTo>
                      <a:pt x="35933" y="51955"/>
                      <a:pt x="37228" y="51955"/>
                      <a:pt x="38523" y="50656"/>
                    </a:cubicBezTo>
                    <a:cubicBezTo>
                      <a:pt x="38523" y="50656"/>
                      <a:pt x="38523" y="50656"/>
                      <a:pt x="59241" y="45460"/>
                    </a:cubicBezTo>
                    <a:cubicBezTo>
                      <a:pt x="59241" y="45460"/>
                      <a:pt x="59241" y="45460"/>
                      <a:pt x="59241" y="27276"/>
                    </a:cubicBezTo>
                    <a:cubicBezTo>
                      <a:pt x="59241" y="24678"/>
                      <a:pt x="60536" y="22081"/>
                      <a:pt x="63126" y="20782"/>
                    </a:cubicBezTo>
                    <a:cubicBezTo>
                      <a:pt x="63126" y="20782"/>
                      <a:pt x="63126" y="20782"/>
                      <a:pt x="83844" y="14287"/>
                    </a:cubicBezTo>
                    <a:cubicBezTo>
                      <a:pt x="83844" y="14287"/>
                      <a:pt x="83844" y="14287"/>
                      <a:pt x="85139" y="14287"/>
                    </a:cubicBezTo>
                    <a:cubicBezTo>
                      <a:pt x="86434" y="14287"/>
                      <a:pt x="86434" y="14287"/>
                      <a:pt x="86434" y="14287"/>
                    </a:cubicBezTo>
                    <a:cubicBezTo>
                      <a:pt x="86434" y="14287"/>
                      <a:pt x="86434" y="14287"/>
                      <a:pt x="98088" y="16885"/>
                    </a:cubicBezTo>
                    <a:cubicBezTo>
                      <a:pt x="100678" y="16885"/>
                      <a:pt x="103268" y="19483"/>
                      <a:pt x="103268" y="22081"/>
                    </a:cubicBezTo>
                    <a:cubicBezTo>
                      <a:pt x="103268" y="22081"/>
                      <a:pt x="103268" y="22081"/>
                      <a:pt x="103268" y="33771"/>
                    </a:cubicBezTo>
                    <a:cubicBezTo>
                      <a:pt x="103268" y="33771"/>
                      <a:pt x="103268" y="33771"/>
                      <a:pt x="235348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Montserrat SemiBold" panose="00000700000000000000" charset="0"/>
                  <a:ea typeface="+mn-ea"/>
                  <a:cs typeface="Montserrat SemiBold" panose="00000700000000000000" charset="0"/>
                </a:endParaRPr>
              </a:p>
            </p:txBody>
          </p:sp>
        </p:grpSp>
        <p:sp>
          <p:nvSpPr>
            <p:cNvPr id="22" name="CustomText1"/>
            <p:cNvSpPr/>
            <p:nvPr/>
          </p:nvSpPr>
          <p:spPr>
            <a:xfrm>
              <a:off x="1656935" y="3659097"/>
              <a:ext cx="2700503" cy="594872"/>
            </a:xfrm>
            <a:prstGeom prst="rect">
              <a:avLst/>
            </a:prstGeom>
            <a:noFill/>
          </p:spPr>
          <p:txBody>
            <a:bodyPr wrap="none" lIns="0" tIns="0" rIns="0" bIns="0">
              <a:noAutofit/>
            </a:bodyPr>
            <a:lstStyle/>
            <a:p>
              <a:pPr algn="just"/>
              <a:r>
                <a:rPr lang="en-US" sz="2200" ker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Ghi SĐT của người/ tổ chức tin cậy </a:t>
              </a:r>
            </a:p>
            <a:p>
              <a:pPr algn="just"/>
              <a:r>
                <a:rPr lang="en-US" sz="2200" ker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để khi xảy ra BLGĐ có thể gọi điện </a:t>
              </a:r>
            </a:p>
            <a:p>
              <a:pPr algn="just"/>
              <a:r>
                <a:rPr lang="en-US" sz="2200" ker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nhờ can thiệp.</a:t>
              </a:r>
              <a:endParaRPr lang="en-VN" sz="2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3" name="LineShape"/>
            <p:cNvCxnSpPr/>
            <p:nvPr/>
          </p:nvCxnSpPr>
          <p:spPr>
            <a:xfrm flipH="1">
              <a:off x="1489688" y="4331437"/>
              <a:ext cx="6164621" cy="0"/>
            </a:xfrm>
            <a:prstGeom prst="straightConnector1">
              <a:avLst/>
            </a:prstGeom>
            <a:noFill/>
            <a:ln w="12700" cap="flat" cmpd="sng">
              <a:solidFill>
                <a:srgbClr val="D8D8D8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24" name="CustomText1"/>
            <p:cNvSpPr/>
            <p:nvPr/>
          </p:nvSpPr>
          <p:spPr>
            <a:xfrm>
              <a:off x="4848029" y="3659097"/>
              <a:ext cx="2837285" cy="152218"/>
            </a:xfrm>
            <a:prstGeom prst="rect">
              <a:avLst/>
            </a:prstGeom>
            <a:noFill/>
          </p:spPr>
          <p:txBody>
            <a:bodyPr wrap="none" lIns="0" tIns="0" rIns="0" bIns="0">
              <a:noAutofit/>
            </a:bodyPr>
            <a:lstStyle/>
            <a:p>
              <a:r>
                <a:rPr lang="en-US" sz="2200" ker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Rời khỏi nơi có khả năng xảy ra </a:t>
              </a:r>
            </a:p>
            <a:p>
              <a:r>
                <a:rPr lang="en-US" sz="2200" ker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bạo lực gia đình.</a:t>
              </a:r>
              <a:endParaRPr lang="en-VN" sz="2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3558880" y="392423"/>
            <a:ext cx="5982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vi-VN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6CA78B"/>
                </a:solidFill>
                <a:effectLst/>
                <a:uLnTx/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+mn-ea"/>
              </a:rPr>
              <a:t>TRƯỚC KHI XẢY RA BLGĐ</a:t>
            </a:r>
            <a:endParaRPr kumimoji="1" lang="zh-CN" altLang="en-US" sz="3200" b="0" i="0" u="none" strike="noStrike" kern="1200" cap="none" spc="600" normalizeH="0" baseline="0" noProof="0" dirty="0">
              <a:ln>
                <a:noFill/>
              </a:ln>
              <a:solidFill>
                <a:srgbClr val="6CA78B"/>
              </a:solidFill>
              <a:effectLst/>
              <a:uLnTx/>
              <a:uFillTx/>
              <a:latin typeface="Montserrat SemiBold" panose="00000700000000000000" charset="0"/>
              <a:ea typeface="字魂35号-经典雅黑" panose="02000000000000000000" pitchFamily="2" charset="-122"/>
              <a:cs typeface="Montserrat SemiBold" panose="00000700000000000000" charset="0"/>
              <a:sym typeface="+mn-ea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29" name="组合 28"/>
            <p:cNvGrpSpPr/>
            <p:nvPr/>
          </p:nvGrpSpPr>
          <p:grpSpPr>
            <a:xfrm>
              <a:off x="165099" y="127483"/>
              <a:ext cx="11861800" cy="6603034"/>
              <a:chOff x="165099" y="127483"/>
              <a:chExt cx="11861800" cy="6603034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165099" y="127483"/>
                <a:ext cx="11861800" cy="66030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6" name="直接连接符 35"/>
              <p:cNvCxnSpPr/>
              <p:nvPr/>
            </p:nvCxnSpPr>
            <p:spPr>
              <a:xfrm>
                <a:off x="1568450" y="1043210"/>
                <a:ext cx="9055100" cy="0"/>
              </a:xfrm>
              <a:prstGeom prst="line">
                <a:avLst/>
              </a:prstGeom>
              <a:ln>
                <a:solidFill>
                  <a:srgbClr val="6CA7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组合 3"/>
          <p:cNvGrpSpPr/>
          <p:nvPr/>
        </p:nvGrpSpPr>
        <p:grpSpPr>
          <a:xfrm>
            <a:off x="6469911" y="2257846"/>
            <a:ext cx="324379" cy="2721036"/>
            <a:chOff x="4645756" y="2403999"/>
            <a:chExt cx="324379" cy="2721036"/>
          </a:xfrm>
          <a:solidFill>
            <a:srgbClr val="6CA78B"/>
          </a:solidFill>
        </p:grpSpPr>
        <p:sp>
          <p:nvSpPr>
            <p:cNvPr id="5" name="椭圆 4"/>
            <p:cNvSpPr/>
            <p:nvPr/>
          </p:nvSpPr>
          <p:spPr>
            <a:xfrm flipH="1">
              <a:off x="4645756" y="2403999"/>
              <a:ext cx="319533" cy="33263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 flipH="1">
              <a:off x="4650602" y="3596554"/>
              <a:ext cx="319533" cy="33263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 flipH="1">
              <a:off x="4645756" y="4792402"/>
              <a:ext cx="319533" cy="33263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913017" y="404495"/>
            <a:ext cx="6100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vi-VN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6CA78B"/>
                </a:solidFill>
                <a:effectLst/>
                <a:uLnTx/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+mn-ea"/>
              </a:rPr>
              <a:t>TRƯỚC KHI XẢY RA BLGĐ</a:t>
            </a:r>
            <a:endParaRPr kumimoji="1" lang="zh-CN" altLang="en-US" sz="3200" b="0" i="0" u="none" strike="noStrike" kern="1200" cap="none" spc="600" normalizeH="0" baseline="0" noProof="0" dirty="0">
              <a:ln>
                <a:noFill/>
              </a:ln>
              <a:solidFill>
                <a:srgbClr val="6CA78B"/>
              </a:solidFill>
              <a:effectLst/>
              <a:uLnTx/>
              <a:uFillTx/>
              <a:latin typeface="Montserrat SemiBold" panose="00000700000000000000" charset="0"/>
              <a:ea typeface="字魂35号-经典雅黑" panose="02000000000000000000" pitchFamily="2" charset="-122"/>
              <a:cs typeface="Montserrat SemiBold" panose="00000700000000000000" charset="0"/>
              <a:sym typeface="+mn-ea"/>
            </a:endParaRPr>
          </a:p>
        </p:txBody>
      </p:sp>
      <p:sp>
        <p:nvSpPr>
          <p:cNvPr id="49" name="TextBox 73"/>
          <p:cNvSpPr txBox="1"/>
          <p:nvPr/>
        </p:nvSpPr>
        <p:spPr>
          <a:xfrm>
            <a:off x="6954543" y="1734495"/>
            <a:ext cx="4561181" cy="1200329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ker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Tôn trọng, bình đẳng, chia sẻ, yêu thương các thành viên trong gia đình; kiềm chế cảm xúc tiêu cực</a:t>
            </a:r>
            <a:r>
              <a:rPr lang="en-VN" sz="2400">
                <a:effectLst/>
              </a:rPr>
              <a:t> 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字魂70号-灵悦黑体" panose="000005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" name="TextBox 73"/>
          <p:cNvSpPr txBox="1"/>
          <p:nvPr/>
        </p:nvSpPr>
        <p:spPr>
          <a:xfrm>
            <a:off x="6904543" y="3122258"/>
            <a:ext cx="4561181" cy="1200329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2400" ker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Rời khỏi nơi có nguy cơ xảy ra bạo lực gia đình, nói với người đáng tin cậy để nhờ can thiệp.</a:t>
            </a:r>
            <a:endParaRPr lang="en-VN" sz="24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73"/>
          <p:cNvSpPr txBox="1"/>
          <p:nvPr/>
        </p:nvSpPr>
        <p:spPr>
          <a:xfrm>
            <a:off x="6904543" y="4510021"/>
            <a:ext cx="4561181" cy="1569660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ker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 nên dùng lời nói, thái độ tích cực để tỏ thái độ thách thức, nhờ người khác can thiệp bằng cách thức tiêu cực.</a:t>
            </a:r>
            <a:r>
              <a:rPr lang="en-VN" sz="2400">
                <a:effectLst/>
              </a:rPr>
              <a:t> 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字魂70号-灵悦黑体" panose="000005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9" name="Picture 8" descr="A family reading a book together&#10;&#10;Description automatically generated">
            <a:extLst>
              <a:ext uri="{FF2B5EF4-FFF2-40B4-BE49-F238E27FC236}">
                <a16:creationId xmlns:a16="http://schemas.microsoft.com/office/drawing/2014/main" id="{973A7FDC-2F23-79F2-BD00-90BBE43C25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46" y="1892249"/>
            <a:ext cx="5672354" cy="378156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41" name="组合 40"/>
            <p:cNvGrpSpPr/>
            <p:nvPr/>
          </p:nvGrpSpPr>
          <p:grpSpPr>
            <a:xfrm>
              <a:off x="165099" y="127483"/>
              <a:ext cx="11861800" cy="6603034"/>
              <a:chOff x="165099" y="127483"/>
              <a:chExt cx="11861800" cy="6603034"/>
            </a:xfrm>
          </p:grpSpPr>
          <p:sp>
            <p:nvSpPr>
              <p:cNvPr id="42" name="矩形 41"/>
              <p:cNvSpPr/>
              <p:nvPr/>
            </p:nvSpPr>
            <p:spPr>
              <a:xfrm>
                <a:off x="165099" y="127483"/>
                <a:ext cx="11861800" cy="66030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SemiBold" panose="00000700000000000000" charset="0"/>
                  <a:ea typeface="等线" panose="02010600030101010101" pitchFamily="2" charset="-122"/>
                  <a:cs typeface="Montserrat SemiBold" panose="00000700000000000000" charset="0"/>
                </a:endParaRPr>
              </a:p>
            </p:txBody>
          </p:sp>
          <p:cxnSp>
            <p:nvCxnSpPr>
              <p:cNvPr id="47" name="直接连接符 46"/>
              <p:cNvCxnSpPr/>
              <p:nvPr/>
            </p:nvCxnSpPr>
            <p:spPr>
              <a:xfrm>
                <a:off x="1568450" y="1043210"/>
                <a:ext cx="9055100" cy="0"/>
              </a:xfrm>
              <a:prstGeom prst="line">
                <a:avLst/>
              </a:prstGeom>
              <a:ln>
                <a:solidFill>
                  <a:srgbClr val="6CA7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组合 2"/>
          <p:cNvGrpSpPr/>
          <p:nvPr/>
        </p:nvGrpSpPr>
        <p:grpSpPr>
          <a:xfrm>
            <a:off x="972456" y="1848311"/>
            <a:ext cx="10247086" cy="4001419"/>
            <a:chOff x="1458685" y="1899980"/>
            <a:chExt cx="6226630" cy="2431457"/>
          </a:xfrm>
        </p:grpSpPr>
        <p:sp>
          <p:nvSpPr>
            <p:cNvPr id="4" name="RelativeShape1"/>
            <p:cNvSpPr/>
            <p:nvPr/>
          </p:nvSpPr>
          <p:spPr>
            <a:xfrm>
              <a:off x="4599071" y="2052197"/>
              <a:ext cx="3086243" cy="2476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Montserrat SemiBold" panose="00000700000000000000" charset="0"/>
                  <a:ea typeface="+mn-ea"/>
                  <a:cs typeface="Montserrat SemiBold" panose="00000700000000000000" charset="0"/>
                </a:rPr>
                <a:t>T2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 SemiBold" panose="00000700000000000000" charset="0"/>
                <a:ea typeface="+mn-ea"/>
                <a:cs typeface="Montserrat SemiBold" panose="00000700000000000000" charset="0"/>
              </a:endParaRPr>
            </a:p>
          </p:txBody>
        </p:sp>
        <p:sp>
          <p:nvSpPr>
            <p:cNvPr id="5" name="ValueShape1"/>
            <p:cNvSpPr/>
            <p:nvPr/>
          </p:nvSpPr>
          <p:spPr>
            <a:xfrm>
              <a:off x="4599071" y="2052197"/>
              <a:ext cx="1865637" cy="247625"/>
            </a:xfrm>
            <a:prstGeom prst="roundRect">
              <a:avLst>
                <a:gd name="adj" fmla="val 50000"/>
              </a:avLst>
            </a:prstGeom>
            <a:solidFill>
              <a:srgbClr val="6CA78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 SemiBold" panose="00000700000000000000" charset="0"/>
                <a:ea typeface="+mn-ea"/>
                <a:cs typeface="Montserrat SemiBold" panose="00000700000000000000" charset="0"/>
              </a:endParaRPr>
            </a:p>
          </p:txBody>
        </p:sp>
        <p:sp>
          <p:nvSpPr>
            <p:cNvPr id="6" name="RelativeShape2"/>
            <p:cNvSpPr/>
            <p:nvPr/>
          </p:nvSpPr>
          <p:spPr>
            <a:xfrm flipH="1">
              <a:off x="1458685" y="2052197"/>
              <a:ext cx="3086242" cy="2476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3C7D69"/>
                  </a:solidFill>
                  <a:effectLst/>
                  <a:uLnTx/>
                  <a:uFillTx/>
                  <a:latin typeface="Montserrat SemiBold" panose="00000700000000000000" charset="0"/>
                  <a:ea typeface="+mn-ea"/>
                  <a:cs typeface="Montserrat SemiBold" panose="00000700000000000000" charset="0"/>
                </a:rPr>
                <a:t>T1</a:t>
              </a:r>
              <a:endPara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3C7D69"/>
                </a:solidFill>
                <a:effectLst/>
                <a:uLnTx/>
                <a:uFillTx/>
                <a:latin typeface="Montserrat SemiBold" panose="00000700000000000000" charset="0"/>
                <a:ea typeface="+mn-ea"/>
                <a:cs typeface="Montserrat SemiBold" panose="00000700000000000000" charset="0"/>
              </a:endParaRPr>
            </a:p>
          </p:txBody>
        </p:sp>
        <p:sp>
          <p:nvSpPr>
            <p:cNvPr id="7" name="ValueShape2"/>
            <p:cNvSpPr/>
            <p:nvPr/>
          </p:nvSpPr>
          <p:spPr>
            <a:xfrm flipH="1">
              <a:off x="2963153" y="2052198"/>
              <a:ext cx="1581775" cy="247625"/>
            </a:xfrm>
            <a:prstGeom prst="roundRect">
              <a:avLst>
                <a:gd name="adj" fmla="val 50000"/>
              </a:avLst>
            </a:prstGeom>
            <a:solidFill>
              <a:srgbClr val="6CA78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 SemiBold" panose="00000700000000000000" charset="0"/>
                <a:ea typeface="+mn-ea"/>
                <a:cs typeface="Montserrat SemiBold" panose="00000700000000000000" charset="0"/>
              </a:endParaRPr>
            </a:p>
          </p:txBody>
        </p:sp>
        <p:grpSp>
          <p:nvGrpSpPr>
            <p:cNvPr id="10" name="组合 27"/>
            <p:cNvGrpSpPr/>
            <p:nvPr/>
          </p:nvGrpSpPr>
          <p:grpSpPr>
            <a:xfrm>
              <a:off x="4295970" y="1899980"/>
              <a:ext cx="552059" cy="552059"/>
              <a:chOff x="5727959" y="2533306"/>
              <a:chExt cx="736079" cy="736079"/>
            </a:xfrm>
          </p:grpSpPr>
          <p:sp>
            <p:nvSpPr>
              <p:cNvPr id="27" name="BackShape"/>
              <p:cNvSpPr/>
              <p:nvPr/>
            </p:nvSpPr>
            <p:spPr>
              <a:xfrm>
                <a:off x="5727959" y="2533306"/>
                <a:ext cx="736079" cy="73607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2">
                    <a:lumMod val="40000"/>
                    <a:lumOff val="6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Montserrat SemiBold" panose="00000700000000000000" charset="0"/>
                  <a:ea typeface="+mn-ea"/>
                  <a:cs typeface="Montserrat SemiBold" panose="00000700000000000000" charset="0"/>
                </a:endParaRPr>
              </a:p>
            </p:txBody>
          </p:sp>
          <p:sp>
            <p:nvSpPr>
              <p:cNvPr id="28" name="IconShape"/>
              <p:cNvSpPr>
                <a:spLocks noChangeAspect="1"/>
              </p:cNvSpPr>
              <p:nvPr/>
            </p:nvSpPr>
            <p:spPr bwMode="auto">
              <a:xfrm>
                <a:off x="5860391" y="2665612"/>
                <a:ext cx="471216" cy="471469"/>
              </a:xfrm>
              <a:custGeom>
                <a:avLst/>
                <a:gdLst>
                  <a:gd name="connsiteX0" fmla="*/ 94638 w 328437"/>
                  <a:gd name="connsiteY0" fmla="*/ 163513 h 328613"/>
                  <a:gd name="connsiteX1" fmla="*/ 95937 w 328437"/>
                  <a:gd name="connsiteY1" fmla="*/ 163513 h 328613"/>
                  <a:gd name="connsiteX2" fmla="*/ 134903 w 328437"/>
                  <a:gd name="connsiteY2" fmla="*/ 169971 h 328613"/>
                  <a:gd name="connsiteX3" fmla="*/ 136202 w 328437"/>
                  <a:gd name="connsiteY3" fmla="*/ 171262 h 328613"/>
                  <a:gd name="connsiteX4" fmla="*/ 136202 w 328437"/>
                  <a:gd name="connsiteY4" fmla="*/ 238422 h 328613"/>
                  <a:gd name="connsiteX5" fmla="*/ 136202 w 328437"/>
                  <a:gd name="connsiteY5" fmla="*/ 239713 h 328613"/>
                  <a:gd name="connsiteX6" fmla="*/ 134903 w 328437"/>
                  <a:gd name="connsiteY6" fmla="*/ 239713 h 328613"/>
                  <a:gd name="connsiteX7" fmla="*/ 133604 w 328437"/>
                  <a:gd name="connsiteY7" fmla="*/ 239713 h 328613"/>
                  <a:gd name="connsiteX8" fmla="*/ 94638 w 328437"/>
                  <a:gd name="connsiteY8" fmla="*/ 226798 h 328613"/>
                  <a:gd name="connsiteX9" fmla="*/ 93339 w 328437"/>
                  <a:gd name="connsiteY9" fmla="*/ 225506 h 328613"/>
                  <a:gd name="connsiteX10" fmla="*/ 93339 w 328437"/>
                  <a:gd name="connsiteY10" fmla="*/ 166096 h 328613"/>
                  <a:gd name="connsiteX11" fmla="*/ 94638 w 328437"/>
                  <a:gd name="connsiteY11" fmla="*/ 163513 h 328613"/>
                  <a:gd name="connsiteX12" fmla="*/ 45714 w 328437"/>
                  <a:gd name="connsiteY12" fmla="*/ 157163 h 328613"/>
                  <a:gd name="connsiteX13" fmla="*/ 48227 w 328437"/>
                  <a:gd name="connsiteY13" fmla="*/ 157163 h 328613"/>
                  <a:gd name="connsiteX14" fmla="*/ 74620 w 328437"/>
                  <a:gd name="connsiteY14" fmla="*/ 161051 h 328613"/>
                  <a:gd name="connsiteX15" fmla="*/ 75877 w 328437"/>
                  <a:gd name="connsiteY15" fmla="*/ 162347 h 328613"/>
                  <a:gd name="connsiteX16" fmla="*/ 75877 w 328437"/>
                  <a:gd name="connsiteY16" fmla="*/ 218071 h 328613"/>
                  <a:gd name="connsiteX17" fmla="*/ 74620 w 328437"/>
                  <a:gd name="connsiteY17" fmla="*/ 219367 h 328613"/>
                  <a:gd name="connsiteX18" fmla="*/ 73363 w 328437"/>
                  <a:gd name="connsiteY18" fmla="*/ 220663 h 328613"/>
                  <a:gd name="connsiteX19" fmla="*/ 46971 w 328437"/>
                  <a:gd name="connsiteY19" fmla="*/ 211592 h 328613"/>
                  <a:gd name="connsiteX20" fmla="*/ 45714 w 328437"/>
                  <a:gd name="connsiteY20" fmla="*/ 209000 h 328613"/>
                  <a:gd name="connsiteX21" fmla="*/ 45714 w 328437"/>
                  <a:gd name="connsiteY21" fmla="*/ 158459 h 328613"/>
                  <a:gd name="connsiteX22" fmla="*/ 45714 w 328437"/>
                  <a:gd name="connsiteY22" fmla="*/ 157163 h 328613"/>
                  <a:gd name="connsiteX23" fmla="*/ 34601 w 328437"/>
                  <a:gd name="connsiteY23" fmla="*/ 131763 h 328613"/>
                  <a:gd name="connsiteX24" fmla="*/ 34601 w 328437"/>
                  <a:gd name="connsiteY24" fmla="*/ 246063 h 328613"/>
                  <a:gd name="connsiteX25" fmla="*/ 161601 w 328437"/>
                  <a:gd name="connsiteY25" fmla="*/ 311151 h 328613"/>
                  <a:gd name="connsiteX26" fmla="*/ 161601 w 328437"/>
                  <a:gd name="connsiteY26" fmla="*/ 133351 h 328613"/>
                  <a:gd name="connsiteX27" fmla="*/ 134613 w 328437"/>
                  <a:gd name="connsiteY27" fmla="*/ 133351 h 328613"/>
                  <a:gd name="connsiteX28" fmla="*/ 235241 w 328437"/>
                  <a:gd name="connsiteY28" fmla="*/ 15875 h 328613"/>
                  <a:gd name="connsiteX29" fmla="*/ 147314 w 328437"/>
                  <a:gd name="connsiteY29" fmla="*/ 120775 h 328613"/>
                  <a:gd name="connsiteX30" fmla="*/ 165417 w 328437"/>
                  <a:gd name="connsiteY30" fmla="*/ 120775 h 328613"/>
                  <a:gd name="connsiteX31" fmla="*/ 171882 w 328437"/>
                  <a:gd name="connsiteY31" fmla="*/ 127251 h 328613"/>
                  <a:gd name="connsiteX32" fmla="*/ 171882 w 328437"/>
                  <a:gd name="connsiteY32" fmla="*/ 311150 h 328613"/>
                  <a:gd name="connsiteX33" fmla="*/ 222311 w 328437"/>
                  <a:gd name="connsiteY33" fmla="*/ 285249 h 328613"/>
                  <a:gd name="connsiteX34" fmla="*/ 222311 w 328437"/>
                  <a:gd name="connsiteY34" fmla="*/ 157037 h 328613"/>
                  <a:gd name="connsiteX35" fmla="*/ 223604 w 328437"/>
                  <a:gd name="connsiteY35" fmla="*/ 154447 h 328613"/>
                  <a:gd name="connsiteX36" fmla="*/ 257223 w 328437"/>
                  <a:gd name="connsiteY36" fmla="*/ 151857 h 328613"/>
                  <a:gd name="connsiteX37" fmla="*/ 258516 w 328437"/>
                  <a:gd name="connsiteY37" fmla="*/ 151857 h 328613"/>
                  <a:gd name="connsiteX38" fmla="*/ 259809 w 328437"/>
                  <a:gd name="connsiteY38" fmla="*/ 153152 h 328613"/>
                  <a:gd name="connsiteX39" fmla="*/ 259809 w 328437"/>
                  <a:gd name="connsiteY39" fmla="*/ 265823 h 328613"/>
                  <a:gd name="connsiteX40" fmla="*/ 293429 w 328437"/>
                  <a:gd name="connsiteY40" fmla="*/ 247692 h 328613"/>
                  <a:gd name="connsiteX41" fmla="*/ 294722 w 328437"/>
                  <a:gd name="connsiteY41" fmla="*/ 118185 h 328613"/>
                  <a:gd name="connsiteX42" fmla="*/ 296015 w 328437"/>
                  <a:gd name="connsiteY42" fmla="*/ 114300 h 328613"/>
                  <a:gd name="connsiteX43" fmla="*/ 301187 w 328437"/>
                  <a:gd name="connsiteY43" fmla="*/ 111710 h 328613"/>
                  <a:gd name="connsiteX44" fmla="*/ 307652 w 328437"/>
                  <a:gd name="connsiteY44" fmla="*/ 113005 h 328613"/>
                  <a:gd name="connsiteX45" fmla="*/ 235241 w 328437"/>
                  <a:gd name="connsiteY45" fmla="*/ 15875 h 328613"/>
                  <a:gd name="connsiteX46" fmla="*/ 235348 w 328437"/>
                  <a:gd name="connsiteY46" fmla="*/ 0 h 328613"/>
                  <a:gd name="connsiteX47" fmla="*/ 239233 w 328437"/>
                  <a:gd name="connsiteY47" fmla="*/ 0 h 328613"/>
                  <a:gd name="connsiteX48" fmla="*/ 241823 w 328437"/>
                  <a:gd name="connsiteY48" fmla="*/ 2598 h 328613"/>
                  <a:gd name="connsiteX49" fmla="*/ 327286 w 328437"/>
                  <a:gd name="connsiteY49" fmla="*/ 115599 h 328613"/>
                  <a:gd name="connsiteX50" fmla="*/ 327286 w 328437"/>
                  <a:gd name="connsiteY50" fmla="*/ 123392 h 328613"/>
                  <a:gd name="connsiteX51" fmla="*/ 322107 w 328437"/>
                  <a:gd name="connsiteY51" fmla="*/ 125990 h 328613"/>
                  <a:gd name="connsiteX52" fmla="*/ 307863 w 328437"/>
                  <a:gd name="connsiteY52" fmla="*/ 124691 h 328613"/>
                  <a:gd name="connsiteX53" fmla="*/ 307863 w 328437"/>
                  <a:gd name="connsiteY53" fmla="*/ 251980 h 328613"/>
                  <a:gd name="connsiteX54" fmla="*/ 303978 w 328437"/>
                  <a:gd name="connsiteY54" fmla="*/ 257175 h 328613"/>
                  <a:gd name="connsiteX55" fmla="*/ 169308 w 328437"/>
                  <a:gd name="connsiteY55" fmla="*/ 327314 h 328613"/>
                  <a:gd name="connsiteX56" fmla="*/ 166718 w 328437"/>
                  <a:gd name="connsiteY56" fmla="*/ 328613 h 328613"/>
                  <a:gd name="connsiteX57" fmla="*/ 164129 w 328437"/>
                  <a:gd name="connsiteY57" fmla="*/ 327314 h 328613"/>
                  <a:gd name="connsiteX58" fmla="*/ 25574 w 328437"/>
                  <a:gd name="connsiteY58" fmla="*/ 254578 h 328613"/>
                  <a:gd name="connsiteX59" fmla="*/ 21689 w 328437"/>
                  <a:gd name="connsiteY59" fmla="*/ 249382 h 328613"/>
                  <a:gd name="connsiteX60" fmla="*/ 21689 w 328437"/>
                  <a:gd name="connsiteY60" fmla="*/ 129887 h 328613"/>
                  <a:gd name="connsiteX61" fmla="*/ 6150 w 328437"/>
                  <a:gd name="connsiteY61" fmla="*/ 129887 h 328613"/>
                  <a:gd name="connsiteX62" fmla="*/ 971 w 328437"/>
                  <a:gd name="connsiteY62" fmla="*/ 127289 h 328613"/>
                  <a:gd name="connsiteX63" fmla="*/ 971 w 328437"/>
                  <a:gd name="connsiteY63" fmla="*/ 120795 h 328613"/>
                  <a:gd name="connsiteX64" fmla="*/ 34638 w 328437"/>
                  <a:gd name="connsiteY64" fmla="*/ 54552 h 328613"/>
                  <a:gd name="connsiteX65" fmla="*/ 38523 w 328437"/>
                  <a:gd name="connsiteY65" fmla="*/ 50656 h 328613"/>
                  <a:gd name="connsiteX66" fmla="*/ 59241 w 328437"/>
                  <a:gd name="connsiteY66" fmla="*/ 45460 h 328613"/>
                  <a:gd name="connsiteX67" fmla="*/ 59241 w 328437"/>
                  <a:gd name="connsiteY67" fmla="*/ 27276 h 328613"/>
                  <a:gd name="connsiteX68" fmla="*/ 63126 w 328437"/>
                  <a:gd name="connsiteY68" fmla="*/ 20782 h 328613"/>
                  <a:gd name="connsiteX69" fmla="*/ 83844 w 328437"/>
                  <a:gd name="connsiteY69" fmla="*/ 14287 h 328613"/>
                  <a:gd name="connsiteX70" fmla="*/ 85139 w 328437"/>
                  <a:gd name="connsiteY70" fmla="*/ 14287 h 328613"/>
                  <a:gd name="connsiteX71" fmla="*/ 86434 w 328437"/>
                  <a:gd name="connsiteY71" fmla="*/ 14287 h 328613"/>
                  <a:gd name="connsiteX72" fmla="*/ 98088 w 328437"/>
                  <a:gd name="connsiteY72" fmla="*/ 16885 h 328613"/>
                  <a:gd name="connsiteX73" fmla="*/ 103268 w 328437"/>
                  <a:gd name="connsiteY73" fmla="*/ 22081 h 328613"/>
                  <a:gd name="connsiteX74" fmla="*/ 103268 w 328437"/>
                  <a:gd name="connsiteY74" fmla="*/ 33771 h 328613"/>
                  <a:gd name="connsiteX75" fmla="*/ 235348 w 328437"/>
                  <a:gd name="connsiteY75" fmla="*/ 0 h 32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328437" h="328613">
                    <a:moveTo>
                      <a:pt x="94638" y="163513"/>
                    </a:moveTo>
                    <a:cubicBezTo>
                      <a:pt x="94638" y="163513"/>
                      <a:pt x="95937" y="163513"/>
                      <a:pt x="95937" y="163513"/>
                    </a:cubicBezTo>
                    <a:cubicBezTo>
                      <a:pt x="95937" y="163513"/>
                      <a:pt x="95937" y="163513"/>
                      <a:pt x="134903" y="169971"/>
                    </a:cubicBezTo>
                    <a:cubicBezTo>
                      <a:pt x="136202" y="169971"/>
                      <a:pt x="136202" y="169971"/>
                      <a:pt x="136202" y="171262"/>
                    </a:cubicBezTo>
                    <a:cubicBezTo>
                      <a:pt x="136202" y="171262"/>
                      <a:pt x="136202" y="171262"/>
                      <a:pt x="136202" y="238422"/>
                    </a:cubicBezTo>
                    <a:cubicBezTo>
                      <a:pt x="136202" y="238422"/>
                      <a:pt x="136202" y="239713"/>
                      <a:pt x="136202" y="239713"/>
                    </a:cubicBezTo>
                    <a:cubicBezTo>
                      <a:pt x="134903" y="239713"/>
                      <a:pt x="134903" y="239713"/>
                      <a:pt x="134903" y="239713"/>
                    </a:cubicBezTo>
                    <a:cubicBezTo>
                      <a:pt x="134903" y="239713"/>
                      <a:pt x="134903" y="239713"/>
                      <a:pt x="133604" y="239713"/>
                    </a:cubicBezTo>
                    <a:cubicBezTo>
                      <a:pt x="133604" y="239713"/>
                      <a:pt x="133604" y="239713"/>
                      <a:pt x="94638" y="226798"/>
                    </a:cubicBezTo>
                    <a:cubicBezTo>
                      <a:pt x="94638" y="226798"/>
                      <a:pt x="93339" y="225506"/>
                      <a:pt x="93339" y="225506"/>
                    </a:cubicBezTo>
                    <a:cubicBezTo>
                      <a:pt x="93339" y="225506"/>
                      <a:pt x="93339" y="225506"/>
                      <a:pt x="93339" y="166096"/>
                    </a:cubicBezTo>
                    <a:cubicBezTo>
                      <a:pt x="93339" y="164805"/>
                      <a:pt x="94638" y="164805"/>
                      <a:pt x="94638" y="163513"/>
                    </a:cubicBezTo>
                    <a:close/>
                    <a:moveTo>
                      <a:pt x="45714" y="157163"/>
                    </a:moveTo>
                    <a:cubicBezTo>
                      <a:pt x="46971" y="157163"/>
                      <a:pt x="46971" y="157163"/>
                      <a:pt x="48227" y="157163"/>
                    </a:cubicBezTo>
                    <a:cubicBezTo>
                      <a:pt x="48227" y="157163"/>
                      <a:pt x="48227" y="157163"/>
                      <a:pt x="74620" y="161051"/>
                    </a:cubicBezTo>
                    <a:cubicBezTo>
                      <a:pt x="74620" y="161051"/>
                      <a:pt x="75877" y="161051"/>
                      <a:pt x="75877" y="162347"/>
                    </a:cubicBezTo>
                    <a:cubicBezTo>
                      <a:pt x="75877" y="162347"/>
                      <a:pt x="75877" y="162347"/>
                      <a:pt x="75877" y="218071"/>
                    </a:cubicBezTo>
                    <a:cubicBezTo>
                      <a:pt x="75877" y="219367"/>
                      <a:pt x="75877" y="219367"/>
                      <a:pt x="74620" y="219367"/>
                    </a:cubicBezTo>
                    <a:cubicBezTo>
                      <a:pt x="74620" y="220663"/>
                      <a:pt x="74620" y="220663"/>
                      <a:pt x="73363" y="220663"/>
                    </a:cubicBezTo>
                    <a:cubicBezTo>
                      <a:pt x="73363" y="220663"/>
                      <a:pt x="73363" y="220663"/>
                      <a:pt x="46971" y="211592"/>
                    </a:cubicBezTo>
                    <a:cubicBezTo>
                      <a:pt x="45714" y="210296"/>
                      <a:pt x="45714" y="210296"/>
                      <a:pt x="45714" y="209000"/>
                    </a:cubicBezTo>
                    <a:cubicBezTo>
                      <a:pt x="45714" y="209000"/>
                      <a:pt x="45714" y="209000"/>
                      <a:pt x="45714" y="158459"/>
                    </a:cubicBezTo>
                    <a:cubicBezTo>
                      <a:pt x="45714" y="158459"/>
                      <a:pt x="45714" y="157163"/>
                      <a:pt x="45714" y="157163"/>
                    </a:cubicBezTo>
                    <a:close/>
                    <a:moveTo>
                      <a:pt x="34601" y="131763"/>
                    </a:moveTo>
                    <a:lnTo>
                      <a:pt x="34601" y="246063"/>
                    </a:lnTo>
                    <a:lnTo>
                      <a:pt x="161601" y="311151"/>
                    </a:lnTo>
                    <a:lnTo>
                      <a:pt x="161601" y="133351"/>
                    </a:lnTo>
                    <a:lnTo>
                      <a:pt x="134613" y="133351"/>
                    </a:lnTo>
                    <a:close/>
                    <a:moveTo>
                      <a:pt x="235241" y="15875"/>
                    </a:moveTo>
                    <a:cubicBezTo>
                      <a:pt x="235241" y="15875"/>
                      <a:pt x="235241" y="15875"/>
                      <a:pt x="147314" y="120775"/>
                    </a:cubicBezTo>
                    <a:cubicBezTo>
                      <a:pt x="147314" y="120775"/>
                      <a:pt x="147314" y="120775"/>
                      <a:pt x="165417" y="120775"/>
                    </a:cubicBezTo>
                    <a:cubicBezTo>
                      <a:pt x="169296" y="120775"/>
                      <a:pt x="171882" y="123365"/>
                      <a:pt x="171882" y="127251"/>
                    </a:cubicBezTo>
                    <a:cubicBezTo>
                      <a:pt x="171882" y="127251"/>
                      <a:pt x="171882" y="127251"/>
                      <a:pt x="171882" y="311150"/>
                    </a:cubicBezTo>
                    <a:cubicBezTo>
                      <a:pt x="171882" y="311150"/>
                      <a:pt x="171882" y="311150"/>
                      <a:pt x="222311" y="285249"/>
                    </a:cubicBezTo>
                    <a:cubicBezTo>
                      <a:pt x="222311" y="285249"/>
                      <a:pt x="222311" y="285249"/>
                      <a:pt x="222311" y="157037"/>
                    </a:cubicBezTo>
                    <a:cubicBezTo>
                      <a:pt x="222311" y="155742"/>
                      <a:pt x="222311" y="154447"/>
                      <a:pt x="223604" y="154447"/>
                    </a:cubicBezTo>
                    <a:cubicBezTo>
                      <a:pt x="223604" y="154447"/>
                      <a:pt x="223604" y="154447"/>
                      <a:pt x="257223" y="151857"/>
                    </a:cubicBezTo>
                    <a:cubicBezTo>
                      <a:pt x="257223" y="151857"/>
                      <a:pt x="258516" y="151857"/>
                      <a:pt x="258516" y="151857"/>
                    </a:cubicBezTo>
                    <a:cubicBezTo>
                      <a:pt x="258516" y="153152"/>
                      <a:pt x="259809" y="153152"/>
                      <a:pt x="259809" y="153152"/>
                    </a:cubicBezTo>
                    <a:cubicBezTo>
                      <a:pt x="259809" y="153152"/>
                      <a:pt x="259809" y="153152"/>
                      <a:pt x="259809" y="265823"/>
                    </a:cubicBezTo>
                    <a:cubicBezTo>
                      <a:pt x="259809" y="265823"/>
                      <a:pt x="259809" y="265823"/>
                      <a:pt x="293429" y="247692"/>
                    </a:cubicBezTo>
                    <a:cubicBezTo>
                      <a:pt x="293429" y="247692"/>
                      <a:pt x="293429" y="247692"/>
                      <a:pt x="294722" y="118185"/>
                    </a:cubicBezTo>
                    <a:cubicBezTo>
                      <a:pt x="294722" y="116890"/>
                      <a:pt x="294722" y="115595"/>
                      <a:pt x="296015" y="114300"/>
                    </a:cubicBezTo>
                    <a:cubicBezTo>
                      <a:pt x="297308" y="113005"/>
                      <a:pt x="298601" y="111710"/>
                      <a:pt x="301187" y="111710"/>
                    </a:cubicBezTo>
                    <a:lnTo>
                      <a:pt x="307652" y="113005"/>
                    </a:lnTo>
                    <a:cubicBezTo>
                      <a:pt x="307652" y="113005"/>
                      <a:pt x="307652" y="113005"/>
                      <a:pt x="235241" y="15875"/>
                    </a:cubicBezTo>
                    <a:close/>
                    <a:moveTo>
                      <a:pt x="235348" y="0"/>
                    </a:moveTo>
                    <a:cubicBezTo>
                      <a:pt x="235348" y="0"/>
                      <a:pt x="237938" y="0"/>
                      <a:pt x="239233" y="0"/>
                    </a:cubicBezTo>
                    <a:cubicBezTo>
                      <a:pt x="241823" y="1299"/>
                      <a:pt x="241823" y="2598"/>
                      <a:pt x="241823" y="2598"/>
                    </a:cubicBezTo>
                    <a:cubicBezTo>
                      <a:pt x="241823" y="2598"/>
                      <a:pt x="241823" y="2598"/>
                      <a:pt x="327286" y="115599"/>
                    </a:cubicBezTo>
                    <a:cubicBezTo>
                      <a:pt x="327286" y="115599"/>
                      <a:pt x="329876" y="119496"/>
                      <a:pt x="327286" y="123392"/>
                    </a:cubicBezTo>
                    <a:cubicBezTo>
                      <a:pt x="324697" y="125990"/>
                      <a:pt x="322107" y="125990"/>
                      <a:pt x="322107" y="125990"/>
                    </a:cubicBezTo>
                    <a:cubicBezTo>
                      <a:pt x="322107" y="125990"/>
                      <a:pt x="322107" y="125990"/>
                      <a:pt x="307863" y="124691"/>
                    </a:cubicBezTo>
                    <a:cubicBezTo>
                      <a:pt x="307863" y="124691"/>
                      <a:pt x="307863" y="124691"/>
                      <a:pt x="307863" y="251980"/>
                    </a:cubicBezTo>
                    <a:cubicBezTo>
                      <a:pt x="307863" y="254578"/>
                      <a:pt x="306568" y="255877"/>
                      <a:pt x="303978" y="257175"/>
                    </a:cubicBezTo>
                    <a:cubicBezTo>
                      <a:pt x="303978" y="257175"/>
                      <a:pt x="303978" y="257175"/>
                      <a:pt x="169308" y="327314"/>
                    </a:cubicBezTo>
                    <a:cubicBezTo>
                      <a:pt x="169308" y="327314"/>
                      <a:pt x="168013" y="328613"/>
                      <a:pt x="166718" y="328613"/>
                    </a:cubicBezTo>
                    <a:cubicBezTo>
                      <a:pt x="165424" y="328613"/>
                      <a:pt x="164129" y="327314"/>
                      <a:pt x="164129" y="327314"/>
                    </a:cubicBezTo>
                    <a:cubicBezTo>
                      <a:pt x="164129" y="327314"/>
                      <a:pt x="164129" y="327314"/>
                      <a:pt x="25574" y="254578"/>
                    </a:cubicBezTo>
                    <a:cubicBezTo>
                      <a:pt x="22984" y="254578"/>
                      <a:pt x="21689" y="251980"/>
                      <a:pt x="21689" y="249382"/>
                    </a:cubicBezTo>
                    <a:cubicBezTo>
                      <a:pt x="21689" y="249382"/>
                      <a:pt x="21689" y="249382"/>
                      <a:pt x="21689" y="129887"/>
                    </a:cubicBezTo>
                    <a:cubicBezTo>
                      <a:pt x="21689" y="129887"/>
                      <a:pt x="21689" y="129887"/>
                      <a:pt x="6150" y="129887"/>
                    </a:cubicBezTo>
                    <a:cubicBezTo>
                      <a:pt x="3561" y="129887"/>
                      <a:pt x="2266" y="128588"/>
                      <a:pt x="971" y="127289"/>
                    </a:cubicBezTo>
                    <a:cubicBezTo>
                      <a:pt x="-324" y="125990"/>
                      <a:pt x="-324" y="123392"/>
                      <a:pt x="971" y="120795"/>
                    </a:cubicBezTo>
                    <a:cubicBezTo>
                      <a:pt x="971" y="120795"/>
                      <a:pt x="971" y="120795"/>
                      <a:pt x="34638" y="54552"/>
                    </a:cubicBezTo>
                    <a:cubicBezTo>
                      <a:pt x="35933" y="51955"/>
                      <a:pt x="37228" y="51955"/>
                      <a:pt x="38523" y="50656"/>
                    </a:cubicBezTo>
                    <a:cubicBezTo>
                      <a:pt x="38523" y="50656"/>
                      <a:pt x="38523" y="50656"/>
                      <a:pt x="59241" y="45460"/>
                    </a:cubicBezTo>
                    <a:cubicBezTo>
                      <a:pt x="59241" y="45460"/>
                      <a:pt x="59241" y="45460"/>
                      <a:pt x="59241" y="27276"/>
                    </a:cubicBezTo>
                    <a:cubicBezTo>
                      <a:pt x="59241" y="24678"/>
                      <a:pt x="60536" y="22081"/>
                      <a:pt x="63126" y="20782"/>
                    </a:cubicBezTo>
                    <a:cubicBezTo>
                      <a:pt x="63126" y="20782"/>
                      <a:pt x="63126" y="20782"/>
                      <a:pt x="83844" y="14287"/>
                    </a:cubicBezTo>
                    <a:cubicBezTo>
                      <a:pt x="83844" y="14287"/>
                      <a:pt x="83844" y="14287"/>
                      <a:pt x="85139" y="14287"/>
                    </a:cubicBezTo>
                    <a:cubicBezTo>
                      <a:pt x="86434" y="14287"/>
                      <a:pt x="86434" y="14287"/>
                      <a:pt x="86434" y="14287"/>
                    </a:cubicBezTo>
                    <a:cubicBezTo>
                      <a:pt x="86434" y="14287"/>
                      <a:pt x="86434" y="14287"/>
                      <a:pt x="98088" y="16885"/>
                    </a:cubicBezTo>
                    <a:cubicBezTo>
                      <a:pt x="100678" y="16885"/>
                      <a:pt x="103268" y="19483"/>
                      <a:pt x="103268" y="22081"/>
                    </a:cubicBezTo>
                    <a:cubicBezTo>
                      <a:pt x="103268" y="22081"/>
                      <a:pt x="103268" y="22081"/>
                      <a:pt x="103268" y="33771"/>
                    </a:cubicBezTo>
                    <a:cubicBezTo>
                      <a:pt x="103268" y="33771"/>
                      <a:pt x="103268" y="33771"/>
                      <a:pt x="235348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Montserrat SemiBold" panose="00000700000000000000" charset="0"/>
                  <a:ea typeface="+mn-ea"/>
                  <a:cs typeface="Montserrat SemiBold" panose="00000700000000000000" charset="0"/>
                </a:endParaRPr>
              </a:p>
            </p:txBody>
          </p:sp>
        </p:grpSp>
        <p:sp>
          <p:nvSpPr>
            <p:cNvPr id="11" name="CustomText1"/>
            <p:cNvSpPr/>
            <p:nvPr/>
          </p:nvSpPr>
          <p:spPr>
            <a:xfrm>
              <a:off x="1458685" y="2352811"/>
              <a:ext cx="2837285" cy="152218"/>
            </a:xfrm>
            <a:prstGeom prst="rect">
              <a:avLst/>
            </a:prstGeom>
            <a:noFill/>
          </p:spPr>
          <p:txBody>
            <a:bodyPr wrap="none" lIns="0" tIns="0" rIns="0" bIns="0">
              <a:noAutofit/>
            </a:bodyPr>
            <a:lstStyle/>
            <a:p>
              <a:pPr marL="0" marR="0" lvl="0" indent="0" algn="r" defTabSz="914400" rtl="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r>
                <a:rPr lang="en-US" sz="2400" ker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Nhờ hàng xóm can thiệp</a:t>
              </a:r>
              <a:r>
                <a:rPr lang="en-VN" sz="2400">
                  <a:effectLst/>
                </a:rPr>
                <a:t> </a:t>
              </a:r>
              <a:endParaRPr kumimoji="0" lang="en-US" altLang="zh-CN" sz="2400" b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</a:endParaRPr>
            </a:p>
          </p:txBody>
        </p:sp>
        <p:cxnSp>
          <p:nvCxnSpPr>
            <p:cNvPr id="12" name="LineShape"/>
            <p:cNvCxnSpPr/>
            <p:nvPr/>
          </p:nvCxnSpPr>
          <p:spPr>
            <a:xfrm flipH="1">
              <a:off x="1520692" y="2860484"/>
              <a:ext cx="6164621" cy="0"/>
            </a:xfrm>
            <a:prstGeom prst="straightConnector1">
              <a:avLst/>
            </a:prstGeom>
            <a:noFill/>
            <a:ln w="12700" cap="flat" cmpd="sng">
              <a:solidFill>
                <a:srgbClr val="D8D8D8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3" name="CustomText1"/>
            <p:cNvSpPr/>
            <p:nvPr/>
          </p:nvSpPr>
          <p:spPr>
            <a:xfrm>
              <a:off x="4848028" y="2352811"/>
              <a:ext cx="2837285" cy="152218"/>
            </a:xfrm>
            <a:prstGeom prst="rect">
              <a:avLst/>
            </a:prstGeom>
            <a:noFill/>
          </p:spPr>
          <p:txBody>
            <a:bodyPr wrap="none" lIns="0" tIns="0" rIns="0" bIns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ker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Khuyên can.</a:t>
              </a:r>
              <a:endParaRPr lang="en-VN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lativeShape1"/>
            <p:cNvSpPr/>
            <p:nvPr/>
          </p:nvSpPr>
          <p:spPr>
            <a:xfrm>
              <a:off x="4599072" y="3358483"/>
              <a:ext cx="3086243" cy="2476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Montserrat SemiBold" panose="00000700000000000000" charset="0"/>
                  <a:ea typeface="+mn-ea"/>
                  <a:cs typeface="Montserrat SemiBold" panose="00000700000000000000" charset="0"/>
                </a:rPr>
                <a:t>CÁCH KHÁC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 SemiBold" panose="00000700000000000000" charset="0"/>
                <a:ea typeface="+mn-ea"/>
                <a:cs typeface="Montserrat SemiBold" panose="00000700000000000000" charset="0"/>
              </a:endParaRPr>
            </a:p>
          </p:txBody>
        </p:sp>
        <p:sp>
          <p:nvSpPr>
            <p:cNvPr id="15" name="ValueShape1"/>
            <p:cNvSpPr/>
            <p:nvPr/>
          </p:nvSpPr>
          <p:spPr>
            <a:xfrm>
              <a:off x="4599072" y="3358483"/>
              <a:ext cx="1865637" cy="247625"/>
            </a:xfrm>
            <a:prstGeom prst="roundRect">
              <a:avLst>
                <a:gd name="adj" fmla="val 50000"/>
              </a:avLst>
            </a:prstGeom>
            <a:solidFill>
              <a:srgbClr val="6CA78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 SemiBold" panose="00000700000000000000" charset="0"/>
                <a:ea typeface="+mn-ea"/>
                <a:cs typeface="Montserrat SemiBold" panose="00000700000000000000" charset="0"/>
              </a:endParaRPr>
            </a:p>
          </p:txBody>
        </p:sp>
        <p:sp>
          <p:nvSpPr>
            <p:cNvPr id="16" name="RelativeShape2"/>
            <p:cNvSpPr/>
            <p:nvPr/>
          </p:nvSpPr>
          <p:spPr>
            <a:xfrm flipH="1">
              <a:off x="1458686" y="3358483"/>
              <a:ext cx="3086242" cy="2476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C7D69"/>
                  </a:solidFill>
                  <a:effectLst/>
                  <a:uLnTx/>
                  <a:uFillTx/>
                  <a:latin typeface="Montserrat SemiBold" panose="00000700000000000000" charset="0"/>
                  <a:ea typeface="+mn-ea"/>
                  <a:cs typeface="Montserrat SemiBold" panose="00000700000000000000" charset="0"/>
                </a:rPr>
                <a:t>T3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3C7D69"/>
                </a:solidFill>
                <a:effectLst/>
                <a:uLnTx/>
                <a:uFillTx/>
                <a:latin typeface="Montserrat SemiBold" panose="00000700000000000000" charset="0"/>
                <a:ea typeface="+mn-ea"/>
                <a:cs typeface="Montserrat SemiBold" panose="00000700000000000000" charset="0"/>
              </a:endParaRPr>
            </a:p>
          </p:txBody>
        </p:sp>
        <p:sp>
          <p:nvSpPr>
            <p:cNvPr id="17" name="ValueShape2"/>
            <p:cNvSpPr/>
            <p:nvPr/>
          </p:nvSpPr>
          <p:spPr>
            <a:xfrm flipH="1">
              <a:off x="2963154" y="3358484"/>
              <a:ext cx="1581775" cy="247625"/>
            </a:xfrm>
            <a:prstGeom prst="roundRect">
              <a:avLst>
                <a:gd name="adj" fmla="val 50000"/>
              </a:avLst>
            </a:prstGeom>
            <a:solidFill>
              <a:srgbClr val="6CA78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 SemiBold" panose="00000700000000000000" charset="0"/>
                <a:ea typeface="+mn-ea"/>
                <a:cs typeface="Montserrat SemiBold" panose="00000700000000000000" charset="0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4295971" y="3206266"/>
              <a:ext cx="552059" cy="552059"/>
              <a:chOff x="5727960" y="4275021"/>
              <a:chExt cx="736079" cy="736079"/>
            </a:xfrm>
          </p:grpSpPr>
          <p:sp>
            <p:nvSpPr>
              <p:cNvPr id="25" name="BackShape"/>
              <p:cNvSpPr/>
              <p:nvPr/>
            </p:nvSpPr>
            <p:spPr>
              <a:xfrm>
                <a:off x="5727960" y="4275021"/>
                <a:ext cx="736079" cy="73607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2">
                    <a:lumMod val="40000"/>
                    <a:lumOff val="6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Montserrat SemiBold" panose="00000700000000000000" charset="0"/>
                  <a:ea typeface="+mn-ea"/>
                  <a:cs typeface="Montserrat SemiBold" panose="00000700000000000000" charset="0"/>
                </a:endParaRPr>
              </a:p>
            </p:txBody>
          </p:sp>
          <p:sp>
            <p:nvSpPr>
              <p:cNvPr id="26" name="IconShape"/>
              <p:cNvSpPr>
                <a:spLocks noChangeAspect="1"/>
              </p:cNvSpPr>
              <p:nvPr/>
            </p:nvSpPr>
            <p:spPr bwMode="auto">
              <a:xfrm>
                <a:off x="5860392" y="4407327"/>
                <a:ext cx="471216" cy="471469"/>
              </a:xfrm>
              <a:custGeom>
                <a:avLst/>
                <a:gdLst>
                  <a:gd name="connsiteX0" fmla="*/ 94638 w 328437"/>
                  <a:gd name="connsiteY0" fmla="*/ 163513 h 328613"/>
                  <a:gd name="connsiteX1" fmla="*/ 95937 w 328437"/>
                  <a:gd name="connsiteY1" fmla="*/ 163513 h 328613"/>
                  <a:gd name="connsiteX2" fmla="*/ 134903 w 328437"/>
                  <a:gd name="connsiteY2" fmla="*/ 169971 h 328613"/>
                  <a:gd name="connsiteX3" fmla="*/ 136202 w 328437"/>
                  <a:gd name="connsiteY3" fmla="*/ 171262 h 328613"/>
                  <a:gd name="connsiteX4" fmla="*/ 136202 w 328437"/>
                  <a:gd name="connsiteY4" fmla="*/ 238422 h 328613"/>
                  <a:gd name="connsiteX5" fmla="*/ 136202 w 328437"/>
                  <a:gd name="connsiteY5" fmla="*/ 239713 h 328613"/>
                  <a:gd name="connsiteX6" fmla="*/ 134903 w 328437"/>
                  <a:gd name="connsiteY6" fmla="*/ 239713 h 328613"/>
                  <a:gd name="connsiteX7" fmla="*/ 133604 w 328437"/>
                  <a:gd name="connsiteY7" fmla="*/ 239713 h 328613"/>
                  <a:gd name="connsiteX8" fmla="*/ 94638 w 328437"/>
                  <a:gd name="connsiteY8" fmla="*/ 226798 h 328613"/>
                  <a:gd name="connsiteX9" fmla="*/ 93339 w 328437"/>
                  <a:gd name="connsiteY9" fmla="*/ 225506 h 328613"/>
                  <a:gd name="connsiteX10" fmla="*/ 93339 w 328437"/>
                  <a:gd name="connsiteY10" fmla="*/ 166096 h 328613"/>
                  <a:gd name="connsiteX11" fmla="*/ 94638 w 328437"/>
                  <a:gd name="connsiteY11" fmla="*/ 163513 h 328613"/>
                  <a:gd name="connsiteX12" fmla="*/ 45714 w 328437"/>
                  <a:gd name="connsiteY12" fmla="*/ 157163 h 328613"/>
                  <a:gd name="connsiteX13" fmla="*/ 48227 w 328437"/>
                  <a:gd name="connsiteY13" fmla="*/ 157163 h 328613"/>
                  <a:gd name="connsiteX14" fmla="*/ 74620 w 328437"/>
                  <a:gd name="connsiteY14" fmla="*/ 161051 h 328613"/>
                  <a:gd name="connsiteX15" fmla="*/ 75877 w 328437"/>
                  <a:gd name="connsiteY15" fmla="*/ 162347 h 328613"/>
                  <a:gd name="connsiteX16" fmla="*/ 75877 w 328437"/>
                  <a:gd name="connsiteY16" fmla="*/ 218071 h 328613"/>
                  <a:gd name="connsiteX17" fmla="*/ 74620 w 328437"/>
                  <a:gd name="connsiteY17" fmla="*/ 219367 h 328613"/>
                  <a:gd name="connsiteX18" fmla="*/ 73363 w 328437"/>
                  <a:gd name="connsiteY18" fmla="*/ 220663 h 328613"/>
                  <a:gd name="connsiteX19" fmla="*/ 46971 w 328437"/>
                  <a:gd name="connsiteY19" fmla="*/ 211592 h 328613"/>
                  <a:gd name="connsiteX20" fmla="*/ 45714 w 328437"/>
                  <a:gd name="connsiteY20" fmla="*/ 209000 h 328613"/>
                  <a:gd name="connsiteX21" fmla="*/ 45714 w 328437"/>
                  <a:gd name="connsiteY21" fmla="*/ 158459 h 328613"/>
                  <a:gd name="connsiteX22" fmla="*/ 45714 w 328437"/>
                  <a:gd name="connsiteY22" fmla="*/ 157163 h 328613"/>
                  <a:gd name="connsiteX23" fmla="*/ 34601 w 328437"/>
                  <a:gd name="connsiteY23" fmla="*/ 131763 h 328613"/>
                  <a:gd name="connsiteX24" fmla="*/ 34601 w 328437"/>
                  <a:gd name="connsiteY24" fmla="*/ 246063 h 328613"/>
                  <a:gd name="connsiteX25" fmla="*/ 161601 w 328437"/>
                  <a:gd name="connsiteY25" fmla="*/ 311151 h 328613"/>
                  <a:gd name="connsiteX26" fmla="*/ 161601 w 328437"/>
                  <a:gd name="connsiteY26" fmla="*/ 133351 h 328613"/>
                  <a:gd name="connsiteX27" fmla="*/ 134613 w 328437"/>
                  <a:gd name="connsiteY27" fmla="*/ 133351 h 328613"/>
                  <a:gd name="connsiteX28" fmla="*/ 235241 w 328437"/>
                  <a:gd name="connsiteY28" fmla="*/ 15875 h 328613"/>
                  <a:gd name="connsiteX29" fmla="*/ 147314 w 328437"/>
                  <a:gd name="connsiteY29" fmla="*/ 120775 h 328613"/>
                  <a:gd name="connsiteX30" fmla="*/ 165417 w 328437"/>
                  <a:gd name="connsiteY30" fmla="*/ 120775 h 328613"/>
                  <a:gd name="connsiteX31" fmla="*/ 171882 w 328437"/>
                  <a:gd name="connsiteY31" fmla="*/ 127251 h 328613"/>
                  <a:gd name="connsiteX32" fmla="*/ 171882 w 328437"/>
                  <a:gd name="connsiteY32" fmla="*/ 311150 h 328613"/>
                  <a:gd name="connsiteX33" fmla="*/ 222311 w 328437"/>
                  <a:gd name="connsiteY33" fmla="*/ 285249 h 328613"/>
                  <a:gd name="connsiteX34" fmla="*/ 222311 w 328437"/>
                  <a:gd name="connsiteY34" fmla="*/ 157037 h 328613"/>
                  <a:gd name="connsiteX35" fmla="*/ 223604 w 328437"/>
                  <a:gd name="connsiteY35" fmla="*/ 154447 h 328613"/>
                  <a:gd name="connsiteX36" fmla="*/ 257223 w 328437"/>
                  <a:gd name="connsiteY36" fmla="*/ 151857 h 328613"/>
                  <a:gd name="connsiteX37" fmla="*/ 258516 w 328437"/>
                  <a:gd name="connsiteY37" fmla="*/ 151857 h 328613"/>
                  <a:gd name="connsiteX38" fmla="*/ 259809 w 328437"/>
                  <a:gd name="connsiteY38" fmla="*/ 153152 h 328613"/>
                  <a:gd name="connsiteX39" fmla="*/ 259809 w 328437"/>
                  <a:gd name="connsiteY39" fmla="*/ 265823 h 328613"/>
                  <a:gd name="connsiteX40" fmla="*/ 293429 w 328437"/>
                  <a:gd name="connsiteY40" fmla="*/ 247692 h 328613"/>
                  <a:gd name="connsiteX41" fmla="*/ 294722 w 328437"/>
                  <a:gd name="connsiteY41" fmla="*/ 118185 h 328613"/>
                  <a:gd name="connsiteX42" fmla="*/ 296015 w 328437"/>
                  <a:gd name="connsiteY42" fmla="*/ 114300 h 328613"/>
                  <a:gd name="connsiteX43" fmla="*/ 301187 w 328437"/>
                  <a:gd name="connsiteY43" fmla="*/ 111710 h 328613"/>
                  <a:gd name="connsiteX44" fmla="*/ 307652 w 328437"/>
                  <a:gd name="connsiteY44" fmla="*/ 113005 h 328613"/>
                  <a:gd name="connsiteX45" fmla="*/ 235241 w 328437"/>
                  <a:gd name="connsiteY45" fmla="*/ 15875 h 328613"/>
                  <a:gd name="connsiteX46" fmla="*/ 235348 w 328437"/>
                  <a:gd name="connsiteY46" fmla="*/ 0 h 328613"/>
                  <a:gd name="connsiteX47" fmla="*/ 239233 w 328437"/>
                  <a:gd name="connsiteY47" fmla="*/ 0 h 328613"/>
                  <a:gd name="connsiteX48" fmla="*/ 241823 w 328437"/>
                  <a:gd name="connsiteY48" fmla="*/ 2598 h 328613"/>
                  <a:gd name="connsiteX49" fmla="*/ 327286 w 328437"/>
                  <a:gd name="connsiteY49" fmla="*/ 115599 h 328613"/>
                  <a:gd name="connsiteX50" fmla="*/ 327286 w 328437"/>
                  <a:gd name="connsiteY50" fmla="*/ 123392 h 328613"/>
                  <a:gd name="connsiteX51" fmla="*/ 322107 w 328437"/>
                  <a:gd name="connsiteY51" fmla="*/ 125990 h 328613"/>
                  <a:gd name="connsiteX52" fmla="*/ 307863 w 328437"/>
                  <a:gd name="connsiteY52" fmla="*/ 124691 h 328613"/>
                  <a:gd name="connsiteX53" fmla="*/ 307863 w 328437"/>
                  <a:gd name="connsiteY53" fmla="*/ 251980 h 328613"/>
                  <a:gd name="connsiteX54" fmla="*/ 303978 w 328437"/>
                  <a:gd name="connsiteY54" fmla="*/ 257175 h 328613"/>
                  <a:gd name="connsiteX55" fmla="*/ 169308 w 328437"/>
                  <a:gd name="connsiteY55" fmla="*/ 327314 h 328613"/>
                  <a:gd name="connsiteX56" fmla="*/ 166718 w 328437"/>
                  <a:gd name="connsiteY56" fmla="*/ 328613 h 328613"/>
                  <a:gd name="connsiteX57" fmla="*/ 164129 w 328437"/>
                  <a:gd name="connsiteY57" fmla="*/ 327314 h 328613"/>
                  <a:gd name="connsiteX58" fmla="*/ 25574 w 328437"/>
                  <a:gd name="connsiteY58" fmla="*/ 254578 h 328613"/>
                  <a:gd name="connsiteX59" fmla="*/ 21689 w 328437"/>
                  <a:gd name="connsiteY59" fmla="*/ 249382 h 328613"/>
                  <a:gd name="connsiteX60" fmla="*/ 21689 w 328437"/>
                  <a:gd name="connsiteY60" fmla="*/ 129887 h 328613"/>
                  <a:gd name="connsiteX61" fmla="*/ 6150 w 328437"/>
                  <a:gd name="connsiteY61" fmla="*/ 129887 h 328613"/>
                  <a:gd name="connsiteX62" fmla="*/ 971 w 328437"/>
                  <a:gd name="connsiteY62" fmla="*/ 127289 h 328613"/>
                  <a:gd name="connsiteX63" fmla="*/ 971 w 328437"/>
                  <a:gd name="connsiteY63" fmla="*/ 120795 h 328613"/>
                  <a:gd name="connsiteX64" fmla="*/ 34638 w 328437"/>
                  <a:gd name="connsiteY64" fmla="*/ 54552 h 328613"/>
                  <a:gd name="connsiteX65" fmla="*/ 38523 w 328437"/>
                  <a:gd name="connsiteY65" fmla="*/ 50656 h 328613"/>
                  <a:gd name="connsiteX66" fmla="*/ 59241 w 328437"/>
                  <a:gd name="connsiteY66" fmla="*/ 45460 h 328613"/>
                  <a:gd name="connsiteX67" fmla="*/ 59241 w 328437"/>
                  <a:gd name="connsiteY67" fmla="*/ 27276 h 328613"/>
                  <a:gd name="connsiteX68" fmla="*/ 63126 w 328437"/>
                  <a:gd name="connsiteY68" fmla="*/ 20782 h 328613"/>
                  <a:gd name="connsiteX69" fmla="*/ 83844 w 328437"/>
                  <a:gd name="connsiteY69" fmla="*/ 14287 h 328613"/>
                  <a:gd name="connsiteX70" fmla="*/ 85139 w 328437"/>
                  <a:gd name="connsiteY70" fmla="*/ 14287 h 328613"/>
                  <a:gd name="connsiteX71" fmla="*/ 86434 w 328437"/>
                  <a:gd name="connsiteY71" fmla="*/ 14287 h 328613"/>
                  <a:gd name="connsiteX72" fmla="*/ 98088 w 328437"/>
                  <a:gd name="connsiteY72" fmla="*/ 16885 h 328613"/>
                  <a:gd name="connsiteX73" fmla="*/ 103268 w 328437"/>
                  <a:gd name="connsiteY73" fmla="*/ 22081 h 328613"/>
                  <a:gd name="connsiteX74" fmla="*/ 103268 w 328437"/>
                  <a:gd name="connsiteY74" fmla="*/ 33771 h 328613"/>
                  <a:gd name="connsiteX75" fmla="*/ 235348 w 328437"/>
                  <a:gd name="connsiteY75" fmla="*/ 0 h 32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328437" h="328613">
                    <a:moveTo>
                      <a:pt x="94638" y="163513"/>
                    </a:moveTo>
                    <a:cubicBezTo>
                      <a:pt x="94638" y="163513"/>
                      <a:pt x="95937" y="163513"/>
                      <a:pt x="95937" y="163513"/>
                    </a:cubicBezTo>
                    <a:cubicBezTo>
                      <a:pt x="95937" y="163513"/>
                      <a:pt x="95937" y="163513"/>
                      <a:pt x="134903" y="169971"/>
                    </a:cubicBezTo>
                    <a:cubicBezTo>
                      <a:pt x="136202" y="169971"/>
                      <a:pt x="136202" y="169971"/>
                      <a:pt x="136202" y="171262"/>
                    </a:cubicBezTo>
                    <a:cubicBezTo>
                      <a:pt x="136202" y="171262"/>
                      <a:pt x="136202" y="171262"/>
                      <a:pt x="136202" y="238422"/>
                    </a:cubicBezTo>
                    <a:cubicBezTo>
                      <a:pt x="136202" y="238422"/>
                      <a:pt x="136202" y="239713"/>
                      <a:pt x="136202" y="239713"/>
                    </a:cubicBezTo>
                    <a:cubicBezTo>
                      <a:pt x="134903" y="239713"/>
                      <a:pt x="134903" y="239713"/>
                      <a:pt x="134903" y="239713"/>
                    </a:cubicBezTo>
                    <a:cubicBezTo>
                      <a:pt x="134903" y="239713"/>
                      <a:pt x="134903" y="239713"/>
                      <a:pt x="133604" y="239713"/>
                    </a:cubicBezTo>
                    <a:cubicBezTo>
                      <a:pt x="133604" y="239713"/>
                      <a:pt x="133604" y="239713"/>
                      <a:pt x="94638" y="226798"/>
                    </a:cubicBezTo>
                    <a:cubicBezTo>
                      <a:pt x="94638" y="226798"/>
                      <a:pt x="93339" y="225506"/>
                      <a:pt x="93339" y="225506"/>
                    </a:cubicBezTo>
                    <a:cubicBezTo>
                      <a:pt x="93339" y="225506"/>
                      <a:pt x="93339" y="225506"/>
                      <a:pt x="93339" y="166096"/>
                    </a:cubicBezTo>
                    <a:cubicBezTo>
                      <a:pt x="93339" y="164805"/>
                      <a:pt x="94638" y="164805"/>
                      <a:pt x="94638" y="163513"/>
                    </a:cubicBezTo>
                    <a:close/>
                    <a:moveTo>
                      <a:pt x="45714" y="157163"/>
                    </a:moveTo>
                    <a:cubicBezTo>
                      <a:pt x="46971" y="157163"/>
                      <a:pt x="46971" y="157163"/>
                      <a:pt x="48227" y="157163"/>
                    </a:cubicBezTo>
                    <a:cubicBezTo>
                      <a:pt x="48227" y="157163"/>
                      <a:pt x="48227" y="157163"/>
                      <a:pt x="74620" y="161051"/>
                    </a:cubicBezTo>
                    <a:cubicBezTo>
                      <a:pt x="74620" y="161051"/>
                      <a:pt x="75877" y="161051"/>
                      <a:pt x="75877" y="162347"/>
                    </a:cubicBezTo>
                    <a:cubicBezTo>
                      <a:pt x="75877" y="162347"/>
                      <a:pt x="75877" y="162347"/>
                      <a:pt x="75877" y="218071"/>
                    </a:cubicBezTo>
                    <a:cubicBezTo>
                      <a:pt x="75877" y="219367"/>
                      <a:pt x="75877" y="219367"/>
                      <a:pt x="74620" y="219367"/>
                    </a:cubicBezTo>
                    <a:cubicBezTo>
                      <a:pt x="74620" y="220663"/>
                      <a:pt x="74620" y="220663"/>
                      <a:pt x="73363" y="220663"/>
                    </a:cubicBezTo>
                    <a:cubicBezTo>
                      <a:pt x="73363" y="220663"/>
                      <a:pt x="73363" y="220663"/>
                      <a:pt x="46971" y="211592"/>
                    </a:cubicBezTo>
                    <a:cubicBezTo>
                      <a:pt x="45714" y="210296"/>
                      <a:pt x="45714" y="210296"/>
                      <a:pt x="45714" y="209000"/>
                    </a:cubicBezTo>
                    <a:cubicBezTo>
                      <a:pt x="45714" y="209000"/>
                      <a:pt x="45714" y="209000"/>
                      <a:pt x="45714" y="158459"/>
                    </a:cubicBezTo>
                    <a:cubicBezTo>
                      <a:pt x="45714" y="158459"/>
                      <a:pt x="45714" y="157163"/>
                      <a:pt x="45714" y="157163"/>
                    </a:cubicBezTo>
                    <a:close/>
                    <a:moveTo>
                      <a:pt x="34601" y="131763"/>
                    </a:moveTo>
                    <a:lnTo>
                      <a:pt x="34601" y="246063"/>
                    </a:lnTo>
                    <a:lnTo>
                      <a:pt x="161601" y="311151"/>
                    </a:lnTo>
                    <a:lnTo>
                      <a:pt x="161601" y="133351"/>
                    </a:lnTo>
                    <a:lnTo>
                      <a:pt x="134613" y="133351"/>
                    </a:lnTo>
                    <a:close/>
                    <a:moveTo>
                      <a:pt x="235241" y="15875"/>
                    </a:moveTo>
                    <a:cubicBezTo>
                      <a:pt x="235241" y="15875"/>
                      <a:pt x="235241" y="15875"/>
                      <a:pt x="147314" y="120775"/>
                    </a:cubicBezTo>
                    <a:cubicBezTo>
                      <a:pt x="147314" y="120775"/>
                      <a:pt x="147314" y="120775"/>
                      <a:pt x="165417" y="120775"/>
                    </a:cubicBezTo>
                    <a:cubicBezTo>
                      <a:pt x="169296" y="120775"/>
                      <a:pt x="171882" y="123365"/>
                      <a:pt x="171882" y="127251"/>
                    </a:cubicBezTo>
                    <a:cubicBezTo>
                      <a:pt x="171882" y="127251"/>
                      <a:pt x="171882" y="127251"/>
                      <a:pt x="171882" y="311150"/>
                    </a:cubicBezTo>
                    <a:cubicBezTo>
                      <a:pt x="171882" y="311150"/>
                      <a:pt x="171882" y="311150"/>
                      <a:pt x="222311" y="285249"/>
                    </a:cubicBezTo>
                    <a:cubicBezTo>
                      <a:pt x="222311" y="285249"/>
                      <a:pt x="222311" y="285249"/>
                      <a:pt x="222311" y="157037"/>
                    </a:cubicBezTo>
                    <a:cubicBezTo>
                      <a:pt x="222311" y="155742"/>
                      <a:pt x="222311" y="154447"/>
                      <a:pt x="223604" y="154447"/>
                    </a:cubicBezTo>
                    <a:cubicBezTo>
                      <a:pt x="223604" y="154447"/>
                      <a:pt x="223604" y="154447"/>
                      <a:pt x="257223" y="151857"/>
                    </a:cubicBezTo>
                    <a:cubicBezTo>
                      <a:pt x="257223" y="151857"/>
                      <a:pt x="258516" y="151857"/>
                      <a:pt x="258516" y="151857"/>
                    </a:cubicBezTo>
                    <a:cubicBezTo>
                      <a:pt x="258516" y="153152"/>
                      <a:pt x="259809" y="153152"/>
                      <a:pt x="259809" y="153152"/>
                    </a:cubicBezTo>
                    <a:cubicBezTo>
                      <a:pt x="259809" y="153152"/>
                      <a:pt x="259809" y="153152"/>
                      <a:pt x="259809" y="265823"/>
                    </a:cubicBezTo>
                    <a:cubicBezTo>
                      <a:pt x="259809" y="265823"/>
                      <a:pt x="259809" y="265823"/>
                      <a:pt x="293429" y="247692"/>
                    </a:cubicBezTo>
                    <a:cubicBezTo>
                      <a:pt x="293429" y="247692"/>
                      <a:pt x="293429" y="247692"/>
                      <a:pt x="294722" y="118185"/>
                    </a:cubicBezTo>
                    <a:cubicBezTo>
                      <a:pt x="294722" y="116890"/>
                      <a:pt x="294722" y="115595"/>
                      <a:pt x="296015" y="114300"/>
                    </a:cubicBezTo>
                    <a:cubicBezTo>
                      <a:pt x="297308" y="113005"/>
                      <a:pt x="298601" y="111710"/>
                      <a:pt x="301187" y="111710"/>
                    </a:cubicBezTo>
                    <a:lnTo>
                      <a:pt x="307652" y="113005"/>
                    </a:lnTo>
                    <a:cubicBezTo>
                      <a:pt x="307652" y="113005"/>
                      <a:pt x="307652" y="113005"/>
                      <a:pt x="235241" y="15875"/>
                    </a:cubicBezTo>
                    <a:close/>
                    <a:moveTo>
                      <a:pt x="235348" y="0"/>
                    </a:moveTo>
                    <a:cubicBezTo>
                      <a:pt x="235348" y="0"/>
                      <a:pt x="237938" y="0"/>
                      <a:pt x="239233" y="0"/>
                    </a:cubicBezTo>
                    <a:cubicBezTo>
                      <a:pt x="241823" y="1299"/>
                      <a:pt x="241823" y="2598"/>
                      <a:pt x="241823" y="2598"/>
                    </a:cubicBezTo>
                    <a:cubicBezTo>
                      <a:pt x="241823" y="2598"/>
                      <a:pt x="241823" y="2598"/>
                      <a:pt x="327286" y="115599"/>
                    </a:cubicBezTo>
                    <a:cubicBezTo>
                      <a:pt x="327286" y="115599"/>
                      <a:pt x="329876" y="119496"/>
                      <a:pt x="327286" y="123392"/>
                    </a:cubicBezTo>
                    <a:cubicBezTo>
                      <a:pt x="324697" y="125990"/>
                      <a:pt x="322107" y="125990"/>
                      <a:pt x="322107" y="125990"/>
                    </a:cubicBezTo>
                    <a:cubicBezTo>
                      <a:pt x="322107" y="125990"/>
                      <a:pt x="322107" y="125990"/>
                      <a:pt x="307863" y="124691"/>
                    </a:cubicBezTo>
                    <a:cubicBezTo>
                      <a:pt x="307863" y="124691"/>
                      <a:pt x="307863" y="124691"/>
                      <a:pt x="307863" y="251980"/>
                    </a:cubicBezTo>
                    <a:cubicBezTo>
                      <a:pt x="307863" y="254578"/>
                      <a:pt x="306568" y="255877"/>
                      <a:pt x="303978" y="257175"/>
                    </a:cubicBezTo>
                    <a:cubicBezTo>
                      <a:pt x="303978" y="257175"/>
                      <a:pt x="303978" y="257175"/>
                      <a:pt x="169308" y="327314"/>
                    </a:cubicBezTo>
                    <a:cubicBezTo>
                      <a:pt x="169308" y="327314"/>
                      <a:pt x="168013" y="328613"/>
                      <a:pt x="166718" y="328613"/>
                    </a:cubicBezTo>
                    <a:cubicBezTo>
                      <a:pt x="165424" y="328613"/>
                      <a:pt x="164129" y="327314"/>
                      <a:pt x="164129" y="327314"/>
                    </a:cubicBezTo>
                    <a:cubicBezTo>
                      <a:pt x="164129" y="327314"/>
                      <a:pt x="164129" y="327314"/>
                      <a:pt x="25574" y="254578"/>
                    </a:cubicBezTo>
                    <a:cubicBezTo>
                      <a:pt x="22984" y="254578"/>
                      <a:pt x="21689" y="251980"/>
                      <a:pt x="21689" y="249382"/>
                    </a:cubicBezTo>
                    <a:cubicBezTo>
                      <a:pt x="21689" y="249382"/>
                      <a:pt x="21689" y="249382"/>
                      <a:pt x="21689" y="129887"/>
                    </a:cubicBezTo>
                    <a:cubicBezTo>
                      <a:pt x="21689" y="129887"/>
                      <a:pt x="21689" y="129887"/>
                      <a:pt x="6150" y="129887"/>
                    </a:cubicBezTo>
                    <a:cubicBezTo>
                      <a:pt x="3561" y="129887"/>
                      <a:pt x="2266" y="128588"/>
                      <a:pt x="971" y="127289"/>
                    </a:cubicBezTo>
                    <a:cubicBezTo>
                      <a:pt x="-324" y="125990"/>
                      <a:pt x="-324" y="123392"/>
                      <a:pt x="971" y="120795"/>
                    </a:cubicBezTo>
                    <a:cubicBezTo>
                      <a:pt x="971" y="120795"/>
                      <a:pt x="971" y="120795"/>
                      <a:pt x="34638" y="54552"/>
                    </a:cubicBezTo>
                    <a:cubicBezTo>
                      <a:pt x="35933" y="51955"/>
                      <a:pt x="37228" y="51955"/>
                      <a:pt x="38523" y="50656"/>
                    </a:cubicBezTo>
                    <a:cubicBezTo>
                      <a:pt x="38523" y="50656"/>
                      <a:pt x="38523" y="50656"/>
                      <a:pt x="59241" y="45460"/>
                    </a:cubicBezTo>
                    <a:cubicBezTo>
                      <a:pt x="59241" y="45460"/>
                      <a:pt x="59241" y="45460"/>
                      <a:pt x="59241" y="27276"/>
                    </a:cubicBezTo>
                    <a:cubicBezTo>
                      <a:pt x="59241" y="24678"/>
                      <a:pt x="60536" y="22081"/>
                      <a:pt x="63126" y="20782"/>
                    </a:cubicBezTo>
                    <a:cubicBezTo>
                      <a:pt x="63126" y="20782"/>
                      <a:pt x="63126" y="20782"/>
                      <a:pt x="83844" y="14287"/>
                    </a:cubicBezTo>
                    <a:cubicBezTo>
                      <a:pt x="83844" y="14287"/>
                      <a:pt x="83844" y="14287"/>
                      <a:pt x="85139" y="14287"/>
                    </a:cubicBezTo>
                    <a:cubicBezTo>
                      <a:pt x="86434" y="14287"/>
                      <a:pt x="86434" y="14287"/>
                      <a:pt x="86434" y="14287"/>
                    </a:cubicBezTo>
                    <a:cubicBezTo>
                      <a:pt x="86434" y="14287"/>
                      <a:pt x="86434" y="14287"/>
                      <a:pt x="98088" y="16885"/>
                    </a:cubicBezTo>
                    <a:cubicBezTo>
                      <a:pt x="100678" y="16885"/>
                      <a:pt x="103268" y="19483"/>
                      <a:pt x="103268" y="22081"/>
                    </a:cubicBezTo>
                    <a:cubicBezTo>
                      <a:pt x="103268" y="22081"/>
                      <a:pt x="103268" y="22081"/>
                      <a:pt x="103268" y="33771"/>
                    </a:cubicBezTo>
                    <a:cubicBezTo>
                      <a:pt x="103268" y="33771"/>
                      <a:pt x="103268" y="33771"/>
                      <a:pt x="235348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Montserrat SemiBold" panose="00000700000000000000" charset="0"/>
                  <a:ea typeface="+mn-ea"/>
                  <a:cs typeface="Montserrat SemiBold" panose="00000700000000000000" charset="0"/>
                </a:endParaRPr>
              </a:p>
            </p:txBody>
          </p:sp>
        </p:grpSp>
        <p:sp>
          <p:nvSpPr>
            <p:cNvPr id="22" name="CustomText1"/>
            <p:cNvSpPr/>
            <p:nvPr/>
          </p:nvSpPr>
          <p:spPr>
            <a:xfrm>
              <a:off x="1656935" y="3659097"/>
              <a:ext cx="2700503" cy="594872"/>
            </a:xfrm>
            <a:prstGeom prst="rect">
              <a:avLst/>
            </a:prstGeom>
            <a:noFill/>
          </p:spPr>
          <p:txBody>
            <a:bodyPr wrap="none" lIns="0" tIns="0" rIns="0" bIns="0">
              <a:noAutofit/>
            </a:bodyPr>
            <a:lstStyle/>
            <a:p>
              <a:pPr algn="r"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ker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Gọi điện cho người thân.</a:t>
              </a:r>
              <a:endParaRPr lang="en-VN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3" name="LineShape"/>
            <p:cNvCxnSpPr/>
            <p:nvPr/>
          </p:nvCxnSpPr>
          <p:spPr>
            <a:xfrm flipH="1">
              <a:off x="1489688" y="4331437"/>
              <a:ext cx="6164621" cy="0"/>
            </a:xfrm>
            <a:prstGeom prst="straightConnector1">
              <a:avLst/>
            </a:prstGeom>
            <a:noFill/>
            <a:ln w="12700" cap="flat" cmpd="sng">
              <a:solidFill>
                <a:srgbClr val="D8D8D8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24" name="CustomText1"/>
            <p:cNvSpPr/>
            <p:nvPr/>
          </p:nvSpPr>
          <p:spPr>
            <a:xfrm>
              <a:off x="4848029" y="3659097"/>
              <a:ext cx="2837285" cy="651108"/>
            </a:xfrm>
            <a:prstGeom prst="rect">
              <a:avLst/>
            </a:prstGeom>
            <a:noFill/>
          </p:spPr>
          <p:txBody>
            <a:bodyPr wrap="none" lIns="0" tIns="0" rIns="0" bIns="0">
              <a:noAutofit/>
            </a:bodyPr>
            <a:lstStyle/>
            <a:p>
              <a:r>
                <a:rPr lang="en-US" sz="2200" ker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Bình tĩnh, kiềm chế cảm xúc, tìm đường </a:t>
              </a:r>
            </a:p>
            <a:p>
              <a:r>
                <a:rPr lang="en-US" sz="2200" ker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thoát, chủ động nhờ người giúp đỡ</a:t>
              </a:r>
              <a:r>
                <a:rPr lang="en-VN" sz="2200">
                  <a:effectLst/>
                </a:rPr>
                <a:t> </a:t>
              </a:r>
              <a:endParaRPr lang="en-VN" sz="2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3558880" y="392423"/>
            <a:ext cx="5982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vi-VN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6CA78B"/>
                </a:solidFill>
                <a:effectLst/>
                <a:uLnTx/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+mn-ea"/>
              </a:rPr>
              <a:t>TRONG KHI XẢY RA BLGĐ</a:t>
            </a:r>
            <a:endParaRPr kumimoji="1" lang="zh-CN" altLang="en-US" sz="3200" b="0" i="0" u="none" strike="noStrike" kern="1200" cap="none" spc="600" normalizeH="0" baseline="0" noProof="0" dirty="0">
              <a:ln>
                <a:noFill/>
              </a:ln>
              <a:solidFill>
                <a:srgbClr val="6CA78B"/>
              </a:solidFill>
              <a:effectLst/>
              <a:uLnTx/>
              <a:uFillTx/>
              <a:latin typeface="Montserrat SemiBold" panose="00000700000000000000" charset="0"/>
              <a:ea typeface="字魂35号-经典雅黑" panose="02000000000000000000" pitchFamily="2" charset="-122"/>
              <a:cs typeface="Montserrat SemiBold" panose="00000700000000000000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036276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424680" y="2073275"/>
            <a:ext cx="3342640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dirty="0">
                <a:solidFill>
                  <a:srgbClr val="6CA78B"/>
                </a:solidFill>
                <a:latin typeface="Montserrat SemiBold" panose="00000700000000000000" charset="0"/>
                <a:ea typeface="字魂36号-正文宋楷" panose="02000000000000000000" pitchFamily="2" charset="-122"/>
                <a:cs typeface="Montserrat SemiBold" panose="00000700000000000000" charset="0"/>
                <a:sym typeface="字魂36号-正文宋楷" panose="02000000000000000000" pitchFamily="2" charset="-122"/>
              </a:rPr>
              <a:t>Thank you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3924300" y="1219833"/>
            <a:ext cx="4343400" cy="865367"/>
            <a:chOff x="4990306" y="1772516"/>
            <a:chExt cx="3180926" cy="607095"/>
          </a:xfrm>
          <a:solidFill>
            <a:srgbClr val="6CA78B"/>
          </a:solidFill>
        </p:grpSpPr>
        <p:sp>
          <p:nvSpPr>
            <p:cNvPr id="11" name="Shape 18"/>
            <p:cNvSpPr/>
            <p:nvPr/>
          </p:nvSpPr>
          <p:spPr>
            <a:xfrm>
              <a:off x="4990306" y="1772516"/>
              <a:ext cx="3180926" cy="607095"/>
            </a:xfrm>
            <a:prstGeom prst="roundRect">
              <a:avLst>
                <a:gd name="adj" fmla="val 0"/>
              </a:avLst>
            </a:prstGeom>
            <a:grpFill/>
            <a:ln w="12700" cap="flat">
              <a:noFill/>
              <a:prstDash val="solid"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marL="0" marR="0" lvl="0" indent="0" algn="di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</a:endParaRPr>
            </a:p>
          </p:txBody>
        </p:sp>
        <p:sp>
          <p:nvSpPr>
            <p:cNvPr id="12" name="文本框 3"/>
            <p:cNvSpPr txBox="1"/>
            <p:nvPr/>
          </p:nvSpPr>
          <p:spPr>
            <a:xfrm>
              <a:off x="5203860" y="1840038"/>
              <a:ext cx="2757590" cy="409398"/>
            </a:xfrm>
            <a:prstGeom prst="rect">
              <a:avLst/>
            </a:prstGeom>
            <a:grp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vi-VN" altLang="zh-CN" sz="3200" spc="600" dirty="0">
                  <a:solidFill>
                    <a:schemeClr val="bg1"/>
                  </a:solidFill>
                  <a:latin typeface="Montserrat SemiBold" panose="00000700000000000000" charset="0"/>
                  <a:ea typeface="字魂35号-经典雅黑" panose="02000000000000000000" pitchFamily="2" charset="-122"/>
                </a:rPr>
                <a:t>2</a:t>
              </a:r>
              <a:endParaRPr kumimoji="1" lang="zh-CN" altLang="en-US" sz="3200" spc="600" dirty="0">
                <a:solidFill>
                  <a:schemeClr val="bg1"/>
                </a:solidFill>
                <a:latin typeface="Montserrat SemiBold" panose="00000700000000000000" charset="0"/>
                <a:ea typeface="字魂35号-经典雅黑" panose="02000000000000000000" pitchFamily="2" charset="-122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320800" y="2178070"/>
            <a:ext cx="8371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vi-VN" altLang="zh-CN" sz="3200" b="1" dirty="0">
                <a:solidFill>
                  <a:srgbClr val="6CA78B"/>
                </a:solidFill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+mn-ea"/>
              </a:rPr>
              <a:t>MỘT SỐ QUY ĐỊNH CỦA PHÁP LUẬT VỀ PHÒNG, CHỐNG BẠO LỰC GIA ĐÌNH</a:t>
            </a:r>
            <a:endParaRPr kumimoji="1" lang="zh-CN" altLang="en-US" sz="3200" b="1" spc="600" dirty="0">
              <a:solidFill>
                <a:srgbClr val="6CA78B"/>
              </a:solidFill>
              <a:uFillTx/>
              <a:latin typeface="Montserrat SemiBold" panose="00000700000000000000" charset="0"/>
              <a:ea typeface="字魂35号-经典雅黑" panose="02000000000000000000" pitchFamily="2" charset="-122"/>
              <a:cs typeface="Montserrat SemiBold" panose="000007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3335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50"/>
          <p:cNvSpPr/>
          <p:nvPr/>
        </p:nvSpPr>
        <p:spPr bwMode="auto">
          <a:xfrm>
            <a:off x="6096000" y="2166336"/>
            <a:ext cx="5592349" cy="3304674"/>
          </a:xfrm>
          <a:prstGeom prst="roundRect">
            <a:avLst>
              <a:gd name="adj" fmla="val 7848"/>
            </a:avLst>
          </a:prstGeom>
          <a:solidFill>
            <a:srgbClr val="6CA78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7" tIns="45703" rIns="91407" bIns="45703" numCol="1" rtlCol="0" anchor="t" anchorCtr="0" compatLnSpc="1"/>
          <a:lstStyle/>
          <a:p>
            <a:pPr marL="0" lvl="2" algn="just">
              <a:defRPr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Em hãy cho biết ai là nạn nhân, ai là người vi phạm PL về phòng, chống BLGĐ ở TH 1,2,3,4 (Phần 1) theo mẫu phiếu bài tập sau</a:t>
            </a:r>
            <a:endParaRPr lang="en-VN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702626" y="380365"/>
            <a:ext cx="9286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vi-VN" altLang="zh-CN" sz="3200" dirty="0">
                <a:solidFill>
                  <a:srgbClr val="6CA78B"/>
                </a:solidFill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+mn-ea"/>
              </a:rPr>
              <a:t>NHIỆM VỤ NHÓM – PHIẾU BÀI TẬP</a:t>
            </a:r>
            <a:endParaRPr kumimoji="1" lang="zh-CN" altLang="en-US" sz="3200" spc="600" dirty="0">
              <a:solidFill>
                <a:srgbClr val="6CA78B"/>
              </a:solidFill>
              <a:uFillTx/>
              <a:latin typeface="Montserrat SemiBold" panose="00000700000000000000" charset="0"/>
              <a:ea typeface="字魂35号-经典雅黑" panose="02000000000000000000" pitchFamily="2" charset="-122"/>
              <a:cs typeface="Montserrat SemiBold" panose="00000700000000000000" charset="0"/>
            </a:endParaRPr>
          </a:p>
        </p:txBody>
      </p:sp>
      <p:pic>
        <p:nvPicPr>
          <p:cNvPr id="4" name="Picture 3" descr="A cartoon of a person holding a broken heart&#10;&#10;Description automatically generated">
            <a:extLst>
              <a:ext uri="{FF2B5EF4-FFF2-40B4-BE49-F238E27FC236}">
                <a16:creationId xmlns:a16="http://schemas.microsoft.com/office/drawing/2014/main" id="{C7DCC99F-BB59-1F4D-5EA2-BA4D2A3B74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85" y="1763978"/>
            <a:ext cx="5223372" cy="405930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465E08A-F6B2-503B-00C5-736BAC1E29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357104"/>
              </p:ext>
            </p:extLst>
          </p:nvPr>
        </p:nvGraphicFramePr>
        <p:xfrm>
          <a:off x="1315453" y="1395664"/>
          <a:ext cx="9577136" cy="4700337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2093016">
                  <a:extLst>
                    <a:ext uri="{9D8B030D-6E8A-4147-A177-3AD203B41FA5}">
                      <a16:colId xmlns:a16="http://schemas.microsoft.com/office/drawing/2014/main" val="3077032494"/>
                    </a:ext>
                  </a:extLst>
                </a:gridCol>
                <a:gridCol w="3599354">
                  <a:extLst>
                    <a:ext uri="{9D8B030D-6E8A-4147-A177-3AD203B41FA5}">
                      <a16:colId xmlns:a16="http://schemas.microsoft.com/office/drawing/2014/main" val="4041342592"/>
                    </a:ext>
                  </a:extLst>
                </a:gridCol>
                <a:gridCol w="3884766">
                  <a:extLst>
                    <a:ext uri="{9D8B030D-6E8A-4147-A177-3AD203B41FA5}">
                      <a16:colId xmlns:a16="http://schemas.microsoft.com/office/drawing/2014/main" val="2796852908"/>
                    </a:ext>
                  </a:extLst>
                </a:gridCol>
              </a:tblGrid>
              <a:tr h="9026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 hợp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 vi phạm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Nạn nhân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0" marT="47625" marB="47625" anchor="ctr"/>
                </a:tc>
                <a:extLst>
                  <a:ext uri="{0D108BD9-81ED-4DB2-BD59-A6C34878D82A}">
                    <a16:rowId xmlns:a16="http://schemas.microsoft.com/office/drawing/2014/main" val="621329858"/>
                  </a:ext>
                </a:extLst>
              </a:tr>
              <a:tr h="9065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VN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VN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0" marT="47625" marB="47625" anchor="ctr"/>
                </a:tc>
                <a:extLst>
                  <a:ext uri="{0D108BD9-81ED-4DB2-BD59-A6C34878D82A}">
                    <a16:rowId xmlns:a16="http://schemas.microsoft.com/office/drawing/2014/main" val="1686426528"/>
                  </a:ext>
                </a:extLst>
              </a:tr>
              <a:tr h="9065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VN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VN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0" marT="47625" marB="47625" anchor="ctr"/>
                </a:tc>
                <a:extLst>
                  <a:ext uri="{0D108BD9-81ED-4DB2-BD59-A6C34878D82A}">
                    <a16:rowId xmlns:a16="http://schemas.microsoft.com/office/drawing/2014/main" val="3079791822"/>
                  </a:ext>
                </a:extLst>
              </a:tr>
              <a:tr h="10780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VN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VN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0" marT="47625" marB="47625" anchor="ctr"/>
                </a:tc>
                <a:extLst>
                  <a:ext uri="{0D108BD9-81ED-4DB2-BD59-A6C34878D82A}">
                    <a16:rowId xmlns:a16="http://schemas.microsoft.com/office/drawing/2014/main" val="1655532016"/>
                  </a:ext>
                </a:extLst>
              </a:tr>
              <a:tr h="9065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VN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VN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0" marT="47625" marB="47625" anchor="ctr"/>
                </a:tc>
                <a:extLst>
                  <a:ext uri="{0D108BD9-81ED-4DB2-BD59-A6C34878D82A}">
                    <a16:rowId xmlns:a16="http://schemas.microsoft.com/office/drawing/2014/main" val="1902692254"/>
                  </a:ext>
                </a:extLst>
              </a:tr>
            </a:tbl>
          </a:graphicData>
        </a:graphic>
      </p:graphicFrame>
      <p:sp>
        <p:nvSpPr>
          <p:cNvPr id="3" name="文本框 14">
            <a:extLst>
              <a:ext uri="{FF2B5EF4-FFF2-40B4-BE49-F238E27FC236}">
                <a16:creationId xmlns:a16="http://schemas.microsoft.com/office/drawing/2014/main" id="{DEC21061-3205-5E6B-14B1-48B847930282}"/>
              </a:ext>
            </a:extLst>
          </p:cNvPr>
          <p:cNvSpPr txBox="1"/>
          <p:nvPr/>
        </p:nvSpPr>
        <p:spPr>
          <a:xfrm>
            <a:off x="1702626" y="380365"/>
            <a:ext cx="9286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vi-VN" altLang="zh-CN" sz="3200" dirty="0">
                <a:solidFill>
                  <a:srgbClr val="6CA78B"/>
                </a:solidFill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+mn-ea"/>
              </a:rPr>
              <a:t>NHIỆM VỤ CẶP ĐÔI – PHIẾU BÀI TẬP</a:t>
            </a:r>
            <a:endParaRPr kumimoji="1" lang="zh-CN" altLang="en-US" sz="3200" spc="600" dirty="0">
              <a:solidFill>
                <a:srgbClr val="6CA78B"/>
              </a:solidFill>
              <a:uFillTx/>
              <a:latin typeface="Montserrat SemiBold" panose="00000700000000000000" charset="0"/>
              <a:ea typeface="字魂35号-经典雅黑" panose="02000000000000000000" pitchFamily="2" charset="-122"/>
              <a:cs typeface="Montserrat SemiBold" panose="000007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8691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465E08A-F6B2-503B-00C5-736BAC1E2971}"/>
              </a:ext>
            </a:extLst>
          </p:cNvPr>
          <p:cNvGraphicFramePr>
            <a:graphicFrameLocks noGrp="1"/>
          </p:cNvGraphicFramePr>
          <p:nvPr/>
        </p:nvGraphicFramePr>
        <p:xfrm>
          <a:off x="1315453" y="1395664"/>
          <a:ext cx="9577136" cy="4700337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2093016">
                  <a:extLst>
                    <a:ext uri="{9D8B030D-6E8A-4147-A177-3AD203B41FA5}">
                      <a16:colId xmlns:a16="http://schemas.microsoft.com/office/drawing/2014/main" val="3077032494"/>
                    </a:ext>
                  </a:extLst>
                </a:gridCol>
                <a:gridCol w="3599354">
                  <a:extLst>
                    <a:ext uri="{9D8B030D-6E8A-4147-A177-3AD203B41FA5}">
                      <a16:colId xmlns:a16="http://schemas.microsoft.com/office/drawing/2014/main" val="4041342592"/>
                    </a:ext>
                  </a:extLst>
                </a:gridCol>
                <a:gridCol w="3884766">
                  <a:extLst>
                    <a:ext uri="{9D8B030D-6E8A-4147-A177-3AD203B41FA5}">
                      <a16:colId xmlns:a16="http://schemas.microsoft.com/office/drawing/2014/main" val="2796852908"/>
                    </a:ext>
                  </a:extLst>
                </a:gridCol>
              </a:tblGrid>
              <a:tr h="9026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 hợp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 vi phạm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Nạn nhân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0" marT="47625" marB="47625" anchor="ctr"/>
                </a:tc>
                <a:extLst>
                  <a:ext uri="{0D108BD9-81ED-4DB2-BD59-A6C34878D82A}">
                    <a16:rowId xmlns:a16="http://schemas.microsoft.com/office/drawing/2014/main" val="621329858"/>
                  </a:ext>
                </a:extLst>
              </a:tr>
              <a:tr h="9065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 bạn P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 con bạn P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0" marT="47625" marB="47625" anchor="ctr"/>
                </a:tc>
                <a:extLst>
                  <a:ext uri="{0D108BD9-81ED-4DB2-BD59-A6C34878D82A}">
                    <a16:rowId xmlns:a16="http://schemas.microsoft.com/office/drawing/2014/main" val="1686426528"/>
                  </a:ext>
                </a:extLst>
              </a:tr>
              <a:tr h="9065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 bạn H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 con bạn H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0" marT="47625" marB="47625" anchor="ctr"/>
                </a:tc>
                <a:extLst>
                  <a:ext uri="{0D108BD9-81ED-4DB2-BD59-A6C34878D82A}">
                    <a16:rowId xmlns:a16="http://schemas.microsoft.com/office/drawing/2014/main" val="3079791822"/>
                  </a:ext>
                </a:extLst>
              </a:tr>
              <a:tr h="10780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Vợ chồng anh K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Vợ chồng bác T và con trai cả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0" marT="47625" marB="47625" anchor="ctr"/>
                </a:tc>
                <a:extLst>
                  <a:ext uri="{0D108BD9-81ED-4DB2-BD59-A6C34878D82A}">
                    <a16:rowId xmlns:a16="http://schemas.microsoft.com/office/drawing/2014/main" val="1655532016"/>
                  </a:ext>
                </a:extLst>
              </a:tr>
              <a:tr h="9065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Chồng chị Y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Chị Y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0" marT="47625" marB="47625" anchor="ctr"/>
                </a:tc>
                <a:extLst>
                  <a:ext uri="{0D108BD9-81ED-4DB2-BD59-A6C34878D82A}">
                    <a16:rowId xmlns:a16="http://schemas.microsoft.com/office/drawing/2014/main" val="190269225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686A47E-78B7-0A7C-0F8F-916518AB04CE}"/>
              </a:ext>
            </a:extLst>
          </p:cNvPr>
          <p:cNvSpPr txBox="1"/>
          <p:nvPr/>
        </p:nvSpPr>
        <p:spPr>
          <a:xfrm>
            <a:off x="2005263" y="223390"/>
            <a:ext cx="84862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vi-VN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6CA78B"/>
                </a:solidFill>
                <a:effectLst/>
                <a:uLnTx/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+mn-ea"/>
              </a:rPr>
              <a:t>NHIỆM VỤ CẶP ĐÔI – PHIẾU BÀI TẬP</a:t>
            </a:r>
            <a:endParaRPr kumimoji="1" lang="zh-CN" altLang="en-US" sz="3200" b="0" i="0" u="none" strike="noStrike" kern="1200" cap="none" spc="600" normalizeH="0" baseline="0" noProof="0" dirty="0">
              <a:ln>
                <a:noFill/>
              </a:ln>
              <a:solidFill>
                <a:srgbClr val="6CA78B"/>
              </a:solidFill>
              <a:effectLst/>
              <a:uLnTx/>
              <a:uFillTx/>
              <a:latin typeface="Montserrat SemiBold" panose="00000700000000000000" charset="0"/>
              <a:ea typeface="字魂35号-经典雅黑" panose="02000000000000000000" pitchFamily="2" charset="-122"/>
              <a:cs typeface="Montserrat SemiBold" panose="000007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3425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49" name="组合 48"/>
            <p:cNvGrpSpPr/>
            <p:nvPr/>
          </p:nvGrpSpPr>
          <p:grpSpPr>
            <a:xfrm>
              <a:off x="165099" y="127483"/>
              <a:ext cx="11861800" cy="6603034"/>
              <a:chOff x="165099" y="127483"/>
              <a:chExt cx="11861800" cy="6603034"/>
            </a:xfrm>
          </p:grpSpPr>
          <p:sp>
            <p:nvSpPr>
              <p:cNvPr id="54" name="矩形 53"/>
              <p:cNvSpPr/>
              <p:nvPr/>
            </p:nvSpPr>
            <p:spPr>
              <a:xfrm>
                <a:off x="165099" y="127483"/>
                <a:ext cx="11861800" cy="66030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0" name="直接连接符 59"/>
              <p:cNvCxnSpPr/>
              <p:nvPr/>
            </p:nvCxnSpPr>
            <p:spPr>
              <a:xfrm>
                <a:off x="1568450" y="1043210"/>
                <a:ext cx="9055100" cy="0"/>
              </a:xfrm>
              <a:prstGeom prst="line">
                <a:avLst/>
              </a:prstGeom>
              <a:ln>
                <a:solidFill>
                  <a:srgbClr val="6CA7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组合 2"/>
          <p:cNvGrpSpPr/>
          <p:nvPr/>
        </p:nvGrpSpPr>
        <p:grpSpPr>
          <a:xfrm>
            <a:off x="3771647" y="1883975"/>
            <a:ext cx="4621641" cy="3892594"/>
            <a:chOff x="3875298" y="1557009"/>
            <a:chExt cx="4432801" cy="3733544"/>
          </a:xfrm>
        </p:grpSpPr>
        <p:sp>
          <p:nvSpPr>
            <p:cNvPr id="4" name="ís1iḋe"/>
            <p:cNvSpPr/>
            <p:nvPr/>
          </p:nvSpPr>
          <p:spPr bwMode="auto">
            <a:xfrm>
              <a:off x="4801181" y="2133141"/>
              <a:ext cx="2589100" cy="2588226"/>
            </a:xfrm>
            <a:custGeom>
              <a:avLst/>
              <a:gdLst>
                <a:gd name="T0" fmla="*/ 3254 w 6508"/>
                <a:gd name="T1" fmla="*/ 137 h 6508"/>
                <a:gd name="T2" fmla="*/ 5458 w 6508"/>
                <a:gd name="T3" fmla="*/ 1050 h 6508"/>
                <a:gd name="T4" fmla="*/ 6371 w 6508"/>
                <a:gd name="T5" fmla="*/ 3254 h 6508"/>
                <a:gd name="T6" fmla="*/ 5458 w 6508"/>
                <a:gd name="T7" fmla="*/ 5458 h 6508"/>
                <a:gd name="T8" fmla="*/ 3254 w 6508"/>
                <a:gd name="T9" fmla="*/ 6371 h 6508"/>
                <a:gd name="T10" fmla="*/ 1050 w 6508"/>
                <a:gd name="T11" fmla="*/ 5458 h 6508"/>
                <a:gd name="T12" fmla="*/ 137 w 6508"/>
                <a:gd name="T13" fmla="*/ 3254 h 6508"/>
                <a:gd name="T14" fmla="*/ 1050 w 6508"/>
                <a:gd name="T15" fmla="*/ 1050 h 6508"/>
                <a:gd name="T16" fmla="*/ 3254 w 6508"/>
                <a:gd name="T17" fmla="*/ 137 h 6508"/>
                <a:gd name="T18" fmla="*/ 3254 w 6508"/>
                <a:gd name="T19" fmla="*/ 0 h 6508"/>
                <a:gd name="T20" fmla="*/ 0 w 6508"/>
                <a:gd name="T21" fmla="*/ 3254 h 6508"/>
                <a:gd name="T22" fmla="*/ 3254 w 6508"/>
                <a:gd name="T23" fmla="*/ 6508 h 6508"/>
                <a:gd name="T24" fmla="*/ 6508 w 6508"/>
                <a:gd name="T25" fmla="*/ 3254 h 6508"/>
                <a:gd name="T26" fmla="*/ 3254 w 6508"/>
                <a:gd name="T27" fmla="*/ 0 h 6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08" h="6508">
                  <a:moveTo>
                    <a:pt x="3254" y="137"/>
                  </a:moveTo>
                  <a:cubicBezTo>
                    <a:pt x="4086" y="137"/>
                    <a:pt x="4869" y="461"/>
                    <a:pt x="5458" y="1050"/>
                  </a:cubicBezTo>
                  <a:cubicBezTo>
                    <a:pt x="6047" y="1639"/>
                    <a:pt x="6371" y="2421"/>
                    <a:pt x="6371" y="3254"/>
                  </a:cubicBezTo>
                  <a:cubicBezTo>
                    <a:pt x="6371" y="4087"/>
                    <a:pt x="6047" y="4869"/>
                    <a:pt x="5458" y="5458"/>
                  </a:cubicBezTo>
                  <a:cubicBezTo>
                    <a:pt x="4869" y="6047"/>
                    <a:pt x="4086" y="6371"/>
                    <a:pt x="3254" y="6371"/>
                  </a:cubicBezTo>
                  <a:cubicBezTo>
                    <a:pt x="2421" y="6371"/>
                    <a:pt x="1638" y="6047"/>
                    <a:pt x="1050" y="5458"/>
                  </a:cubicBezTo>
                  <a:cubicBezTo>
                    <a:pt x="461" y="4869"/>
                    <a:pt x="137" y="4087"/>
                    <a:pt x="137" y="3254"/>
                  </a:cubicBezTo>
                  <a:cubicBezTo>
                    <a:pt x="137" y="2421"/>
                    <a:pt x="461" y="1639"/>
                    <a:pt x="1050" y="1050"/>
                  </a:cubicBezTo>
                  <a:cubicBezTo>
                    <a:pt x="1638" y="461"/>
                    <a:pt x="2421" y="137"/>
                    <a:pt x="3254" y="137"/>
                  </a:cubicBezTo>
                  <a:moveTo>
                    <a:pt x="3254" y="0"/>
                  </a:moveTo>
                  <a:cubicBezTo>
                    <a:pt x="1457" y="0"/>
                    <a:pt x="0" y="1457"/>
                    <a:pt x="0" y="3254"/>
                  </a:cubicBezTo>
                  <a:cubicBezTo>
                    <a:pt x="0" y="5051"/>
                    <a:pt x="1457" y="6508"/>
                    <a:pt x="3254" y="6508"/>
                  </a:cubicBezTo>
                  <a:cubicBezTo>
                    <a:pt x="5051" y="6508"/>
                    <a:pt x="6508" y="5051"/>
                    <a:pt x="6508" y="3254"/>
                  </a:cubicBezTo>
                  <a:cubicBezTo>
                    <a:pt x="6508" y="1457"/>
                    <a:pt x="5051" y="0"/>
                    <a:pt x="3254" y="0"/>
                  </a:cubicBezTo>
                  <a:close/>
                </a:path>
              </a:pathLst>
            </a:custGeom>
            <a:solidFill>
              <a:srgbClr val="6CA78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en-US" dirty="0">
                <a:latin typeface="字魂35号-经典雅黑" panose="02000000000000000000" pitchFamily="2" charset="-122"/>
              </a:endParaRPr>
            </a:p>
          </p:txBody>
        </p:sp>
        <p:sp>
          <p:nvSpPr>
            <p:cNvPr id="5" name="îṡľïḋè"/>
            <p:cNvSpPr/>
            <p:nvPr/>
          </p:nvSpPr>
          <p:spPr bwMode="auto">
            <a:xfrm>
              <a:off x="4955845" y="2290426"/>
              <a:ext cx="343408" cy="342533"/>
            </a:xfrm>
            <a:custGeom>
              <a:avLst/>
              <a:gdLst>
                <a:gd name="T0" fmla="*/ 777 w 863"/>
                <a:gd name="T1" fmla="*/ 460 h 861"/>
                <a:gd name="T2" fmla="*/ 505 w 863"/>
                <a:gd name="T3" fmla="*/ 427 h 861"/>
                <a:gd name="T4" fmla="*/ 75 w 863"/>
                <a:gd name="T5" fmla="*/ 0 h 861"/>
                <a:gd name="T6" fmla="*/ 0 w 863"/>
                <a:gd name="T7" fmla="*/ 75 h 861"/>
                <a:gd name="T8" fmla="*/ 430 w 863"/>
                <a:gd name="T9" fmla="*/ 503 h 861"/>
                <a:gd name="T10" fmla="*/ 463 w 863"/>
                <a:gd name="T11" fmla="*/ 774 h 861"/>
                <a:gd name="T12" fmla="*/ 777 w 863"/>
                <a:gd name="T13" fmla="*/ 774 h 861"/>
                <a:gd name="T14" fmla="*/ 777 w 863"/>
                <a:gd name="T15" fmla="*/ 460 h 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3" h="861">
                  <a:moveTo>
                    <a:pt x="777" y="460"/>
                  </a:moveTo>
                  <a:cubicBezTo>
                    <a:pt x="703" y="386"/>
                    <a:pt x="590" y="376"/>
                    <a:pt x="505" y="427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430" y="503"/>
                    <a:pt x="430" y="503"/>
                    <a:pt x="430" y="503"/>
                  </a:cubicBezTo>
                  <a:cubicBezTo>
                    <a:pt x="378" y="588"/>
                    <a:pt x="389" y="700"/>
                    <a:pt x="463" y="774"/>
                  </a:cubicBezTo>
                  <a:cubicBezTo>
                    <a:pt x="549" y="861"/>
                    <a:pt x="690" y="861"/>
                    <a:pt x="777" y="774"/>
                  </a:cubicBezTo>
                  <a:cubicBezTo>
                    <a:pt x="863" y="687"/>
                    <a:pt x="863" y="547"/>
                    <a:pt x="777" y="460"/>
                  </a:cubicBezTo>
                  <a:close/>
                </a:path>
              </a:pathLst>
            </a:custGeom>
            <a:solidFill>
              <a:srgbClr val="6CA78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lnSpcReduction="10000"/>
            </a:bodyPr>
            <a:lstStyle/>
            <a:p>
              <a:endParaRPr lang="en-US" dirty="0">
                <a:latin typeface="字魂35号-经典雅黑" panose="02000000000000000000" pitchFamily="2" charset="-122"/>
              </a:endParaRPr>
            </a:p>
          </p:txBody>
        </p:sp>
        <p:sp>
          <p:nvSpPr>
            <p:cNvPr id="7" name="ïṥ1íḍè"/>
            <p:cNvSpPr/>
            <p:nvPr/>
          </p:nvSpPr>
          <p:spPr bwMode="auto">
            <a:xfrm>
              <a:off x="4225048" y="1557009"/>
              <a:ext cx="846430" cy="846430"/>
            </a:xfrm>
            <a:prstGeom prst="ellipse">
              <a:avLst/>
            </a:prstGeom>
            <a:solidFill>
              <a:srgbClr val="6CA78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en-US" dirty="0">
                <a:latin typeface="字魂35号-经典雅黑" panose="02000000000000000000" pitchFamily="2" charset="-122"/>
              </a:endParaRPr>
            </a:p>
          </p:txBody>
        </p:sp>
        <p:sp>
          <p:nvSpPr>
            <p:cNvPr id="9" name="ïSļîḍé"/>
            <p:cNvSpPr/>
            <p:nvPr/>
          </p:nvSpPr>
          <p:spPr bwMode="auto">
            <a:xfrm>
              <a:off x="4945359" y="4227664"/>
              <a:ext cx="352146" cy="352146"/>
            </a:xfrm>
            <a:custGeom>
              <a:avLst/>
              <a:gdLst>
                <a:gd name="T0" fmla="*/ 797 w 884"/>
                <a:gd name="T1" fmla="*/ 87 h 886"/>
                <a:gd name="T2" fmla="*/ 483 w 884"/>
                <a:gd name="T3" fmla="*/ 87 h 886"/>
                <a:gd name="T4" fmla="*/ 450 w 884"/>
                <a:gd name="T5" fmla="*/ 358 h 886"/>
                <a:gd name="T6" fmla="*/ 0 w 884"/>
                <a:gd name="T7" fmla="*/ 811 h 886"/>
                <a:gd name="T8" fmla="*/ 75 w 884"/>
                <a:gd name="T9" fmla="*/ 886 h 886"/>
                <a:gd name="T10" fmla="*/ 525 w 884"/>
                <a:gd name="T11" fmla="*/ 434 h 886"/>
                <a:gd name="T12" fmla="*/ 797 w 884"/>
                <a:gd name="T13" fmla="*/ 401 h 886"/>
                <a:gd name="T14" fmla="*/ 797 w 884"/>
                <a:gd name="T15" fmla="*/ 87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4" h="886">
                  <a:moveTo>
                    <a:pt x="797" y="87"/>
                  </a:moveTo>
                  <a:cubicBezTo>
                    <a:pt x="710" y="0"/>
                    <a:pt x="570" y="0"/>
                    <a:pt x="483" y="87"/>
                  </a:cubicBezTo>
                  <a:cubicBezTo>
                    <a:pt x="409" y="161"/>
                    <a:pt x="399" y="273"/>
                    <a:pt x="450" y="358"/>
                  </a:cubicBezTo>
                  <a:cubicBezTo>
                    <a:pt x="0" y="811"/>
                    <a:pt x="0" y="811"/>
                    <a:pt x="0" y="811"/>
                  </a:cubicBezTo>
                  <a:cubicBezTo>
                    <a:pt x="75" y="886"/>
                    <a:pt x="75" y="886"/>
                    <a:pt x="75" y="886"/>
                  </a:cubicBezTo>
                  <a:cubicBezTo>
                    <a:pt x="525" y="434"/>
                    <a:pt x="525" y="434"/>
                    <a:pt x="525" y="434"/>
                  </a:cubicBezTo>
                  <a:cubicBezTo>
                    <a:pt x="611" y="485"/>
                    <a:pt x="723" y="475"/>
                    <a:pt x="797" y="401"/>
                  </a:cubicBezTo>
                  <a:cubicBezTo>
                    <a:pt x="884" y="314"/>
                    <a:pt x="884" y="174"/>
                    <a:pt x="797" y="87"/>
                  </a:cubicBezTo>
                  <a:close/>
                </a:path>
              </a:pathLst>
            </a:custGeom>
            <a:solidFill>
              <a:srgbClr val="6CA78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en-US" dirty="0">
                <a:latin typeface="字魂35号-经典雅黑" panose="02000000000000000000" pitchFamily="2" charset="-122"/>
              </a:endParaRPr>
            </a:p>
          </p:txBody>
        </p:sp>
        <p:sp>
          <p:nvSpPr>
            <p:cNvPr id="10" name="î$ľíḋé"/>
            <p:cNvSpPr/>
            <p:nvPr/>
          </p:nvSpPr>
          <p:spPr bwMode="auto">
            <a:xfrm flipH="1">
              <a:off x="6892749" y="2290426"/>
              <a:ext cx="343408" cy="342533"/>
            </a:xfrm>
            <a:custGeom>
              <a:avLst/>
              <a:gdLst>
                <a:gd name="T0" fmla="*/ 777 w 863"/>
                <a:gd name="T1" fmla="*/ 460 h 861"/>
                <a:gd name="T2" fmla="*/ 505 w 863"/>
                <a:gd name="T3" fmla="*/ 427 h 861"/>
                <a:gd name="T4" fmla="*/ 75 w 863"/>
                <a:gd name="T5" fmla="*/ 0 h 861"/>
                <a:gd name="T6" fmla="*/ 0 w 863"/>
                <a:gd name="T7" fmla="*/ 75 h 861"/>
                <a:gd name="T8" fmla="*/ 430 w 863"/>
                <a:gd name="T9" fmla="*/ 503 h 861"/>
                <a:gd name="T10" fmla="*/ 463 w 863"/>
                <a:gd name="T11" fmla="*/ 774 h 861"/>
                <a:gd name="T12" fmla="*/ 777 w 863"/>
                <a:gd name="T13" fmla="*/ 774 h 861"/>
                <a:gd name="T14" fmla="*/ 777 w 863"/>
                <a:gd name="T15" fmla="*/ 460 h 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3" h="861">
                  <a:moveTo>
                    <a:pt x="777" y="460"/>
                  </a:moveTo>
                  <a:cubicBezTo>
                    <a:pt x="703" y="386"/>
                    <a:pt x="590" y="376"/>
                    <a:pt x="505" y="427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430" y="503"/>
                    <a:pt x="430" y="503"/>
                    <a:pt x="430" y="503"/>
                  </a:cubicBezTo>
                  <a:cubicBezTo>
                    <a:pt x="378" y="588"/>
                    <a:pt x="389" y="700"/>
                    <a:pt x="463" y="774"/>
                  </a:cubicBezTo>
                  <a:cubicBezTo>
                    <a:pt x="549" y="861"/>
                    <a:pt x="690" y="861"/>
                    <a:pt x="777" y="774"/>
                  </a:cubicBezTo>
                  <a:cubicBezTo>
                    <a:pt x="863" y="687"/>
                    <a:pt x="863" y="547"/>
                    <a:pt x="777" y="460"/>
                  </a:cubicBezTo>
                  <a:close/>
                </a:path>
              </a:pathLst>
            </a:custGeom>
            <a:solidFill>
              <a:srgbClr val="6CA78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lnSpcReduction="10000"/>
            </a:bodyPr>
            <a:lstStyle/>
            <a:p>
              <a:endParaRPr lang="en-US" dirty="0">
                <a:latin typeface="字魂35号-经典雅黑" panose="02000000000000000000" pitchFamily="2" charset="-122"/>
              </a:endParaRPr>
            </a:p>
          </p:txBody>
        </p:sp>
        <p:sp>
          <p:nvSpPr>
            <p:cNvPr id="12" name="iṣľiḓê"/>
            <p:cNvSpPr/>
            <p:nvPr/>
          </p:nvSpPr>
          <p:spPr bwMode="auto">
            <a:xfrm>
              <a:off x="7109163" y="1557009"/>
              <a:ext cx="846430" cy="846430"/>
            </a:xfrm>
            <a:prstGeom prst="ellipse">
              <a:avLst/>
            </a:prstGeom>
            <a:solidFill>
              <a:srgbClr val="6CA78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en-US" dirty="0">
                <a:latin typeface="字魂35号-经典雅黑" panose="02000000000000000000" pitchFamily="2" charset="-122"/>
              </a:endParaRPr>
            </a:p>
          </p:txBody>
        </p:sp>
        <p:sp>
          <p:nvSpPr>
            <p:cNvPr id="14" name="iṩlïḓe"/>
            <p:cNvSpPr/>
            <p:nvPr/>
          </p:nvSpPr>
          <p:spPr bwMode="auto">
            <a:xfrm flipH="1">
              <a:off x="6894497" y="4227664"/>
              <a:ext cx="352146" cy="352146"/>
            </a:xfrm>
            <a:custGeom>
              <a:avLst/>
              <a:gdLst>
                <a:gd name="T0" fmla="*/ 797 w 884"/>
                <a:gd name="T1" fmla="*/ 87 h 886"/>
                <a:gd name="T2" fmla="*/ 483 w 884"/>
                <a:gd name="T3" fmla="*/ 87 h 886"/>
                <a:gd name="T4" fmla="*/ 450 w 884"/>
                <a:gd name="T5" fmla="*/ 358 h 886"/>
                <a:gd name="T6" fmla="*/ 0 w 884"/>
                <a:gd name="T7" fmla="*/ 811 h 886"/>
                <a:gd name="T8" fmla="*/ 75 w 884"/>
                <a:gd name="T9" fmla="*/ 886 h 886"/>
                <a:gd name="T10" fmla="*/ 525 w 884"/>
                <a:gd name="T11" fmla="*/ 434 h 886"/>
                <a:gd name="T12" fmla="*/ 797 w 884"/>
                <a:gd name="T13" fmla="*/ 401 h 886"/>
                <a:gd name="T14" fmla="*/ 797 w 884"/>
                <a:gd name="T15" fmla="*/ 87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4" h="886">
                  <a:moveTo>
                    <a:pt x="797" y="87"/>
                  </a:moveTo>
                  <a:cubicBezTo>
                    <a:pt x="710" y="0"/>
                    <a:pt x="570" y="0"/>
                    <a:pt x="483" y="87"/>
                  </a:cubicBezTo>
                  <a:cubicBezTo>
                    <a:pt x="409" y="161"/>
                    <a:pt x="399" y="273"/>
                    <a:pt x="450" y="358"/>
                  </a:cubicBezTo>
                  <a:cubicBezTo>
                    <a:pt x="0" y="811"/>
                    <a:pt x="0" y="811"/>
                    <a:pt x="0" y="811"/>
                  </a:cubicBezTo>
                  <a:cubicBezTo>
                    <a:pt x="75" y="886"/>
                    <a:pt x="75" y="886"/>
                    <a:pt x="75" y="886"/>
                  </a:cubicBezTo>
                  <a:cubicBezTo>
                    <a:pt x="525" y="434"/>
                    <a:pt x="525" y="434"/>
                    <a:pt x="525" y="434"/>
                  </a:cubicBezTo>
                  <a:cubicBezTo>
                    <a:pt x="611" y="485"/>
                    <a:pt x="723" y="475"/>
                    <a:pt x="797" y="401"/>
                  </a:cubicBezTo>
                  <a:cubicBezTo>
                    <a:pt x="884" y="314"/>
                    <a:pt x="884" y="174"/>
                    <a:pt x="797" y="87"/>
                  </a:cubicBezTo>
                  <a:close/>
                </a:path>
              </a:pathLst>
            </a:custGeom>
            <a:solidFill>
              <a:srgbClr val="6CA78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en-US" dirty="0">
                <a:latin typeface="字魂35号-经典雅黑" panose="02000000000000000000" pitchFamily="2" charset="-122"/>
              </a:endParaRPr>
            </a:p>
          </p:txBody>
        </p:sp>
        <p:sp>
          <p:nvSpPr>
            <p:cNvPr id="15" name="ïSḷidé"/>
            <p:cNvSpPr/>
            <p:nvPr/>
          </p:nvSpPr>
          <p:spPr bwMode="auto">
            <a:xfrm>
              <a:off x="4220680" y="4443157"/>
              <a:ext cx="846430" cy="847396"/>
            </a:xfrm>
            <a:prstGeom prst="ellipse">
              <a:avLst/>
            </a:prstGeom>
            <a:solidFill>
              <a:srgbClr val="6CA78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en-US" dirty="0">
                <a:latin typeface="字魂35号-经典雅黑" panose="02000000000000000000" pitchFamily="2" charset="-122"/>
              </a:endParaRPr>
            </a:p>
          </p:txBody>
        </p:sp>
        <p:sp>
          <p:nvSpPr>
            <p:cNvPr id="16" name="iṥľîḍê"/>
            <p:cNvSpPr/>
            <p:nvPr/>
          </p:nvSpPr>
          <p:spPr bwMode="auto">
            <a:xfrm>
              <a:off x="7115280" y="4443157"/>
              <a:ext cx="846430" cy="847396"/>
            </a:xfrm>
            <a:prstGeom prst="ellipse">
              <a:avLst/>
            </a:prstGeom>
            <a:solidFill>
              <a:srgbClr val="6CA78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en-US" dirty="0">
                <a:latin typeface="字魂35号-经典雅黑" panose="02000000000000000000" pitchFamily="2" charset="-122"/>
              </a:endParaRPr>
            </a:p>
          </p:txBody>
        </p:sp>
        <p:sp>
          <p:nvSpPr>
            <p:cNvPr id="17" name="îŝḻïdé"/>
            <p:cNvSpPr/>
            <p:nvPr/>
          </p:nvSpPr>
          <p:spPr bwMode="auto">
            <a:xfrm>
              <a:off x="7963389" y="3249916"/>
              <a:ext cx="344710" cy="344189"/>
            </a:xfrm>
            <a:custGeom>
              <a:avLst/>
              <a:gdLst>
                <a:gd name="connsiteX0" fmla="*/ 106370 w 607639"/>
                <a:gd name="connsiteY0" fmla="*/ 436610 h 606722"/>
                <a:gd name="connsiteX1" fmla="*/ 61329 w 607639"/>
                <a:gd name="connsiteY1" fmla="*/ 480515 h 606722"/>
                <a:gd name="connsiteX2" fmla="*/ 126397 w 607639"/>
                <a:gd name="connsiteY2" fmla="*/ 545485 h 606722"/>
                <a:gd name="connsiteX3" fmla="*/ 170369 w 607639"/>
                <a:gd name="connsiteY3" fmla="*/ 500513 h 606722"/>
                <a:gd name="connsiteX4" fmla="*/ 455714 w 607639"/>
                <a:gd name="connsiteY4" fmla="*/ 404481 h 606722"/>
                <a:gd name="connsiteX5" fmla="*/ 531614 w 607639"/>
                <a:gd name="connsiteY5" fmla="*/ 404481 h 606722"/>
                <a:gd name="connsiteX6" fmla="*/ 531703 w 607639"/>
                <a:gd name="connsiteY6" fmla="*/ 404481 h 606722"/>
                <a:gd name="connsiteX7" fmla="*/ 531792 w 607639"/>
                <a:gd name="connsiteY7" fmla="*/ 404481 h 606722"/>
                <a:gd name="connsiteX8" fmla="*/ 548075 w 607639"/>
                <a:gd name="connsiteY8" fmla="*/ 410525 h 606722"/>
                <a:gd name="connsiteX9" fmla="*/ 551456 w 607639"/>
                <a:gd name="connsiteY9" fmla="*/ 413991 h 606722"/>
                <a:gd name="connsiteX10" fmla="*/ 556973 w 607639"/>
                <a:gd name="connsiteY10" fmla="*/ 429012 h 606722"/>
                <a:gd name="connsiteX11" fmla="*/ 556973 w 607639"/>
                <a:gd name="connsiteY11" fmla="*/ 429811 h 606722"/>
                <a:gd name="connsiteX12" fmla="*/ 556973 w 607639"/>
                <a:gd name="connsiteY12" fmla="*/ 505625 h 606722"/>
                <a:gd name="connsiteX13" fmla="*/ 531614 w 607639"/>
                <a:gd name="connsiteY13" fmla="*/ 530867 h 606722"/>
                <a:gd name="connsiteX14" fmla="*/ 506343 w 607639"/>
                <a:gd name="connsiteY14" fmla="*/ 505625 h 606722"/>
                <a:gd name="connsiteX15" fmla="*/ 476001 w 607639"/>
                <a:gd name="connsiteY15" fmla="*/ 546065 h 606722"/>
                <a:gd name="connsiteX16" fmla="*/ 455714 w 607639"/>
                <a:gd name="connsiteY16" fmla="*/ 556197 h 606722"/>
                <a:gd name="connsiteX17" fmla="*/ 440498 w 607639"/>
                <a:gd name="connsiteY17" fmla="*/ 551131 h 606722"/>
                <a:gd name="connsiteX18" fmla="*/ 435515 w 607639"/>
                <a:gd name="connsiteY18" fmla="*/ 515757 h 606722"/>
                <a:gd name="connsiteX19" fmla="*/ 481073 w 607639"/>
                <a:gd name="connsiteY19" fmla="*/ 455053 h 606722"/>
                <a:gd name="connsiteX20" fmla="*/ 455714 w 607639"/>
                <a:gd name="connsiteY20" fmla="*/ 455053 h 606722"/>
                <a:gd name="connsiteX21" fmla="*/ 430443 w 607639"/>
                <a:gd name="connsiteY21" fmla="*/ 429811 h 606722"/>
                <a:gd name="connsiteX22" fmla="*/ 455714 w 607639"/>
                <a:gd name="connsiteY22" fmla="*/ 404481 h 606722"/>
                <a:gd name="connsiteX23" fmla="*/ 157786 w 607639"/>
                <a:gd name="connsiteY23" fmla="*/ 282117 h 606722"/>
                <a:gd name="connsiteX24" fmla="*/ 175710 w 607639"/>
                <a:gd name="connsiteY24" fmla="*/ 289516 h 606722"/>
                <a:gd name="connsiteX25" fmla="*/ 317685 w 607639"/>
                <a:gd name="connsiteY25" fmla="*/ 431277 h 606722"/>
                <a:gd name="connsiteX26" fmla="*/ 317685 w 607639"/>
                <a:gd name="connsiteY26" fmla="*/ 467006 h 606722"/>
                <a:gd name="connsiteX27" fmla="*/ 245229 w 607639"/>
                <a:gd name="connsiteY27" fmla="*/ 539441 h 606722"/>
                <a:gd name="connsiteX28" fmla="*/ 227248 w 607639"/>
                <a:gd name="connsiteY28" fmla="*/ 546818 h 606722"/>
                <a:gd name="connsiteX29" fmla="*/ 209357 w 607639"/>
                <a:gd name="connsiteY29" fmla="*/ 539441 h 606722"/>
                <a:gd name="connsiteX30" fmla="*/ 206241 w 607639"/>
                <a:gd name="connsiteY30" fmla="*/ 536242 h 606722"/>
                <a:gd name="connsiteX31" fmla="*/ 144734 w 607639"/>
                <a:gd name="connsiteY31" fmla="*/ 599079 h 606722"/>
                <a:gd name="connsiteX32" fmla="*/ 126753 w 607639"/>
                <a:gd name="connsiteY32" fmla="*/ 606722 h 606722"/>
                <a:gd name="connsiteX33" fmla="*/ 126575 w 607639"/>
                <a:gd name="connsiteY33" fmla="*/ 606722 h 606722"/>
                <a:gd name="connsiteX34" fmla="*/ 108684 w 607639"/>
                <a:gd name="connsiteY34" fmla="*/ 599256 h 606722"/>
                <a:gd name="connsiteX35" fmla="*/ 7388 w 607639"/>
                <a:gd name="connsiteY35" fmla="*/ 498113 h 606722"/>
                <a:gd name="connsiteX36" fmla="*/ 0 w 607639"/>
                <a:gd name="connsiteY36" fmla="*/ 480160 h 606722"/>
                <a:gd name="connsiteX37" fmla="*/ 7655 w 607639"/>
                <a:gd name="connsiteY37" fmla="*/ 462206 h 606722"/>
                <a:gd name="connsiteX38" fmla="*/ 70587 w 607639"/>
                <a:gd name="connsiteY38" fmla="*/ 400792 h 606722"/>
                <a:gd name="connsiteX39" fmla="*/ 67382 w 607639"/>
                <a:gd name="connsiteY39" fmla="*/ 397681 h 606722"/>
                <a:gd name="connsiteX40" fmla="*/ 59994 w 607639"/>
                <a:gd name="connsiteY40" fmla="*/ 379728 h 606722"/>
                <a:gd name="connsiteX41" fmla="*/ 67382 w 607639"/>
                <a:gd name="connsiteY41" fmla="*/ 361863 h 606722"/>
                <a:gd name="connsiteX42" fmla="*/ 139927 w 607639"/>
                <a:gd name="connsiteY42" fmla="*/ 289516 h 606722"/>
                <a:gd name="connsiteX43" fmla="*/ 157786 w 607639"/>
                <a:gd name="connsiteY43" fmla="*/ 282117 h 606722"/>
                <a:gd name="connsiteX44" fmla="*/ 363724 w 607639"/>
                <a:gd name="connsiteY44" fmla="*/ 101159 h 606722"/>
                <a:gd name="connsiteX45" fmla="*/ 353254 w 607639"/>
                <a:gd name="connsiteY45" fmla="*/ 105492 h 606722"/>
                <a:gd name="connsiteX46" fmla="*/ 320945 w 607639"/>
                <a:gd name="connsiteY46" fmla="*/ 137752 h 606722"/>
                <a:gd name="connsiteX47" fmla="*/ 323793 w 607639"/>
                <a:gd name="connsiteY47" fmla="*/ 139974 h 606722"/>
                <a:gd name="connsiteX48" fmla="*/ 335898 w 607639"/>
                <a:gd name="connsiteY48" fmla="*/ 148417 h 606722"/>
                <a:gd name="connsiteX49" fmla="*/ 341149 w 607639"/>
                <a:gd name="connsiteY49" fmla="*/ 151794 h 606722"/>
                <a:gd name="connsiteX50" fmla="*/ 359930 w 607639"/>
                <a:gd name="connsiteY50" fmla="*/ 162459 h 606722"/>
                <a:gd name="connsiteX51" fmla="*/ 408439 w 607639"/>
                <a:gd name="connsiteY51" fmla="*/ 198897 h 606722"/>
                <a:gd name="connsiteX52" fmla="*/ 444933 w 607639"/>
                <a:gd name="connsiteY52" fmla="*/ 247243 h 606722"/>
                <a:gd name="connsiteX53" fmla="*/ 455614 w 607639"/>
                <a:gd name="connsiteY53" fmla="*/ 266084 h 606722"/>
                <a:gd name="connsiteX54" fmla="*/ 458907 w 607639"/>
                <a:gd name="connsiteY54" fmla="*/ 271239 h 606722"/>
                <a:gd name="connsiteX55" fmla="*/ 467452 w 607639"/>
                <a:gd name="connsiteY55" fmla="*/ 283326 h 606722"/>
                <a:gd name="connsiteX56" fmla="*/ 469677 w 607639"/>
                <a:gd name="connsiteY56" fmla="*/ 286258 h 606722"/>
                <a:gd name="connsiteX57" fmla="*/ 501987 w 607639"/>
                <a:gd name="connsiteY57" fmla="*/ 253998 h 606722"/>
                <a:gd name="connsiteX58" fmla="*/ 501987 w 607639"/>
                <a:gd name="connsiteY58" fmla="*/ 233024 h 606722"/>
                <a:gd name="connsiteX59" fmla="*/ 374260 w 607639"/>
                <a:gd name="connsiteY59" fmla="*/ 105492 h 606722"/>
                <a:gd name="connsiteX60" fmla="*/ 363724 w 607639"/>
                <a:gd name="connsiteY60" fmla="*/ 101159 h 606722"/>
                <a:gd name="connsiteX61" fmla="*/ 177209 w 607639"/>
                <a:gd name="connsiteY61" fmla="*/ 50521 h 606722"/>
                <a:gd name="connsiteX62" fmla="*/ 195096 w 607639"/>
                <a:gd name="connsiteY62" fmla="*/ 57919 h 606722"/>
                <a:gd name="connsiteX63" fmla="*/ 195096 w 607639"/>
                <a:gd name="connsiteY63" fmla="*/ 93644 h 606722"/>
                <a:gd name="connsiteX64" fmla="*/ 137075 w 607639"/>
                <a:gd name="connsiteY64" fmla="*/ 151675 h 606722"/>
                <a:gd name="connsiteX65" fmla="*/ 151936 w 607639"/>
                <a:gd name="connsiteY65" fmla="*/ 151675 h 606722"/>
                <a:gd name="connsiteX66" fmla="*/ 177209 w 607639"/>
                <a:gd name="connsiteY66" fmla="*/ 176914 h 606722"/>
                <a:gd name="connsiteX67" fmla="*/ 151936 w 607639"/>
                <a:gd name="connsiteY67" fmla="*/ 202241 h 606722"/>
                <a:gd name="connsiteX68" fmla="*/ 75939 w 607639"/>
                <a:gd name="connsiteY68" fmla="*/ 202241 h 606722"/>
                <a:gd name="connsiteX69" fmla="*/ 59387 w 607639"/>
                <a:gd name="connsiteY69" fmla="*/ 196020 h 606722"/>
                <a:gd name="connsiteX70" fmla="*/ 55916 w 607639"/>
                <a:gd name="connsiteY70" fmla="*/ 192288 h 606722"/>
                <a:gd name="connsiteX71" fmla="*/ 50755 w 607639"/>
                <a:gd name="connsiteY71" fmla="*/ 178691 h 606722"/>
                <a:gd name="connsiteX72" fmla="*/ 50666 w 607639"/>
                <a:gd name="connsiteY72" fmla="*/ 176736 h 606722"/>
                <a:gd name="connsiteX73" fmla="*/ 50666 w 607639"/>
                <a:gd name="connsiteY73" fmla="*/ 101109 h 606722"/>
                <a:gd name="connsiteX74" fmla="*/ 75939 w 607639"/>
                <a:gd name="connsiteY74" fmla="*/ 75782 h 606722"/>
                <a:gd name="connsiteX75" fmla="*/ 101301 w 607639"/>
                <a:gd name="connsiteY75" fmla="*/ 101109 h 606722"/>
                <a:gd name="connsiteX76" fmla="*/ 101301 w 607639"/>
                <a:gd name="connsiteY76" fmla="*/ 115861 h 606722"/>
                <a:gd name="connsiteX77" fmla="*/ 159322 w 607639"/>
                <a:gd name="connsiteY77" fmla="*/ 57919 h 606722"/>
                <a:gd name="connsiteX78" fmla="*/ 177209 w 607639"/>
                <a:gd name="connsiteY78" fmla="*/ 50521 h 606722"/>
                <a:gd name="connsiteX79" fmla="*/ 480892 w 607639"/>
                <a:gd name="connsiteY79" fmla="*/ 0 h 606722"/>
                <a:gd name="connsiteX80" fmla="*/ 498960 w 607639"/>
                <a:gd name="connsiteY80" fmla="*/ 7376 h 606722"/>
                <a:gd name="connsiteX81" fmla="*/ 600162 w 607639"/>
                <a:gd name="connsiteY81" fmla="*/ 108513 h 606722"/>
                <a:gd name="connsiteX82" fmla="*/ 607639 w 607639"/>
                <a:gd name="connsiteY82" fmla="*/ 126554 h 606722"/>
                <a:gd name="connsiteX83" fmla="*/ 599984 w 607639"/>
                <a:gd name="connsiteY83" fmla="*/ 144507 h 606722"/>
                <a:gd name="connsiteX84" fmla="*/ 541417 w 607639"/>
                <a:gd name="connsiteY84" fmla="*/ 201741 h 606722"/>
                <a:gd name="connsiteX85" fmla="*/ 537768 w 607639"/>
                <a:gd name="connsiteY85" fmla="*/ 289724 h 606722"/>
                <a:gd name="connsiteX86" fmla="*/ 486499 w 607639"/>
                <a:gd name="connsiteY86" fmla="*/ 340915 h 606722"/>
                <a:gd name="connsiteX87" fmla="*/ 484719 w 607639"/>
                <a:gd name="connsiteY87" fmla="*/ 342159 h 606722"/>
                <a:gd name="connsiteX88" fmla="*/ 480002 w 607639"/>
                <a:gd name="connsiteY88" fmla="*/ 345270 h 606722"/>
                <a:gd name="connsiteX89" fmla="*/ 476530 w 607639"/>
                <a:gd name="connsiteY89" fmla="*/ 346869 h 606722"/>
                <a:gd name="connsiteX90" fmla="*/ 471190 w 607639"/>
                <a:gd name="connsiteY90" fmla="*/ 347847 h 606722"/>
                <a:gd name="connsiteX91" fmla="*/ 468609 w 607639"/>
                <a:gd name="connsiteY91" fmla="*/ 348380 h 606722"/>
                <a:gd name="connsiteX92" fmla="*/ 467452 w 607639"/>
                <a:gd name="connsiteY92" fmla="*/ 348114 h 606722"/>
                <a:gd name="connsiteX93" fmla="*/ 462111 w 607639"/>
                <a:gd name="connsiteY93" fmla="*/ 347047 h 606722"/>
                <a:gd name="connsiteX94" fmla="*/ 458373 w 607639"/>
                <a:gd name="connsiteY94" fmla="*/ 345981 h 606722"/>
                <a:gd name="connsiteX95" fmla="*/ 457305 w 607639"/>
                <a:gd name="connsiteY95" fmla="*/ 345714 h 606722"/>
                <a:gd name="connsiteX96" fmla="*/ 428911 w 607639"/>
                <a:gd name="connsiteY96" fmla="*/ 331494 h 606722"/>
                <a:gd name="connsiteX97" fmla="*/ 407282 w 607639"/>
                <a:gd name="connsiteY97" fmla="*/ 335049 h 606722"/>
                <a:gd name="connsiteX98" fmla="*/ 376308 w 607639"/>
                <a:gd name="connsiteY98" fmla="*/ 365888 h 606722"/>
                <a:gd name="connsiteX99" fmla="*/ 344265 w 607639"/>
                <a:gd name="connsiteY99" fmla="*/ 379219 h 606722"/>
                <a:gd name="connsiteX100" fmla="*/ 312133 w 607639"/>
                <a:gd name="connsiteY100" fmla="*/ 365888 h 606722"/>
                <a:gd name="connsiteX101" fmla="*/ 241194 w 607639"/>
                <a:gd name="connsiteY101" fmla="*/ 295057 h 606722"/>
                <a:gd name="connsiteX102" fmla="*/ 241194 w 607639"/>
                <a:gd name="connsiteY102" fmla="*/ 230891 h 606722"/>
                <a:gd name="connsiteX103" fmla="*/ 272079 w 607639"/>
                <a:gd name="connsiteY103" fmla="*/ 200052 h 606722"/>
                <a:gd name="connsiteX104" fmla="*/ 275551 w 607639"/>
                <a:gd name="connsiteY104" fmla="*/ 178456 h 606722"/>
                <a:gd name="connsiteX105" fmla="*/ 261398 w 607639"/>
                <a:gd name="connsiteY105" fmla="*/ 150106 h 606722"/>
                <a:gd name="connsiteX106" fmla="*/ 261131 w 607639"/>
                <a:gd name="connsiteY106" fmla="*/ 149039 h 606722"/>
                <a:gd name="connsiteX107" fmla="*/ 260063 w 607639"/>
                <a:gd name="connsiteY107" fmla="*/ 145307 h 606722"/>
                <a:gd name="connsiteX108" fmla="*/ 258995 w 607639"/>
                <a:gd name="connsiteY108" fmla="*/ 139974 h 606722"/>
                <a:gd name="connsiteX109" fmla="*/ 259262 w 607639"/>
                <a:gd name="connsiteY109" fmla="*/ 136242 h 606722"/>
                <a:gd name="connsiteX110" fmla="*/ 260241 w 607639"/>
                <a:gd name="connsiteY110" fmla="*/ 130909 h 606722"/>
                <a:gd name="connsiteX111" fmla="*/ 261754 w 607639"/>
                <a:gd name="connsiteY111" fmla="*/ 127443 h 606722"/>
                <a:gd name="connsiteX112" fmla="*/ 264959 w 607639"/>
                <a:gd name="connsiteY112" fmla="*/ 122733 h 606722"/>
                <a:gd name="connsiteX113" fmla="*/ 266116 w 607639"/>
                <a:gd name="connsiteY113" fmla="*/ 120955 h 606722"/>
                <a:gd name="connsiteX114" fmla="*/ 317384 w 607639"/>
                <a:gd name="connsiteY114" fmla="*/ 69676 h 606722"/>
                <a:gd name="connsiteX115" fmla="*/ 405591 w 607639"/>
                <a:gd name="connsiteY115" fmla="*/ 66121 h 606722"/>
                <a:gd name="connsiteX116" fmla="*/ 462912 w 607639"/>
                <a:gd name="connsiteY116" fmla="*/ 7554 h 606722"/>
                <a:gd name="connsiteX117" fmla="*/ 480892 w 607639"/>
                <a:gd name="connsiteY117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607639" h="606722">
                  <a:moveTo>
                    <a:pt x="106370" y="436610"/>
                  </a:moveTo>
                  <a:lnTo>
                    <a:pt x="61329" y="480515"/>
                  </a:lnTo>
                  <a:lnTo>
                    <a:pt x="126397" y="545485"/>
                  </a:lnTo>
                  <a:lnTo>
                    <a:pt x="170369" y="500513"/>
                  </a:lnTo>
                  <a:close/>
                  <a:moveTo>
                    <a:pt x="455714" y="404481"/>
                  </a:moveTo>
                  <a:lnTo>
                    <a:pt x="531614" y="404481"/>
                  </a:lnTo>
                  <a:lnTo>
                    <a:pt x="531703" y="404481"/>
                  </a:lnTo>
                  <a:lnTo>
                    <a:pt x="531792" y="404481"/>
                  </a:lnTo>
                  <a:cubicBezTo>
                    <a:pt x="538020" y="404481"/>
                    <a:pt x="543715" y="406792"/>
                    <a:pt x="548075" y="410525"/>
                  </a:cubicBezTo>
                  <a:cubicBezTo>
                    <a:pt x="549321" y="411591"/>
                    <a:pt x="550388" y="412747"/>
                    <a:pt x="551456" y="413991"/>
                  </a:cubicBezTo>
                  <a:cubicBezTo>
                    <a:pt x="554748" y="418079"/>
                    <a:pt x="556795" y="423323"/>
                    <a:pt x="556973" y="429012"/>
                  </a:cubicBezTo>
                  <a:cubicBezTo>
                    <a:pt x="556973" y="429278"/>
                    <a:pt x="556973" y="429545"/>
                    <a:pt x="556973" y="429811"/>
                  </a:cubicBezTo>
                  <a:lnTo>
                    <a:pt x="556973" y="505625"/>
                  </a:lnTo>
                  <a:cubicBezTo>
                    <a:pt x="556973" y="519579"/>
                    <a:pt x="545673" y="530867"/>
                    <a:pt x="531614" y="530867"/>
                  </a:cubicBezTo>
                  <a:cubicBezTo>
                    <a:pt x="517644" y="530867"/>
                    <a:pt x="506343" y="519579"/>
                    <a:pt x="506343" y="505625"/>
                  </a:cubicBezTo>
                  <a:lnTo>
                    <a:pt x="476001" y="546065"/>
                  </a:lnTo>
                  <a:cubicBezTo>
                    <a:pt x="471018" y="552731"/>
                    <a:pt x="463366" y="556197"/>
                    <a:pt x="455714" y="556197"/>
                  </a:cubicBezTo>
                  <a:cubicBezTo>
                    <a:pt x="450375" y="556197"/>
                    <a:pt x="445125" y="554508"/>
                    <a:pt x="440498" y="551131"/>
                  </a:cubicBezTo>
                  <a:cubicBezTo>
                    <a:pt x="429375" y="542776"/>
                    <a:pt x="427062" y="526867"/>
                    <a:pt x="435515" y="515757"/>
                  </a:cubicBezTo>
                  <a:lnTo>
                    <a:pt x="481073" y="455053"/>
                  </a:lnTo>
                  <a:lnTo>
                    <a:pt x="455714" y="455053"/>
                  </a:lnTo>
                  <a:cubicBezTo>
                    <a:pt x="441744" y="455053"/>
                    <a:pt x="430443" y="443765"/>
                    <a:pt x="430443" y="429811"/>
                  </a:cubicBezTo>
                  <a:cubicBezTo>
                    <a:pt x="430443" y="415857"/>
                    <a:pt x="441744" y="404481"/>
                    <a:pt x="455714" y="404481"/>
                  </a:cubicBezTo>
                  <a:close/>
                  <a:moveTo>
                    <a:pt x="157786" y="282117"/>
                  </a:moveTo>
                  <a:cubicBezTo>
                    <a:pt x="164272" y="282117"/>
                    <a:pt x="170770" y="284584"/>
                    <a:pt x="175710" y="289516"/>
                  </a:cubicBezTo>
                  <a:lnTo>
                    <a:pt x="317685" y="431277"/>
                  </a:lnTo>
                  <a:cubicBezTo>
                    <a:pt x="327565" y="441142"/>
                    <a:pt x="327565" y="457140"/>
                    <a:pt x="317685" y="467006"/>
                  </a:cubicBezTo>
                  <a:lnTo>
                    <a:pt x="245229" y="539441"/>
                  </a:lnTo>
                  <a:cubicBezTo>
                    <a:pt x="240422" y="544152"/>
                    <a:pt x="234013" y="546818"/>
                    <a:pt x="227248" y="546818"/>
                  </a:cubicBezTo>
                  <a:cubicBezTo>
                    <a:pt x="220572" y="546818"/>
                    <a:pt x="214163" y="544152"/>
                    <a:pt x="209357" y="539441"/>
                  </a:cubicBezTo>
                  <a:lnTo>
                    <a:pt x="206241" y="536242"/>
                  </a:lnTo>
                  <a:lnTo>
                    <a:pt x="144734" y="599079"/>
                  </a:lnTo>
                  <a:cubicBezTo>
                    <a:pt x="140016" y="603967"/>
                    <a:pt x="133518" y="606633"/>
                    <a:pt x="126753" y="606722"/>
                  </a:cubicBezTo>
                  <a:lnTo>
                    <a:pt x="126575" y="606722"/>
                  </a:lnTo>
                  <a:cubicBezTo>
                    <a:pt x="119899" y="606722"/>
                    <a:pt x="113491" y="604056"/>
                    <a:pt x="108684" y="599256"/>
                  </a:cubicBezTo>
                  <a:lnTo>
                    <a:pt x="7388" y="498113"/>
                  </a:lnTo>
                  <a:cubicBezTo>
                    <a:pt x="2670" y="493403"/>
                    <a:pt x="0" y="486914"/>
                    <a:pt x="0" y="480160"/>
                  </a:cubicBezTo>
                  <a:cubicBezTo>
                    <a:pt x="89" y="473405"/>
                    <a:pt x="2759" y="466917"/>
                    <a:pt x="7655" y="462206"/>
                  </a:cubicBezTo>
                  <a:lnTo>
                    <a:pt x="70587" y="400792"/>
                  </a:lnTo>
                  <a:lnTo>
                    <a:pt x="67382" y="397681"/>
                  </a:lnTo>
                  <a:cubicBezTo>
                    <a:pt x="62665" y="392882"/>
                    <a:pt x="59994" y="386482"/>
                    <a:pt x="59994" y="379728"/>
                  </a:cubicBezTo>
                  <a:cubicBezTo>
                    <a:pt x="59994" y="373062"/>
                    <a:pt x="62665" y="366663"/>
                    <a:pt x="67382" y="361863"/>
                  </a:cubicBezTo>
                  <a:lnTo>
                    <a:pt x="139927" y="289516"/>
                  </a:lnTo>
                  <a:cubicBezTo>
                    <a:pt x="144823" y="284584"/>
                    <a:pt x="151299" y="282117"/>
                    <a:pt x="157786" y="282117"/>
                  </a:cubicBezTo>
                  <a:close/>
                  <a:moveTo>
                    <a:pt x="363724" y="101159"/>
                  </a:moveTo>
                  <a:cubicBezTo>
                    <a:pt x="359930" y="101159"/>
                    <a:pt x="356147" y="102604"/>
                    <a:pt x="353254" y="105492"/>
                  </a:cubicBezTo>
                  <a:lnTo>
                    <a:pt x="320945" y="137752"/>
                  </a:lnTo>
                  <a:cubicBezTo>
                    <a:pt x="321835" y="138463"/>
                    <a:pt x="322814" y="139174"/>
                    <a:pt x="323793" y="139974"/>
                  </a:cubicBezTo>
                  <a:cubicBezTo>
                    <a:pt x="327709" y="142818"/>
                    <a:pt x="331715" y="145662"/>
                    <a:pt x="335898" y="148417"/>
                  </a:cubicBezTo>
                  <a:cubicBezTo>
                    <a:pt x="337678" y="149572"/>
                    <a:pt x="339369" y="150728"/>
                    <a:pt x="341149" y="151794"/>
                  </a:cubicBezTo>
                  <a:cubicBezTo>
                    <a:pt x="347113" y="155527"/>
                    <a:pt x="353254" y="159082"/>
                    <a:pt x="359930" y="162459"/>
                  </a:cubicBezTo>
                  <a:cubicBezTo>
                    <a:pt x="376040" y="170724"/>
                    <a:pt x="392863" y="183344"/>
                    <a:pt x="408439" y="198897"/>
                  </a:cubicBezTo>
                  <a:cubicBezTo>
                    <a:pt x="424016" y="214449"/>
                    <a:pt x="436655" y="231246"/>
                    <a:pt x="444933" y="247243"/>
                  </a:cubicBezTo>
                  <a:cubicBezTo>
                    <a:pt x="448315" y="253998"/>
                    <a:pt x="451875" y="260130"/>
                    <a:pt x="455614" y="266084"/>
                  </a:cubicBezTo>
                  <a:cubicBezTo>
                    <a:pt x="456682" y="267862"/>
                    <a:pt x="457839" y="269550"/>
                    <a:pt x="458907" y="271239"/>
                  </a:cubicBezTo>
                  <a:cubicBezTo>
                    <a:pt x="461666" y="275416"/>
                    <a:pt x="464514" y="279504"/>
                    <a:pt x="467452" y="283326"/>
                  </a:cubicBezTo>
                  <a:cubicBezTo>
                    <a:pt x="468164" y="284303"/>
                    <a:pt x="468876" y="285281"/>
                    <a:pt x="469677" y="286258"/>
                  </a:cubicBezTo>
                  <a:lnTo>
                    <a:pt x="501987" y="253998"/>
                  </a:lnTo>
                  <a:cubicBezTo>
                    <a:pt x="507772" y="248221"/>
                    <a:pt x="507772" y="238800"/>
                    <a:pt x="501987" y="233024"/>
                  </a:cubicBezTo>
                  <a:lnTo>
                    <a:pt x="374260" y="105492"/>
                  </a:lnTo>
                  <a:cubicBezTo>
                    <a:pt x="371323" y="102604"/>
                    <a:pt x="367518" y="101159"/>
                    <a:pt x="363724" y="101159"/>
                  </a:cubicBezTo>
                  <a:close/>
                  <a:moveTo>
                    <a:pt x="177209" y="50521"/>
                  </a:moveTo>
                  <a:cubicBezTo>
                    <a:pt x="183683" y="50521"/>
                    <a:pt x="190157" y="52987"/>
                    <a:pt x="195096" y="57919"/>
                  </a:cubicBezTo>
                  <a:cubicBezTo>
                    <a:pt x="205063" y="67784"/>
                    <a:pt x="205063" y="83869"/>
                    <a:pt x="195096" y="93644"/>
                  </a:cubicBezTo>
                  <a:lnTo>
                    <a:pt x="137075" y="151675"/>
                  </a:lnTo>
                  <a:lnTo>
                    <a:pt x="151936" y="151675"/>
                  </a:lnTo>
                  <a:cubicBezTo>
                    <a:pt x="165908" y="151675"/>
                    <a:pt x="177209" y="162961"/>
                    <a:pt x="177209" y="176914"/>
                  </a:cubicBezTo>
                  <a:cubicBezTo>
                    <a:pt x="177209" y="190866"/>
                    <a:pt x="165908" y="202241"/>
                    <a:pt x="151936" y="202241"/>
                  </a:cubicBezTo>
                  <a:lnTo>
                    <a:pt x="75939" y="202241"/>
                  </a:lnTo>
                  <a:cubicBezTo>
                    <a:pt x="69621" y="202241"/>
                    <a:pt x="63836" y="199842"/>
                    <a:pt x="59387" y="196020"/>
                  </a:cubicBezTo>
                  <a:cubicBezTo>
                    <a:pt x="58141" y="194954"/>
                    <a:pt x="56984" y="193710"/>
                    <a:pt x="55916" y="192288"/>
                  </a:cubicBezTo>
                  <a:cubicBezTo>
                    <a:pt x="52980" y="188466"/>
                    <a:pt x="51111" y="183845"/>
                    <a:pt x="50755" y="178691"/>
                  </a:cubicBezTo>
                  <a:cubicBezTo>
                    <a:pt x="50666" y="178069"/>
                    <a:pt x="50666" y="177447"/>
                    <a:pt x="50666" y="176736"/>
                  </a:cubicBezTo>
                  <a:lnTo>
                    <a:pt x="50666" y="101109"/>
                  </a:lnTo>
                  <a:cubicBezTo>
                    <a:pt x="50666" y="87157"/>
                    <a:pt x="61968" y="75782"/>
                    <a:pt x="75939" y="75782"/>
                  </a:cubicBezTo>
                  <a:cubicBezTo>
                    <a:pt x="89910" y="75782"/>
                    <a:pt x="101301" y="87157"/>
                    <a:pt x="101301" y="101109"/>
                  </a:cubicBezTo>
                  <a:lnTo>
                    <a:pt x="101301" y="115861"/>
                  </a:lnTo>
                  <a:lnTo>
                    <a:pt x="159322" y="57919"/>
                  </a:lnTo>
                  <a:cubicBezTo>
                    <a:pt x="164261" y="52987"/>
                    <a:pt x="170735" y="50521"/>
                    <a:pt x="177209" y="50521"/>
                  </a:cubicBezTo>
                  <a:close/>
                  <a:moveTo>
                    <a:pt x="480892" y="0"/>
                  </a:moveTo>
                  <a:cubicBezTo>
                    <a:pt x="487122" y="0"/>
                    <a:pt x="494154" y="2666"/>
                    <a:pt x="498960" y="7376"/>
                  </a:cubicBezTo>
                  <a:lnTo>
                    <a:pt x="600162" y="108513"/>
                  </a:lnTo>
                  <a:cubicBezTo>
                    <a:pt x="604969" y="113312"/>
                    <a:pt x="607639" y="119800"/>
                    <a:pt x="607639" y="126554"/>
                  </a:cubicBezTo>
                  <a:cubicBezTo>
                    <a:pt x="607550" y="133309"/>
                    <a:pt x="604880" y="139708"/>
                    <a:pt x="599984" y="144507"/>
                  </a:cubicBezTo>
                  <a:lnTo>
                    <a:pt x="541417" y="201741"/>
                  </a:lnTo>
                  <a:cubicBezTo>
                    <a:pt x="562957" y="227425"/>
                    <a:pt x="561978" y="265640"/>
                    <a:pt x="537768" y="289724"/>
                  </a:cubicBezTo>
                  <a:lnTo>
                    <a:pt x="486499" y="340915"/>
                  </a:lnTo>
                  <a:cubicBezTo>
                    <a:pt x="485965" y="341537"/>
                    <a:pt x="485342" y="341715"/>
                    <a:pt x="484719" y="342159"/>
                  </a:cubicBezTo>
                  <a:cubicBezTo>
                    <a:pt x="483206" y="343403"/>
                    <a:pt x="481693" y="344470"/>
                    <a:pt x="480002" y="345270"/>
                  </a:cubicBezTo>
                  <a:cubicBezTo>
                    <a:pt x="478845" y="345892"/>
                    <a:pt x="477688" y="346425"/>
                    <a:pt x="476530" y="346869"/>
                  </a:cubicBezTo>
                  <a:cubicBezTo>
                    <a:pt x="474750" y="347403"/>
                    <a:pt x="472970" y="347669"/>
                    <a:pt x="471190" y="347847"/>
                  </a:cubicBezTo>
                  <a:cubicBezTo>
                    <a:pt x="470300" y="347936"/>
                    <a:pt x="469499" y="348380"/>
                    <a:pt x="468609" y="348380"/>
                  </a:cubicBezTo>
                  <a:cubicBezTo>
                    <a:pt x="468253" y="348380"/>
                    <a:pt x="467808" y="348114"/>
                    <a:pt x="467452" y="348114"/>
                  </a:cubicBezTo>
                  <a:cubicBezTo>
                    <a:pt x="465582" y="348025"/>
                    <a:pt x="463891" y="347580"/>
                    <a:pt x="462111" y="347047"/>
                  </a:cubicBezTo>
                  <a:cubicBezTo>
                    <a:pt x="460776" y="346692"/>
                    <a:pt x="459530" y="346514"/>
                    <a:pt x="458373" y="345981"/>
                  </a:cubicBezTo>
                  <a:cubicBezTo>
                    <a:pt x="458017" y="345892"/>
                    <a:pt x="457661" y="345892"/>
                    <a:pt x="457305" y="345714"/>
                  </a:cubicBezTo>
                  <a:lnTo>
                    <a:pt x="428911" y="331494"/>
                  </a:lnTo>
                  <a:cubicBezTo>
                    <a:pt x="421702" y="327940"/>
                    <a:pt x="412979" y="329273"/>
                    <a:pt x="407282" y="335049"/>
                  </a:cubicBezTo>
                  <a:lnTo>
                    <a:pt x="376308" y="365888"/>
                  </a:lnTo>
                  <a:cubicBezTo>
                    <a:pt x="367763" y="374509"/>
                    <a:pt x="356370" y="379219"/>
                    <a:pt x="344265" y="379219"/>
                  </a:cubicBezTo>
                  <a:cubicBezTo>
                    <a:pt x="332160" y="379219"/>
                    <a:pt x="320678" y="374509"/>
                    <a:pt x="312133" y="365888"/>
                  </a:cubicBezTo>
                  <a:lnTo>
                    <a:pt x="241194" y="295057"/>
                  </a:lnTo>
                  <a:cubicBezTo>
                    <a:pt x="223481" y="277371"/>
                    <a:pt x="223481" y="248576"/>
                    <a:pt x="241194" y="230891"/>
                  </a:cubicBezTo>
                  <a:lnTo>
                    <a:pt x="272079" y="200052"/>
                  </a:lnTo>
                  <a:cubicBezTo>
                    <a:pt x="277776" y="194364"/>
                    <a:pt x="279200" y="185655"/>
                    <a:pt x="275551" y="178456"/>
                  </a:cubicBezTo>
                  <a:lnTo>
                    <a:pt x="261398" y="150106"/>
                  </a:lnTo>
                  <a:cubicBezTo>
                    <a:pt x="261220" y="149750"/>
                    <a:pt x="261220" y="149395"/>
                    <a:pt x="261131" y="149039"/>
                  </a:cubicBezTo>
                  <a:cubicBezTo>
                    <a:pt x="260508" y="147884"/>
                    <a:pt x="260330" y="146640"/>
                    <a:pt x="260063" y="145307"/>
                  </a:cubicBezTo>
                  <a:cubicBezTo>
                    <a:pt x="259529" y="143529"/>
                    <a:pt x="259084" y="141841"/>
                    <a:pt x="258995" y="139974"/>
                  </a:cubicBezTo>
                  <a:cubicBezTo>
                    <a:pt x="258906" y="138730"/>
                    <a:pt x="259084" y="137486"/>
                    <a:pt x="259262" y="136242"/>
                  </a:cubicBezTo>
                  <a:cubicBezTo>
                    <a:pt x="259440" y="134375"/>
                    <a:pt x="259707" y="132687"/>
                    <a:pt x="260241" y="130909"/>
                  </a:cubicBezTo>
                  <a:cubicBezTo>
                    <a:pt x="260686" y="129754"/>
                    <a:pt x="261220" y="128599"/>
                    <a:pt x="261754" y="127443"/>
                  </a:cubicBezTo>
                  <a:cubicBezTo>
                    <a:pt x="262644" y="125755"/>
                    <a:pt x="263713" y="124155"/>
                    <a:pt x="264959" y="122733"/>
                  </a:cubicBezTo>
                  <a:cubicBezTo>
                    <a:pt x="265404" y="122111"/>
                    <a:pt x="265582" y="121400"/>
                    <a:pt x="266116" y="120955"/>
                  </a:cubicBezTo>
                  <a:lnTo>
                    <a:pt x="317384" y="69676"/>
                  </a:lnTo>
                  <a:cubicBezTo>
                    <a:pt x="341505" y="45592"/>
                    <a:pt x="379868" y="44525"/>
                    <a:pt x="405591" y="66121"/>
                  </a:cubicBezTo>
                  <a:lnTo>
                    <a:pt x="462912" y="7554"/>
                  </a:lnTo>
                  <a:cubicBezTo>
                    <a:pt x="467719" y="2755"/>
                    <a:pt x="474127" y="89"/>
                    <a:pt x="4808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 dirty="0">
                <a:latin typeface="字魂35号-经典雅黑" panose="02000000000000000000" pitchFamily="2" charset="-122"/>
              </a:endParaRPr>
            </a:p>
          </p:txBody>
        </p:sp>
        <p:sp>
          <p:nvSpPr>
            <p:cNvPr id="18" name="iŝlîḋé"/>
            <p:cNvSpPr/>
            <p:nvPr/>
          </p:nvSpPr>
          <p:spPr bwMode="auto">
            <a:xfrm>
              <a:off x="7366140" y="4694761"/>
              <a:ext cx="344710" cy="344189"/>
            </a:xfrm>
            <a:custGeom>
              <a:avLst/>
              <a:gdLst>
                <a:gd name="connsiteX0" fmla="*/ 257564 w 607639"/>
                <a:gd name="connsiteY0" fmla="*/ 92370 h 606722"/>
                <a:gd name="connsiteX1" fmla="*/ 277411 w 607639"/>
                <a:gd name="connsiteY1" fmla="*/ 112098 h 606722"/>
                <a:gd name="connsiteX2" fmla="*/ 277411 w 607639"/>
                <a:gd name="connsiteY2" fmla="*/ 329729 h 606722"/>
                <a:gd name="connsiteX3" fmla="*/ 495281 w 607639"/>
                <a:gd name="connsiteY3" fmla="*/ 329729 h 606722"/>
                <a:gd name="connsiteX4" fmla="*/ 515128 w 607639"/>
                <a:gd name="connsiteY4" fmla="*/ 349546 h 606722"/>
                <a:gd name="connsiteX5" fmla="*/ 257564 w 607639"/>
                <a:gd name="connsiteY5" fmla="*/ 606722 h 606722"/>
                <a:gd name="connsiteX6" fmla="*/ 0 w 607639"/>
                <a:gd name="connsiteY6" fmla="*/ 349546 h 606722"/>
                <a:gd name="connsiteX7" fmla="*/ 257564 w 607639"/>
                <a:gd name="connsiteY7" fmla="*/ 92370 h 606722"/>
                <a:gd name="connsiteX8" fmla="*/ 350027 w 607639"/>
                <a:gd name="connsiteY8" fmla="*/ 0 h 606722"/>
                <a:gd name="connsiteX9" fmla="*/ 607639 w 607639"/>
                <a:gd name="connsiteY9" fmla="*/ 257220 h 606722"/>
                <a:gd name="connsiteX10" fmla="*/ 587788 w 607639"/>
                <a:gd name="connsiteY10" fmla="*/ 277040 h 606722"/>
                <a:gd name="connsiteX11" fmla="*/ 350027 w 607639"/>
                <a:gd name="connsiteY11" fmla="*/ 277040 h 606722"/>
                <a:gd name="connsiteX12" fmla="*/ 330176 w 607639"/>
                <a:gd name="connsiteY12" fmla="*/ 257220 h 606722"/>
                <a:gd name="connsiteX13" fmla="*/ 330176 w 607639"/>
                <a:gd name="connsiteY13" fmla="*/ 19820 h 606722"/>
                <a:gd name="connsiteX14" fmla="*/ 350027 w 607639"/>
                <a:gd name="connsiteY14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7639" h="606722">
                  <a:moveTo>
                    <a:pt x="257564" y="92370"/>
                  </a:moveTo>
                  <a:cubicBezTo>
                    <a:pt x="268511" y="92370"/>
                    <a:pt x="277411" y="101168"/>
                    <a:pt x="277411" y="112098"/>
                  </a:cubicBezTo>
                  <a:lnTo>
                    <a:pt x="277411" y="329729"/>
                  </a:lnTo>
                  <a:lnTo>
                    <a:pt x="495281" y="329729"/>
                  </a:lnTo>
                  <a:cubicBezTo>
                    <a:pt x="506228" y="329729"/>
                    <a:pt x="515128" y="338616"/>
                    <a:pt x="515128" y="349546"/>
                  </a:cubicBezTo>
                  <a:cubicBezTo>
                    <a:pt x="515128" y="491286"/>
                    <a:pt x="399607" y="606722"/>
                    <a:pt x="257564" y="606722"/>
                  </a:cubicBezTo>
                  <a:cubicBezTo>
                    <a:pt x="115521" y="606722"/>
                    <a:pt x="0" y="491286"/>
                    <a:pt x="0" y="349546"/>
                  </a:cubicBezTo>
                  <a:cubicBezTo>
                    <a:pt x="0" y="207717"/>
                    <a:pt x="115521" y="92370"/>
                    <a:pt x="257564" y="92370"/>
                  </a:cubicBezTo>
                  <a:close/>
                  <a:moveTo>
                    <a:pt x="350027" y="0"/>
                  </a:moveTo>
                  <a:cubicBezTo>
                    <a:pt x="492007" y="0"/>
                    <a:pt x="607639" y="115367"/>
                    <a:pt x="607639" y="257220"/>
                  </a:cubicBezTo>
                  <a:cubicBezTo>
                    <a:pt x="607639" y="268152"/>
                    <a:pt x="598737" y="277040"/>
                    <a:pt x="587788" y="277040"/>
                  </a:cubicBezTo>
                  <a:lnTo>
                    <a:pt x="350027" y="277040"/>
                  </a:lnTo>
                  <a:cubicBezTo>
                    <a:pt x="339078" y="277040"/>
                    <a:pt x="330176" y="268152"/>
                    <a:pt x="330176" y="257220"/>
                  </a:cubicBezTo>
                  <a:lnTo>
                    <a:pt x="330176" y="19820"/>
                  </a:lnTo>
                  <a:cubicBezTo>
                    <a:pt x="330176" y="8888"/>
                    <a:pt x="339078" y="0"/>
                    <a:pt x="3500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 dirty="0">
                <a:latin typeface="字魂35号-经典雅黑" panose="02000000000000000000" pitchFamily="2" charset="-122"/>
              </a:endParaRPr>
            </a:p>
          </p:txBody>
        </p:sp>
        <p:sp>
          <p:nvSpPr>
            <p:cNvPr id="20" name="ïšļiḋé"/>
            <p:cNvSpPr/>
            <p:nvPr/>
          </p:nvSpPr>
          <p:spPr bwMode="auto">
            <a:xfrm>
              <a:off x="4471521" y="1860106"/>
              <a:ext cx="353485" cy="240234"/>
            </a:xfrm>
            <a:custGeom>
              <a:avLst/>
              <a:gdLst>
                <a:gd name="connsiteX0" fmla="*/ 437011 w 604816"/>
                <a:gd name="connsiteY0" fmla="*/ 83550 h 411044"/>
                <a:gd name="connsiteX1" fmla="*/ 604816 w 604816"/>
                <a:gd name="connsiteY1" fmla="*/ 214450 h 411044"/>
                <a:gd name="connsiteX2" fmla="*/ 539177 w 604816"/>
                <a:gd name="connsiteY2" fmla="*/ 317799 h 411044"/>
                <a:gd name="connsiteX3" fmla="*/ 523523 w 604816"/>
                <a:gd name="connsiteY3" fmla="*/ 340690 h 411044"/>
                <a:gd name="connsiteX4" fmla="*/ 528878 w 604816"/>
                <a:gd name="connsiteY4" fmla="*/ 400177 h 411044"/>
                <a:gd name="connsiteX5" fmla="*/ 462004 w 604816"/>
                <a:gd name="connsiteY5" fmla="*/ 353300 h 411044"/>
                <a:gd name="connsiteX6" fmla="*/ 440033 w 604816"/>
                <a:gd name="connsiteY6" fmla="*/ 345213 h 411044"/>
                <a:gd name="connsiteX7" fmla="*/ 437011 w 604816"/>
                <a:gd name="connsiteY7" fmla="*/ 345350 h 411044"/>
                <a:gd name="connsiteX8" fmla="*/ 338279 w 604816"/>
                <a:gd name="connsiteY8" fmla="*/ 319992 h 411044"/>
                <a:gd name="connsiteX9" fmla="*/ 269207 w 604816"/>
                <a:gd name="connsiteY9" fmla="*/ 214450 h 411044"/>
                <a:gd name="connsiteX10" fmla="*/ 272091 w 604816"/>
                <a:gd name="connsiteY10" fmla="*/ 190189 h 411044"/>
                <a:gd name="connsiteX11" fmla="*/ 280467 w 604816"/>
                <a:gd name="connsiteY11" fmla="*/ 167299 h 411044"/>
                <a:gd name="connsiteX12" fmla="*/ 342948 w 604816"/>
                <a:gd name="connsiteY12" fmla="*/ 106166 h 411044"/>
                <a:gd name="connsiteX13" fmla="*/ 355581 w 604816"/>
                <a:gd name="connsiteY13" fmla="*/ 100135 h 411044"/>
                <a:gd name="connsiteX14" fmla="*/ 358602 w 604816"/>
                <a:gd name="connsiteY14" fmla="*/ 98765 h 411044"/>
                <a:gd name="connsiteX15" fmla="*/ 417375 w 604816"/>
                <a:gd name="connsiteY15" fmla="*/ 84509 h 411044"/>
                <a:gd name="connsiteX16" fmla="*/ 437011 w 604816"/>
                <a:gd name="connsiteY16" fmla="*/ 83550 h 411044"/>
                <a:gd name="connsiteX17" fmla="*/ 213353 w 604816"/>
                <a:gd name="connsiteY17" fmla="*/ 0 h 411044"/>
                <a:gd name="connsiteX18" fmla="*/ 340760 w 604816"/>
                <a:gd name="connsiteY18" fmla="*/ 33580 h 411044"/>
                <a:gd name="connsiteX19" fmla="*/ 331973 w 604816"/>
                <a:gd name="connsiteY19" fmla="*/ 37143 h 411044"/>
                <a:gd name="connsiteX20" fmla="*/ 327031 w 604816"/>
                <a:gd name="connsiteY20" fmla="*/ 39336 h 411044"/>
                <a:gd name="connsiteX21" fmla="*/ 310418 w 604816"/>
                <a:gd name="connsiteY21" fmla="*/ 47423 h 411044"/>
                <a:gd name="connsiteX22" fmla="*/ 306849 w 604816"/>
                <a:gd name="connsiteY22" fmla="*/ 49479 h 411044"/>
                <a:gd name="connsiteX23" fmla="*/ 294630 w 604816"/>
                <a:gd name="connsiteY23" fmla="*/ 56743 h 411044"/>
                <a:gd name="connsiteX24" fmla="*/ 289413 w 604816"/>
                <a:gd name="connsiteY24" fmla="*/ 60307 h 411044"/>
                <a:gd name="connsiteX25" fmla="*/ 279528 w 604816"/>
                <a:gd name="connsiteY25" fmla="*/ 67297 h 411044"/>
                <a:gd name="connsiteX26" fmla="*/ 274585 w 604816"/>
                <a:gd name="connsiteY26" fmla="*/ 71134 h 411044"/>
                <a:gd name="connsiteX27" fmla="*/ 264425 w 604816"/>
                <a:gd name="connsiteY27" fmla="*/ 79906 h 411044"/>
                <a:gd name="connsiteX28" fmla="*/ 261130 w 604816"/>
                <a:gd name="connsiteY28" fmla="*/ 82784 h 411044"/>
                <a:gd name="connsiteX29" fmla="*/ 249186 w 604816"/>
                <a:gd name="connsiteY29" fmla="*/ 95120 h 411044"/>
                <a:gd name="connsiteX30" fmla="*/ 246165 w 604816"/>
                <a:gd name="connsiteY30" fmla="*/ 98683 h 411044"/>
                <a:gd name="connsiteX31" fmla="*/ 238203 w 604816"/>
                <a:gd name="connsiteY31" fmla="*/ 108552 h 411044"/>
                <a:gd name="connsiteX32" fmla="*/ 234770 w 604816"/>
                <a:gd name="connsiteY32" fmla="*/ 113349 h 411044"/>
                <a:gd name="connsiteX33" fmla="*/ 228317 w 604816"/>
                <a:gd name="connsiteY33" fmla="*/ 123080 h 411044"/>
                <a:gd name="connsiteX34" fmla="*/ 225434 w 604816"/>
                <a:gd name="connsiteY34" fmla="*/ 127877 h 411044"/>
                <a:gd name="connsiteX35" fmla="*/ 218844 w 604816"/>
                <a:gd name="connsiteY35" fmla="*/ 140487 h 411044"/>
                <a:gd name="connsiteX36" fmla="*/ 217609 w 604816"/>
                <a:gd name="connsiteY36" fmla="*/ 142954 h 411044"/>
                <a:gd name="connsiteX37" fmla="*/ 211430 w 604816"/>
                <a:gd name="connsiteY37" fmla="*/ 158442 h 411044"/>
                <a:gd name="connsiteX38" fmla="*/ 209920 w 604816"/>
                <a:gd name="connsiteY38" fmla="*/ 163102 h 411044"/>
                <a:gd name="connsiteX39" fmla="*/ 206763 w 604816"/>
                <a:gd name="connsiteY39" fmla="*/ 174752 h 411044"/>
                <a:gd name="connsiteX40" fmla="*/ 205527 w 604816"/>
                <a:gd name="connsiteY40" fmla="*/ 180371 h 411044"/>
                <a:gd name="connsiteX41" fmla="*/ 203467 w 604816"/>
                <a:gd name="connsiteY41" fmla="*/ 192159 h 411044"/>
                <a:gd name="connsiteX42" fmla="*/ 202781 w 604816"/>
                <a:gd name="connsiteY42" fmla="*/ 197367 h 411044"/>
                <a:gd name="connsiteX43" fmla="*/ 201820 w 604816"/>
                <a:gd name="connsiteY43" fmla="*/ 214499 h 411044"/>
                <a:gd name="connsiteX44" fmla="*/ 203467 w 604816"/>
                <a:gd name="connsiteY44" fmla="*/ 236155 h 411044"/>
                <a:gd name="connsiteX45" fmla="*/ 204154 w 604816"/>
                <a:gd name="connsiteY45" fmla="*/ 241637 h 411044"/>
                <a:gd name="connsiteX46" fmla="*/ 208822 w 604816"/>
                <a:gd name="connsiteY46" fmla="*/ 262608 h 411044"/>
                <a:gd name="connsiteX47" fmla="*/ 208959 w 604816"/>
                <a:gd name="connsiteY47" fmla="*/ 263019 h 411044"/>
                <a:gd name="connsiteX48" fmla="*/ 216373 w 604816"/>
                <a:gd name="connsiteY48" fmla="*/ 282893 h 411044"/>
                <a:gd name="connsiteX49" fmla="*/ 218707 w 604816"/>
                <a:gd name="connsiteY49" fmla="*/ 287827 h 411044"/>
                <a:gd name="connsiteX50" fmla="*/ 229004 w 604816"/>
                <a:gd name="connsiteY50" fmla="*/ 307152 h 411044"/>
                <a:gd name="connsiteX51" fmla="*/ 229416 w 604816"/>
                <a:gd name="connsiteY51" fmla="*/ 307700 h 411044"/>
                <a:gd name="connsiteX52" fmla="*/ 242321 w 604816"/>
                <a:gd name="connsiteY52" fmla="*/ 325381 h 411044"/>
                <a:gd name="connsiteX53" fmla="*/ 245616 w 604816"/>
                <a:gd name="connsiteY53" fmla="*/ 329630 h 411044"/>
                <a:gd name="connsiteX54" fmla="*/ 249186 w 604816"/>
                <a:gd name="connsiteY54" fmla="*/ 333742 h 411044"/>
                <a:gd name="connsiteX55" fmla="*/ 213490 w 604816"/>
                <a:gd name="connsiteY55" fmla="*/ 336209 h 411044"/>
                <a:gd name="connsiteX56" fmla="*/ 213353 w 604816"/>
                <a:gd name="connsiteY56" fmla="*/ 336209 h 411044"/>
                <a:gd name="connsiteX57" fmla="*/ 187679 w 604816"/>
                <a:gd name="connsiteY57" fmla="*/ 344159 h 411044"/>
                <a:gd name="connsiteX58" fmla="*/ 87318 w 604816"/>
                <a:gd name="connsiteY58" fmla="*/ 411044 h 411044"/>
                <a:gd name="connsiteX59" fmla="*/ 99674 w 604816"/>
                <a:gd name="connsiteY59" fmla="*/ 324148 h 411044"/>
                <a:gd name="connsiteX60" fmla="*/ 84023 w 604816"/>
                <a:gd name="connsiteY60" fmla="*/ 301259 h 411044"/>
                <a:gd name="connsiteX61" fmla="*/ 0 w 604816"/>
                <a:gd name="connsiteY61" fmla="*/ 168036 h 411044"/>
                <a:gd name="connsiteX62" fmla="*/ 213353 w 604816"/>
                <a:gd name="connsiteY62" fmla="*/ 0 h 41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604816" h="411044">
                  <a:moveTo>
                    <a:pt x="437011" y="83550"/>
                  </a:moveTo>
                  <a:cubicBezTo>
                    <a:pt x="529565" y="83550"/>
                    <a:pt x="604816" y="142215"/>
                    <a:pt x="604816" y="214450"/>
                  </a:cubicBezTo>
                  <a:cubicBezTo>
                    <a:pt x="604816" y="254885"/>
                    <a:pt x="580922" y="292579"/>
                    <a:pt x="539177" y="317799"/>
                  </a:cubicBezTo>
                  <a:cubicBezTo>
                    <a:pt x="530938" y="322871"/>
                    <a:pt x="525308" y="331095"/>
                    <a:pt x="523523" y="340690"/>
                  </a:cubicBezTo>
                  <a:cubicBezTo>
                    <a:pt x="519953" y="360564"/>
                    <a:pt x="522974" y="381125"/>
                    <a:pt x="528878" y="400177"/>
                  </a:cubicBezTo>
                  <a:cubicBezTo>
                    <a:pt x="505122" y="387156"/>
                    <a:pt x="481366" y="370022"/>
                    <a:pt x="462004" y="353300"/>
                  </a:cubicBezTo>
                  <a:cubicBezTo>
                    <a:pt x="455824" y="348091"/>
                    <a:pt x="448134" y="345213"/>
                    <a:pt x="440033" y="345213"/>
                  </a:cubicBezTo>
                  <a:cubicBezTo>
                    <a:pt x="438934" y="345213"/>
                    <a:pt x="437835" y="345350"/>
                    <a:pt x="437011" y="345350"/>
                  </a:cubicBezTo>
                  <a:cubicBezTo>
                    <a:pt x="401308" y="345350"/>
                    <a:pt x="367253" y="336577"/>
                    <a:pt x="338279" y="319992"/>
                  </a:cubicBezTo>
                  <a:cubicBezTo>
                    <a:pt x="295023" y="295183"/>
                    <a:pt x="269207" y="255844"/>
                    <a:pt x="269207" y="214450"/>
                  </a:cubicBezTo>
                  <a:cubicBezTo>
                    <a:pt x="269207" y="206089"/>
                    <a:pt x="270168" y="198002"/>
                    <a:pt x="272091" y="190189"/>
                  </a:cubicBezTo>
                  <a:cubicBezTo>
                    <a:pt x="274013" y="182239"/>
                    <a:pt x="276760" y="174563"/>
                    <a:pt x="280467" y="167299"/>
                  </a:cubicBezTo>
                  <a:cubicBezTo>
                    <a:pt x="292826" y="142352"/>
                    <a:pt x="314797" y="121107"/>
                    <a:pt x="342948" y="106166"/>
                  </a:cubicBezTo>
                  <a:cubicBezTo>
                    <a:pt x="347067" y="103973"/>
                    <a:pt x="351187" y="102054"/>
                    <a:pt x="355581" y="100135"/>
                  </a:cubicBezTo>
                  <a:cubicBezTo>
                    <a:pt x="356542" y="99724"/>
                    <a:pt x="357503" y="99176"/>
                    <a:pt x="358602" y="98765"/>
                  </a:cubicBezTo>
                  <a:cubicBezTo>
                    <a:pt x="376454" y="91363"/>
                    <a:pt x="396228" y="86428"/>
                    <a:pt x="417375" y="84509"/>
                  </a:cubicBezTo>
                  <a:cubicBezTo>
                    <a:pt x="423829" y="83824"/>
                    <a:pt x="430283" y="83550"/>
                    <a:pt x="437011" y="83550"/>
                  </a:cubicBezTo>
                  <a:close/>
                  <a:moveTo>
                    <a:pt x="213353" y="0"/>
                  </a:moveTo>
                  <a:cubicBezTo>
                    <a:pt x="259757" y="0"/>
                    <a:pt x="304377" y="12061"/>
                    <a:pt x="340760" y="33580"/>
                  </a:cubicBezTo>
                  <a:cubicBezTo>
                    <a:pt x="337740" y="34676"/>
                    <a:pt x="334856" y="36047"/>
                    <a:pt x="331973" y="37143"/>
                  </a:cubicBezTo>
                  <a:cubicBezTo>
                    <a:pt x="330326" y="37966"/>
                    <a:pt x="328678" y="38514"/>
                    <a:pt x="327031" y="39336"/>
                  </a:cubicBezTo>
                  <a:cubicBezTo>
                    <a:pt x="321264" y="41803"/>
                    <a:pt x="315773" y="44545"/>
                    <a:pt x="310418" y="47423"/>
                  </a:cubicBezTo>
                  <a:cubicBezTo>
                    <a:pt x="309183" y="48108"/>
                    <a:pt x="308084" y="48793"/>
                    <a:pt x="306849" y="49479"/>
                  </a:cubicBezTo>
                  <a:cubicBezTo>
                    <a:pt x="302730" y="51809"/>
                    <a:pt x="298611" y="54139"/>
                    <a:pt x="294630" y="56743"/>
                  </a:cubicBezTo>
                  <a:cubicBezTo>
                    <a:pt x="292845" y="57839"/>
                    <a:pt x="291060" y="59073"/>
                    <a:pt x="289413" y="60307"/>
                  </a:cubicBezTo>
                  <a:cubicBezTo>
                    <a:pt x="285980" y="62500"/>
                    <a:pt x="282685" y="64830"/>
                    <a:pt x="279528" y="67297"/>
                  </a:cubicBezTo>
                  <a:cubicBezTo>
                    <a:pt x="277880" y="68530"/>
                    <a:pt x="276233" y="69901"/>
                    <a:pt x="274585" y="71134"/>
                  </a:cubicBezTo>
                  <a:cubicBezTo>
                    <a:pt x="271015" y="74013"/>
                    <a:pt x="267720" y="76891"/>
                    <a:pt x="264425" y="79906"/>
                  </a:cubicBezTo>
                  <a:cubicBezTo>
                    <a:pt x="263327" y="80866"/>
                    <a:pt x="262229" y="81825"/>
                    <a:pt x="261130" y="82784"/>
                  </a:cubicBezTo>
                  <a:cubicBezTo>
                    <a:pt x="257012" y="86759"/>
                    <a:pt x="253030" y="90871"/>
                    <a:pt x="249186" y="95120"/>
                  </a:cubicBezTo>
                  <a:cubicBezTo>
                    <a:pt x="248088" y="96216"/>
                    <a:pt x="247264" y="97450"/>
                    <a:pt x="246165" y="98683"/>
                  </a:cubicBezTo>
                  <a:cubicBezTo>
                    <a:pt x="243420" y="101836"/>
                    <a:pt x="240811" y="105125"/>
                    <a:pt x="238203" y="108552"/>
                  </a:cubicBezTo>
                  <a:cubicBezTo>
                    <a:pt x="237104" y="110197"/>
                    <a:pt x="235869" y="111704"/>
                    <a:pt x="234770" y="113349"/>
                  </a:cubicBezTo>
                  <a:cubicBezTo>
                    <a:pt x="232573" y="116501"/>
                    <a:pt x="230377" y="119791"/>
                    <a:pt x="228317" y="123080"/>
                  </a:cubicBezTo>
                  <a:cubicBezTo>
                    <a:pt x="227356" y="124725"/>
                    <a:pt x="226395" y="126233"/>
                    <a:pt x="225434" y="127877"/>
                  </a:cubicBezTo>
                  <a:cubicBezTo>
                    <a:pt x="223100" y="132126"/>
                    <a:pt x="220904" y="136238"/>
                    <a:pt x="218844" y="140487"/>
                  </a:cubicBezTo>
                  <a:cubicBezTo>
                    <a:pt x="218432" y="141309"/>
                    <a:pt x="218021" y="142132"/>
                    <a:pt x="217609" y="142954"/>
                  </a:cubicBezTo>
                  <a:cubicBezTo>
                    <a:pt x="215275" y="148025"/>
                    <a:pt x="213215" y="153233"/>
                    <a:pt x="211430" y="158442"/>
                  </a:cubicBezTo>
                  <a:cubicBezTo>
                    <a:pt x="210881" y="159949"/>
                    <a:pt x="210469" y="161457"/>
                    <a:pt x="209920" y="163102"/>
                  </a:cubicBezTo>
                  <a:cubicBezTo>
                    <a:pt x="208685" y="166940"/>
                    <a:pt x="207724" y="170777"/>
                    <a:pt x="206763" y="174752"/>
                  </a:cubicBezTo>
                  <a:cubicBezTo>
                    <a:pt x="206213" y="176671"/>
                    <a:pt x="205801" y="178453"/>
                    <a:pt x="205527" y="180371"/>
                  </a:cubicBezTo>
                  <a:cubicBezTo>
                    <a:pt x="204703" y="184209"/>
                    <a:pt x="204017" y="188184"/>
                    <a:pt x="203467" y="192159"/>
                  </a:cubicBezTo>
                  <a:cubicBezTo>
                    <a:pt x="203193" y="193940"/>
                    <a:pt x="202918" y="195585"/>
                    <a:pt x="202781" y="197367"/>
                  </a:cubicBezTo>
                  <a:cubicBezTo>
                    <a:pt x="202232" y="203123"/>
                    <a:pt x="201820" y="208743"/>
                    <a:pt x="201820" y="214499"/>
                  </a:cubicBezTo>
                  <a:cubicBezTo>
                    <a:pt x="201820" y="221901"/>
                    <a:pt x="202506" y="229028"/>
                    <a:pt x="203467" y="236155"/>
                  </a:cubicBezTo>
                  <a:cubicBezTo>
                    <a:pt x="203605" y="238074"/>
                    <a:pt x="203879" y="239719"/>
                    <a:pt x="204154" y="241637"/>
                  </a:cubicBezTo>
                  <a:cubicBezTo>
                    <a:pt x="205390" y="248627"/>
                    <a:pt x="206763" y="255755"/>
                    <a:pt x="208822" y="262608"/>
                  </a:cubicBezTo>
                  <a:cubicBezTo>
                    <a:pt x="208822" y="262745"/>
                    <a:pt x="208959" y="262882"/>
                    <a:pt x="208959" y="263019"/>
                  </a:cubicBezTo>
                  <a:cubicBezTo>
                    <a:pt x="211019" y="269735"/>
                    <a:pt x="213627" y="276451"/>
                    <a:pt x="216373" y="282893"/>
                  </a:cubicBezTo>
                  <a:cubicBezTo>
                    <a:pt x="217197" y="284537"/>
                    <a:pt x="217883" y="286182"/>
                    <a:pt x="218707" y="287827"/>
                  </a:cubicBezTo>
                  <a:cubicBezTo>
                    <a:pt x="221727" y="294406"/>
                    <a:pt x="225160" y="300847"/>
                    <a:pt x="229004" y="307152"/>
                  </a:cubicBezTo>
                  <a:cubicBezTo>
                    <a:pt x="229141" y="307289"/>
                    <a:pt x="229278" y="307563"/>
                    <a:pt x="229416" y="307700"/>
                  </a:cubicBezTo>
                  <a:cubicBezTo>
                    <a:pt x="233260" y="313731"/>
                    <a:pt x="237653" y="319625"/>
                    <a:pt x="242321" y="325381"/>
                  </a:cubicBezTo>
                  <a:cubicBezTo>
                    <a:pt x="243420" y="326752"/>
                    <a:pt x="244518" y="328122"/>
                    <a:pt x="245616" y="329630"/>
                  </a:cubicBezTo>
                  <a:cubicBezTo>
                    <a:pt x="246852" y="331001"/>
                    <a:pt x="247950" y="332371"/>
                    <a:pt x="249186" y="333742"/>
                  </a:cubicBezTo>
                  <a:cubicBezTo>
                    <a:pt x="237379" y="335387"/>
                    <a:pt x="225572" y="336209"/>
                    <a:pt x="213490" y="336209"/>
                  </a:cubicBezTo>
                  <a:lnTo>
                    <a:pt x="213353" y="336209"/>
                  </a:lnTo>
                  <a:cubicBezTo>
                    <a:pt x="204154" y="335661"/>
                    <a:pt x="194681" y="337991"/>
                    <a:pt x="187679" y="344159"/>
                  </a:cubicBezTo>
                  <a:cubicBezTo>
                    <a:pt x="158847" y="368692"/>
                    <a:pt x="122602" y="394323"/>
                    <a:pt x="87318" y="411044"/>
                  </a:cubicBezTo>
                  <a:cubicBezTo>
                    <a:pt x="97890" y="384317"/>
                    <a:pt x="105029" y="353479"/>
                    <a:pt x="99674" y="324148"/>
                  </a:cubicBezTo>
                  <a:cubicBezTo>
                    <a:pt x="98027" y="314691"/>
                    <a:pt x="92261" y="306330"/>
                    <a:pt x="84023" y="301259"/>
                  </a:cubicBezTo>
                  <a:cubicBezTo>
                    <a:pt x="30616" y="268912"/>
                    <a:pt x="0" y="220393"/>
                    <a:pt x="0" y="168036"/>
                  </a:cubicBezTo>
                  <a:cubicBezTo>
                    <a:pt x="0" y="75383"/>
                    <a:pt x="95693" y="0"/>
                    <a:pt x="21335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7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 dirty="0">
                <a:latin typeface="字魂35号-经典雅黑" panose="02000000000000000000" pitchFamily="2" charset="-122"/>
              </a:endParaRPr>
            </a:p>
          </p:txBody>
        </p:sp>
        <p:sp>
          <p:nvSpPr>
            <p:cNvPr id="21" name="iSḷíďe"/>
            <p:cNvSpPr/>
            <p:nvPr/>
          </p:nvSpPr>
          <p:spPr bwMode="auto">
            <a:xfrm>
              <a:off x="3875298" y="3251795"/>
              <a:ext cx="340948" cy="340433"/>
            </a:xfrm>
            <a:custGeom>
              <a:avLst/>
              <a:gdLst>
                <a:gd name="T0" fmla="*/ 3413 w 6827"/>
                <a:gd name="T1" fmla="*/ 0 h 6827"/>
                <a:gd name="T2" fmla="*/ 0 w 6827"/>
                <a:gd name="T3" fmla="*/ 3413 h 6827"/>
                <a:gd name="T4" fmla="*/ 3413 w 6827"/>
                <a:gd name="T5" fmla="*/ 6827 h 6827"/>
                <a:gd name="T6" fmla="*/ 6827 w 6827"/>
                <a:gd name="T7" fmla="*/ 3413 h 6827"/>
                <a:gd name="T8" fmla="*/ 3413 w 6827"/>
                <a:gd name="T9" fmla="*/ 0 h 6827"/>
                <a:gd name="T10" fmla="*/ 5017 w 6827"/>
                <a:gd name="T11" fmla="*/ 3033 h 6827"/>
                <a:gd name="T12" fmla="*/ 3431 w 6827"/>
                <a:gd name="T13" fmla="*/ 4619 h 6827"/>
                <a:gd name="T14" fmla="*/ 2802 w 6827"/>
                <a:gd name="T15" fmla="*/ 4619 h 6827"/>
                <a:gd name="T16" fmla="*/ 1884 w 6827"/>
                <a:gd name="T17" fmla="*/ 3701 h 6827"/>
                <a:gd name="T18" fmla="*/ 1884 w 6827"/>
                <a:gd name="T19" fmla="*/ 3072 h 6827"/>
                <a:gd name="T20" fmla="*/ 2514 w 6827"/>
                <a:gd name="T21" fmla="*/ 3072 h 6827"/>
                <a:gd name="T22" fmla="*/ 3117 w 6827"/>
                <a:gd name="T23" fmla="*/ 3674 h 6827"/>
                <a:gd name="T24" fmla="*/ 4387 w 6827"/>
                <a:gd name="T25" fmla="*/ 2404 h 6827"/>
                <a:gd name="T26" fmla="*/ 5017 w 6827"/>
                <a:gd name="T27" fmla="*/ 2404 h 6827"/>
                <a:gd name="T28" fmla="*/ 5017 w 6827"/>
                <a:gd name="T29" fmla="*/ 3033 h 6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27" h="6827">
                  <a:moveTo>
                    <a:pt x="3413" y="0"/>
                  </a:moveTo>
                  <a:cubicBezTo>
                    <a:pt x="1531" y="0"/>
                    <a:pt x="0" y="1531"/>
                    <a:pt x="0" y="3413"/>
                  </a:cubicBezTo>
                  <a:cubicBezTo>
                    <a:pt x="0" y="5295"/>
                    <a:pt x="1531" y="6827"/>
                    <a:pt x="3413" y="6827"/>
                  </a:cubicBezTo>
                  <a:cubicBezTo>
                    <a:pt x="5296" y="6827"/>
                    <a:pt x="6827" y="5295"/>
                    <a:pt x="6827" y="3413"/>
                  </a:cubicBezTo>
                  <a:cubicBezTo>
                    <a:pt x="6827" y="1531"/>
                    <a:pt x="5296" y="0"/>
                    <a:pt x="3413" y="0"/>
                  </a:cubicBezTo>
                  <a:close/>
                  <a:moveTo>
                    <a:pt x="5017" y="3033"/>
                  </a:moveTo>
                  <a:lnTo>
                    <a:pt x="3431" y="4619"/>
                  </a:lnTo>
                  <a:cubicBezTo>
                    <a:pt x="3257" y="4792"/>
                    <a:pt x="2976" y="4792"/>
                    <a:pt x="2802" y="4619"/>
                  </a:cubicBezTo>
                  <a:lnTo>
                    <a:pt x="1884" y="3701"/>
                  </a:lnTo>
                  <a:cubicBezTo>
                    <a:pt x="1710" y="3527"/>
                    <a:pt x="1710" y="3245"/>
                    <a:pt x="1884" y="3072"/>
                  </a:cubicBezTo>
                  <a:cubicBezTo>
                    <a:pt x="2058" y="2898"/>
                    <a:pt x="2340" y="2898"/>
                    <a:pt x="2514" y="3072"/>
                  </a:cubicBezTo>
                  <a:lnTo>
                    <a:pt x="3117" y="3674"/>
                  </a:lnTo>
                  <a:lnTo>
                    <a:pt x="4387" y="2404"/>
                  </a:lnTo>
                  <a:cubicBezTo>
                    <a:pt x="4561" y="2230"/>
                    <a:pt x="4843" y="2230"/>
                    <a:pt x="5017" y="2404"/>
                  </a:cubicBezTo>
                  <a:cubicBezTo>
                    <a:pt x="5190" y="2578"/>
                    <a:pt x="5190" y="2859"/>
                    <a:pt x="5017" y="30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 dirty="0">
                <a:latin typeface="字魂35号-经典雅黑" panose="02000000000000000000" pitchFamily="2" charset="-122"/>
              </a:endParaRPr>
            </a:p>
          </p:txBody>
        </p:sp>
        <p:sp>
          <p:nvSpPr>
            <p:cNvPr id="22" name="işľîde"/>
            <p:cNvSpPr/>
            <p:nvPr/>
          </p:nvSpPr>
          <p:spPr bwMode="auto">
            <a:xfrm>
              <a:off x="7360651" y="1810393"/>
              <a:ext cx="343455" cy="339662"/>
            </a:xfrm>
            <a:custGeom>
              <a:avLst/>
              <a:gdLst>
                <a:gd name="connsiteX0" fmla="*/ 466437 w 600511"/>
                <a:gd name="connsiteY0" fmla="*/ 421770 h 593879"/>
                <a:gd name="connsiteX1" fmla="*/ 504684 w 600511"/>
                <a:gd name="connsiteY1" fmla="*/ 459981 h 593879"/>
                <a:gd name="connsiteX2" fmla="*/ 466437 w 600511"/>
                <a:gd name="connsiteY2" fmla="*/ 498192 h 593879"/>
                <a:gd name="connsiteX3" fmla="*/ 428190 w 600511"/>
                <a:gd name="connsiteY3" fmla="*/ 459981 h 593879"/>
                <a:gd name="connsiteX4" fmla="*/ 466437 w 600511"/>
                <a:gd name="connsiteY4" fmla="*/ 421770 h 593879"/>
                <a:gd name="connsiteX5" fmla="*/ 453390 w 600511"/>
                <a:gd name="connsiteY5" fmla="*/ 375066 h 593879"/>
                <a:gd name="connsiteX6" fmla="*/ 421127 w 600511"/>
                <a:gd name="connsiteY6" fmla="*/ 386990 h 593879"/>
                <a:gd name="connsiteX7" fmla="*/ 418868 w 600511"/>
                <a:gd name="connsiteY7" fmla="*/ 392146 h 593879"/>
                <a:gd name="connsiteX8" fmla="*/ 424031 w 600511"/>
                <a:gd name="connsiteY8" fmla="*/ 406325 h 593879"/>
                <a:gd name="connsiteX9" fmla="*/ 423385 w 600511"/>
                <a:gd name="connsiteY9" fmla="*/ 411481 h 593879"/>
                <a:gd name="connsiteX10" fmla="*/ 416287 w 600511"/>
                <a:gd name="connsiteY10" fmla="*/ 413737 h 593879"/>
                <a:gd name="connsiteX11" fmla="*/ 402414 w 600511"/>
                <a:gd name="connsiteY11" fmla="*/ 407292 h 593879"/>
                <a:gd name="connsiteX12" fmla="*/ 397252 w 600511"/>
                <a:gd name="connsiteY12" fmla="*/ 409226 h 593879"/>
                <a:gd name="connsiteX13" fmla="*/ 383056 w 600511"/>
                <a:gd name="connsiteY13" fmla="*/ 440485 h 593879"/>
                <a:gd name="connsiteX14" fmla="*/ 384669 w 600511"/>
                <a:gd name="connsiteY14" fmla="*/ 445318 h 593879"/>
                <a:gd name="connsiteX15" fmla="*/ 398542 w 600511"/>
                <a:gd name="connsiteY15" fmla="*/ 451764 h 593879"/>
                <a:gd name="connsiteX16" fmla="*/ 401769 w 600511"/>
                <a:gd name="connsiteY16" fmla="*/ 455953 h 593879"/>
                <a:gd name="connsiteX17" fmla="*/ 398220 w 600511"/>
                <a:gd name="connsiteY17" fmla="*/ 462720 h 593879"/>
                <a:gd name="connsiteX18" fmla="*/ 384024 w 600511"/>
                <a:gd name="connsiteY18" fmla="*/ 467876 h 593879"/>
                <a:gd name="connsiteX19" fmla="*/ 381766 w 600511"/>
                <a:gd name="connsiteY19" fmla="*/ 472710 h 593879"/>
                <a:gd name="connsiteX20" fmla="*/ 393380 w 600511"/>
                <a:gd name="connsiteY20" fmla="*/ 504936 h 593879"/>
                <a:gd name="connsiteX21" fmla="*/ 398542 w 600511"/>
                <a:gd name="connsiteY21" fmla="*/ 507192 h 593879"/>
                <a:gd name="connsiteX22" fmla="*/ 412738 w 600511"/>
                <a:gd name="connsiteY22" fmla="*/ 502036 h 593879"/>
                <a:gd name="connsiteX23" fmla="*/ 417900 w 600511"/>
                <a:gd name="connsiteY23" fmla="*/ 502680 h 593879"/>
                <a:gd name="connsiteX24" fmla="*/ 420159 w 600511"/>
                <a:gd name="connsiteY24" fmla="*/ 510092 h 593879"/>
                <a:gd name="connsiteX25" fmla="*/ 413706 w 600511"/>
                <a:gd name="connsiteY25" fmla="*/ 523949 h 593879"/>
                <a:gd name="connsiteX26" fmla="*/ 415642 w 600511"/>
                <a:gd name="connsiteY26" fmla="*/ 528783 h 593879"/>
                <a:gd name="connsiteX27" fmla="*/ 446937 w 600511"/>
                <a:gd name="connsiteY27" fmla="*/ 543285 h 593879"/>
                <a:gd name="connsiteX28" fmla="*/ 451777 w 600511"/>
                <a:gd name="connsiteY28" fmla="*/ 541351 h 593879"/>
                <a:gd name="connsiteX29" fmla="*/ 458230 w 600511"/>
                <a:gd name="connsiteY29" fmla="*/ 527494 h 593879"/>
                <a:gd name="connsiteX30" fmla="*/ 462424 w 600511"/>
                <a:gd name="connsiteY30" fmla="*/ 524272 h 593879"/>
                <a:gd name="connsiteX31" fmla="*/ 469199 w 600511"/>
                <a:gd name="connsiteY31" fmla="*/ 528139 h 593879"/>
                <a:gd name="connsiteX32" fmla="*/ 474361 w 600511"/>
                <a:gd name="connsiteY32" fmla="*/ 542318 h 593879"/>
                <a:gd name="connsiteX33" fmla="*/ 479201 w 600511"/>
                <a:gd name="connsiteY33" fmla="*/ 544574 h 593879"/>
                <a:gd name="connsiteX34" fmla="*/ 511464 w 600511"/>
                <a:gd name="connsiteY34" fmla="*/ 532650 h 593879"/>
                <a:gd name="connsiteX35" fmla="*/ 513723 w 600511"/>
                <a:gd name="connsiteY35" fmla="*/ 527816 h 593879"/>
                <a:gd name="connsiteX36" fmla="*/ 508560 w 600511"/>
                <a:gd name="connsiteY36" fmla="*/ 513315 h 593879"/>
                <a:gd name="connsiteX37" fmla="*/ 509206 w 600511"/>
                <a:gd name="connsiteY37" fmla="*/ 508159 h 593879"/>
                <a:gd name="connsiteX38" fmla="*/ 516626 w 600511"/>
                <a:gd name="connsiteY38" fmla="*/ 506225 h 593879"/>
                <a:gd name="connsiteX39" fmla="*/ 530500 w 600511"/>
                <a:gd name="connsiteY39" fmla="*/ 512348 h 593879"/>
                <a:gd name="connsiteX40" fmla="*/ 535339 w 600511"/>
                <a:gd name="connsiteY40" fmla="*/ 510737 h 593879"/>
                <a:gd name="connsiteX41" fmla="*/ 549858 w 600511"/>
                <a:gd name="connsiteY41" fmla="*/ 479478 h 593879"/>
                <a:gd name="connsiteX42" fmla="*/ 547922 w 600511"/>
                <a:gd name="connsiteY42" fmla="*/ 474322 h 593879"/>
                <a:gd name="connsiteX43" fmla="*/ 534049 w 600511"/>
                <a:gd name="connsiteY43" fmla="*/ 467876 h 593879"/>
                <a:gd name="connsiteX44" fmla="*/ 531145 w 600511"/>
                <a:gd name="connsiteY44" fmla="*/ 461109 h 593879"/>
                <a:gd name="connsiteX45" fmla="*/ 534694 w 600511"/>
                <a:gd name="connsiteY45" fmla="*/ 457242 h 593879"/>
                <a:gd name="connsiteX46" fmla="*/ 548890 w 600511"/>
                <a:gd name="connsiteY46" fmla="*/ 451764 h 593879"/>
                <a:gd name="connsiteX47" fmla="*/ 551148 w 600511"/>
                <a:gd name="connsiteY47" fmla="*/ 446930 h 593879"/>
                <a:gd name="connsiteX48" fmla="*/ 539211 w 600511"/>
                <a:gd name="connsiteY48" fmla="*/ 414704 h 593879"/>
                <a:gd name="connsiteX49" fmla="*/ 534371 w 600511"/>
                <a:gd name="connsiteY49" fmla="*/ 412448 h 593879"/>
                <a:gd name="connsiteX50" fmla="*/ 520175 w 600511"/>
                <a:gd name="connsiteY50" fmla="*/ 417604 h 593879"/>
                <a:gd name="connsiteX51" fmla="*/ 514691 w 600511"/>
                <a:gd name="connsiteY51" fmla="*/ 416960 h 593879"/>
                <a:gd name="connsiteX52" fmla="*/ 512755 w 600511"/>
                <a:gd name="connsiteY52" fmla="*/ 409548 h 593879"/>
                <a:gd name="connsiteX53" fmla="*/ 518885 w 600511"/>
                <a:gd name="connsiteY53" fmla="*/ 396013 h 593879"/>
                <a:gd name="connsiteX54" fmla="*/ 516949 w 600511"/>
                <a:gd name="connsiteY54" fmla="*/ 390857 h 593879"/>
                <a:gd name="connsiteX55" fmla="*/ 485976 w 600511"/>
                <a:gd name="connsiteY55" fmla="*/ 376355 h 593879"/>
                <a:gd name="connsiteX56" fmla="*/ 480814 w 600511"/>
                <a:gd name="connsiteY56" fmla="*/ 378289 h 593879"/>
                <a:gd name="connsiteX57" fmla="*/ 474361 w 600511"/>
                <a:gd name="connsiteY57" fmla="*/ 392146 h 593879"/>
                <a:gd name="connsiteX58" fmla="*/ 470167 w 600511"/>
                <a:gd name="connsiteY58" fmla="*/ 395368 h 593879"/>
                <a:gd name="connsiteX59" fmla="*/ 463714 w 600511"/>
                <a:gd name="connsiteY59" fmla="*/ 391824 h 593879"/>
                <a:gd name="connsiteX60" fmla="*/ 458230 w 600511"/>
                <a:gd name="connsiteY60" fmla="*/ 377322 h 593879"/>
                <a:gd name="connsiteX61" fmla="*/ 453390 w 600511"/>
                <a:gd name="connsiteY61" fmla="*/ 375066 h 593879"/>
                <a:gd name="connsiteX62" fmla="*/ 0 w 600511"/>
                <a:gd name="connsiteY62" fmla="*/ 372515 h 593879"/>
                <a:gd name="connsiteX63" fmla="*/ 233292 w 600511"/>
                <a:gd name="connsiteY63" fmla="*/ 465626 h 593879"/>
                <a:gd name="connsiteX64" fmla="*/ 305248 w 600511"/>
                <a:gd name="connsiteY64" fmla="*/ 461116 h 593879"/>
                <a:gd name="connsiteX65" fmla="*/ 332998 w 600511"/>
                <a:gd name="connsiteY65" fmla="*/ 549716 h 593879"/>
                <a:gd name="connsiteX66" fmla="*/ 233292 w 600511"/>
                <a:gd name="connsiteY66" fmla="*/ 558737 h 593879"/>
                <a:gd name="connsiteX67" fmla="*/ 0 w 600511"/>
                <a:gd name="connsiteY67" fmla="*/ 465626 h 593879"/>
                <a:gd name="connsiteX68" fmla="*/ 466295 w 600511"/>
                <a:gd name="connsiteY68" fmla="*/ 326083 h 593879"/>
                <a:gd name="connsiteX69" fmla="*/ 600511 w 600511"/>
                <a:gd name="connsiteY69" fmla="*/ 459820 h 593879"/>
                <a:gd name="connsiteX70" fmla="*/ 466295 w 600511"/>
                <a:gd name="connsiteY70" fmla="*/ 593879 h 593879"/>
                <a:gd name="connsiteX71" fmla="*/ 332080 w 600511"/>
                <a:gd name="connsiteY71" fmla="*/ 459820 h 593879"/>
                <a:gd name="connsiteX72" fmla="*/ 466295 w 600511"/>
                <a:gd name="connsiteY72" fmla="*/ 326083 h 593879"/>
                <a:gd name="connsiteX73" fmla="*/ 0 w 600511"/>
                <a:gd name="connsiteY73" fmla="*/ 232654 h 593879"/>
                <a:gd name="connsiteX74" fmla="*/ 233309 w 600511"/>
                <a:gd name="connsiteY74" fmla="*/ 326103 h 593879"/>
                <a:gd name="connsiteX75" fmla="*/ 466296 w 600511"/>
                <a:gd name="connsiteY75" fmla="*/ 232654 h 593879"/>
                <a:gd name="connsiteX76" fmla="*/ 466296 w 600511"/>
                <a:gd name="connsiteY76" fmla="*/ 299035 h 593879"/>
                <a:gd name="connsiteX77" fmla="*/ 312370 w 600511"/>
                <a:gd name="connsiteY77" fmla="*/ 413429 h 593879"/>
                <a:gd name="connsiteX78" fmla="*/ 233309 w 600511"/>
                <a:gd name="connsiteY78" fmla="*/ 419229 h 593879"/>
                <a:gd name="connsiteX79" fmla="*/ 0 w 600511"/>
                <a:gd name="connsiteY79" fmla="*/ 326103 h 593879"/>
                <a:gd name="connsiteX80" fmla="*/ 233309 w 600511"/>
                <a:gd name="connsiteY80" fmla="*/ 23200 h 593879"/>
                <a:gd name="connsiteX81" fmla="*/ 23234 w 600511"/>
                <a:gd name="connsiteY81" fmla="*/ 93123 h 593879"/>
                <a:gd name="connsiteX82" fmla="*/ 233309 w 600511"/>
                <a:gd name="connsiteY82" fmla="*/ 163046 h 593879"/>
                <a:gd name="connsiteX83" fmla="*/ 443062 w 600511"/>
                <a:gd name="connsiteY83" fmla="*/ 93123 h 593879"/>
                <a:gd name="connsiteX84" fmla="*/ 233309 w 600511"/>
                <a:gd name="connsiteY84" fmla="*/ 23200 h 593879"/>
                <a:gd name="connsiteX85" fmla="*/ 233309 w 600511"/>
                <a:gd name="connsiteY85" fmla="*/ 0 h 593879"/>
                <a:gd name="connsiteX86" fmla="*/ 466296 w 600511"/>
                <a:gd name="connsiteY86" fmla="*/ 93123 h 593879"/>
                <a:gd name="connsiteX87" fmla="*/ 466296 w 600511"/>
                <a:gd name="connsiteY87" fmla="*/ 186246 h 593879"/>
                <a:gd name="connsiteX88" fmla="*/ 233309 w 600511"/>
                <a:gd name="connsiteY88" fmla="*/ 279369 h 593879"/>
                <a:gd name="connsiteX89" fmla="*/ 0 w 600511"/>
                <a:gd name="connsiteY89" fmla="*/ 186246 h 593879"/>
                <a:gd name="connsiteX90" fmla="*/ 0 w 600511"/>
                <a:gd name="connsiteY90" fmla="*/ 93123 h 593879"/>
                <a:gd name="connsiteX91" fmla="*/ 233309 w 600511"/>
                <a:gd name="connsiteY91" fmla="*/ 0 h 593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600511" h="593879">
                  <a:moveTo>
                    <a:pt x="466437" y="421770"/>
                  </a:moveTo>
                  <a:cubicBezTo>
                    <a:pt x="487560" y="421770"/>
                    <a:pt x="504684" y="438878"/>
                    <a:pt x="504684" y="459981"/>
                  </a:cubicBezTo>
                  <a:cubicBezTo>
                    <a:pt x="504684" y="481084"/>
                    <a:pt x="487560" y="498192"/>
                    <a:pt x="466437" y="498192"/>
                  </a:cubicBezTo>
                  <a:cubicBezTo>
                    <a:pt x="445314" y="498192"/>
                    <a:pt x="428190" y="481084"/>
                    <a:pt x="428190" y="459981"/>
                  </a:cubicBezTo>
                  <a:cubicBezTo>
                    <a:pt x="428190" y="438878"/>
                    <a:pt x="445314" y="421770"/>
                    <a:pt x="466437" y="421770"/>
                  </a:cubicBezTo>
                  <a:close/>
                  <a:moveTo>
                    <a:pt x="453390" y="375066"/>
                  </a:moveTo>
                  <a:lnTo>
                    <a:pt x="421127" y="386990"/>
                  </a:lnTo>
                  <a:cubicBezTo>
                    <a:pt x="419191" y="387957"/>
                    <a:pt x="418223" y="389890"/>
                    <a:pt x="418868" y="392146"/>
                  </a:cubicBezTo>
                  <a:lnTo>
                    <a:pt x="424031" y="406325"/>
                  </a:lnTo>
                  <a:cubicBezTo>
                    <a:pt x="424998" y="408259"/>
                    <a:pt x="424676" y="410515"/>
                    <a:pt x="423385" y="411481"/>
                  </a:cubicBezTo>
                  <a:cubicBezTo>
                    <a:pt x="422417" y="412448"/>
                    <a:pt x="418223" y="414382"/>
                    <a:pt x="416287" y="413737"/>
                  </a:cubicBezTo>
                  <a:lnTo>
                    <a:pt x="402414" y="407292"/>
                  </a:lnTo>
                  <a:cubicBezTo>
                    <a:pt x="400478" y="406325"/>
                    <a:pt x="398220" y="407292"/>
                    <a:pt x="397252" y="409226"/>
                  </a:cubicBezTo>
                  <a:lnTo>
                    <a:pt x="383056" y="440485"/>
                  </a:lnTo>
                  <a:cubicBezTo>
                    <a:pt x="382088" y="442096"/>
                    <a:pt x="383056" y="444674"/>
                    <a:pt x="384669" y="445318"/>
                  </a:cubicBezTo>
                  <a:lnTo>
                    <a:pt x="398542" y="451764"/>
                  </a:lnTo>
                  <a:cubicBezTo>
                    <a:pt x="400478" y="452730"/>
                    <a:pt x="402091" y="454664"/>
                    <a:pt x="401769" y="455953"/>
                  </a:cubicBezTo>
                  <a:cubicBezTo>
                    <a:pt x="401769" y="457564"/>
                    <a:pt x="400156" y="462076"/>
                    <a:pt x="398220" y="462720"/>
                  </a:cubicBezTo>
                  <a:lnTo>
                    <a:pt x="384024" y="467876"/>
                  </a:lnTo>
                  <a:cubicBezTo>
                    <a:pt x="382088" y="468521"/>
                    <a:pt x="381120" y="470777"/>
                    <a:pt x="381766" y="472710"/>
                  </a:cubicBezTo>
                  <a:lnTo>
                    <a:pt x="393380" y="504936"/>
                  </a:lnTo>
                  <a:cubicBezTo>
                    <a:pt x="394348" y="506870"/>
                    <a:pt x="396607" y="507836"/>
                    <a:pt x="398542" y="507192"/>
                  </a:cubicBezTo>
                  <a:lnTo>
                    <a:pt x="412738" y="502036"/>
                  </a:lnTo>
                  <a:cubicBezTo>
                    <a:pt x="414674" y="501391"/>
                    <a:pt x="417255" y="501713"/>
                    <a:pt x="417900" y="502680"/>
                  </a:cubicBezTo>
                  <a:cubicBezTo>
                    <a:pt x="418868" y="503969"/>
                    <a:pt x="421127" y="508159"/>
                    <a:pt x="420159" y="510092"/>
                  </a:cubicBezTo>
                  <a:lnTo>
                    <a:pt x="413706" y="523949"/>
                  </a:lnTo>
                  <a:cubicBezTo>
                    <a:pt x="412738" y="525561"/>
                    <a:pt x="413706" y="527816"/>
                    <a:pt x="415642" y="528783"/>
                  </a:cubicBezTo>
                  <a:lnTo>
                    <a:pt x="446937" y="543285"/>
                  </a:lnTo>
                  <a:cubicBezTo>
                    <a:pt x="448873" y="544251"/>
                    <a:pt x="451132" y="543285"/>
                    <a:pt x="451777" y="541351"/>
                  </a:cubicBezTo>
                  <a:lnTo>
                    <a:pt x="458230" y="527494"/>
                  </a:lnTo>
                  <a:cubicBezTo>
                    <a:pt x="459198" y="525561"/>
                    <a:pt x="461133" y="524272"/>
                    <a:pt x="462424" y="524272"/>
                  </a:cubicBezTo>
                  <a:cubicBezTo>
                    <a:pt x="464037" y="524272"/>
                    <a:pt x="468554" y="525883"/>
                    <a:pt x="469199" y="528139"/>
                  </a:cubicBezTo>
                  <a:lnTo>
                    <a:pt x="474361" y="542318"/>
                  </a:lnTo>
                  <a:cubicBezTo>
                    <a:pt x="475007" y="544251"/>
                    <a:pt x="477265" y="545218"/>
                    <a:pt x="479201" y="544574"/>
                  </a:cubicBezTo>
                  <a:lnTo>
                    <a:pt x="511464" y="532650"/>
                  </a:lnTo>
                  <a:cubicBezTo>
                    <a:pt x="513400" y="532006"/>
                    <a:pt x="514368" y="529750"/>
                    <a:pt x="513723" y="527816"/>
                  </a:cubicBezTo>
                  <a:lnTo>
                    <a:pt x="508560" y="513315"/>
                  </a:lnTo>
                  <a:cubicBezTo>
                    <a:pt x="507915" y="511381"/>
                    <a:pt x="508238" y="509125"/>
                    <a:pt x="509206" y="508159"/>
                  </a:cubicBezTo>
                  <a:cubicBezTo>
                    <a:pt x="510496" y="507192"/>
                    <a:pt x="514691" y="505258"/>
                    <a:pt x="516626" y="506225"/>
                  </a:cubicBezTo>
                  <a:lnTo>
                    <a:pt x="530500" y="512348"/>
                  </a:lnTo>
                  <a:cubicBezTo>
                    <a:pt x="532435" y="513315"/>
                    <a:pt x="534694" y="512348"/>
                    <a:pt x="535339" y="510737"/>
                  </a:cubicBezTo>
                  <a:lnTo>
                    <a:pt x="549858" y="479478"/>
                  </a:lnTo>
                  <a:cubicBezTo>
                    <a:pt x="550825" y="477544"/>
                    <a:pt x="549858" y="475288"/>
                    <a:pt x="547922" y="474322"/>
                  </a:cubicBezTo>
                  <a:lnTo>
                    <a:pt x="534049" y="467876"/>
                  </a:lnTo>
                  <a:cubicBezTo>
                    <a:pt x="532113" y="467232"/>
                    <a:pt x="531145" y="462398"/>
                    <a:pt x="531145" y="461109"/>
                  </a:cubicBezTo>
                  <a:cubicBezTo>
                    <a:pt x="531145" y="459498"/>
                    <a:pt x="532435" y="457886"/>
                    <a:pt x="534694" y="457242"/>
                  </a:cubicBezTo>
                  <a:lnTo>
                    <a:pt x="548890" y="451764"/>
                  </a:lnTo>
                  <a:cubicBezTo>
                    <a:pt x="550825" y="451119"/>
                    <a:pt x="551793" y="448863"/>
                    <a:pt x="551148" y="446930"/>
                  </a:cubicBezTo>
                  <a:lnTo>
                    <a:pt x="539211" y="414704"/>
                  </a:lnTo>
                  <a:cubicBezTo>
                    <a:pt x="538565" y="412770"/>
                    <a:pt x="536307" y="411804"/>
                    <a:pt x="534371" y="412448"/>
                  </a:cubicBezTo>
                  <a:lnTo>
                    <a:pt x="520175" y="417604"/>
                  </a:lnTo>
                  <a:cubicBezTo>
                    <a:pt x="517917" y="418571"/>
                    <a:pt x="515658" y="418249"/>
                    <a:pt x="514691" y="416960"/>
                  </a:cubicBezTo>
                  <a:cubicBezTo>
                    <a:pt x="513723" y="415993"/>
                    <a:pt x="511787" y="411481"/>
                    <a:pt x="512755" y="409548"/>
                  </a:cubicBezTo>
                  <a:lnTo>
                    <a:pt x="518885" y="396013"/>
                  </a:lnTo>
                  <a:cubicBezTo>
                    <a:pt x="519853" y="394079"/>
                    <a:pt x="518885" y="391824"/>
                    <a:pt x="516949" y="390857"/>
                  </a:cubicBezTo>
                  <a:lnTo>
                    <a:pt x="485976" y="376355"/>
                  </a:lnTo>
                  <a:cubicBezTo>
                    <a:pt x="484040" y="375711"/>
                    <a:pt x="481782" y="376355"/>
                    <a:pt x="480814" y="378289"/>
                  </a:cubicBezTo>
                  <a:lnTo>
                    <a:pt x="474361" y="392146"/>
                  </a:lnTo>
                  <a:cubicBezTo>
                    <a:pt x="473716" y="394079"/>
                    <a:pt x="471780" y="395691"/>
                    <a:pt x="470167" y="395368"/>
                  </a:cubicBezTo>
                  <a:cubicBezTo>
                    <a:pt x="468877" y="395368"/>
                    <a:pt x="464360" y="393757"/>
                    <a:pt x="463714" y="391824"/>
                  </a:cubicBezTo>
                  <a:lnTo>
                    <a:pt x="458230" y="377322"/>
                  </a:lnTo>
                  <a:cubicBezTo>
                    <a:pt x="457584" y="375389"/>
                    <a:pt x="455326" y="374422"/>
                    <a:pt x="453390" y="375066"/>
                  </a:cubicBezTo>
                  <a:close/>
                  <a:moveTo>
                    <a:pt x="0" y="372515"/>
                  </a:moveTo>
                  <a:cubicBezTo>
                    <a:pt x="0" y="424064"/>
                    <a:pt x="104223" y="465626"/>
                    <a:pt x="233292" y="465626"/>
                  </a:cubicBezTo>
                  <a:cubicBezTo>
                    <a:pt x="258461" y="465626"/>
                    <a:pt x="282661" y="464015"/>
                    <a:pt x="305248" y="461116"/>
                  </a:cubicBezTo>
                  <a:cubicBezTo>
                    <a:pt x="305571" y="493978"/>
                    <a:pt x="315574" y="524264"/>
                    <a:pt x="332998" y="549716"/>
                  </a:cubicBezTo>
                  <a:cubicBezTo>
                    <a:pt x="302667" y="555515"/>
                    <a:pt x="268786" y="558737"/>
                    <a:pt x="233292" y="558737"/>
                  </a:cubicBezTo>
                  <a:cubicBezTo>
                    <a:pt x="104546" y="558737"/>
                    <a:pt x="0" y="517175"/>
                    <a:pt x="0" y="465626"/>
                  </a:cubicBezTo>
                  <a:close/>
                  <a:moveTo>
                    <a:pt x="466295" y="326083"/>
                  </a:moveTo>
                  <a:cubicBezTo>
                    <a:pt x="540501" y="326083"/>
                    <a:pt x="600511" y="386023"/>
                    <a:pt x="600511" y="459820"/>
                  </a:cubicBezTo>
                  <a:cubicBezTo>
                    <a:pt x="600511" y="533939"/>
                    <a:pt x="540501" y="593879"/>
                    <a:pt x="466295" y="593879"/>
                  </a:cubicBezTo>
                  <a:cubicBezTo>
                    <a:pt x="392412" y="593879"/>
                    <a:pt x="332080" y="533939"/>
                    <a:pt x="332080" y="459820"/>
                  </a:cubicBezTo>
                  <a:cubicBezTo>
                    <a:pt x="332080" y="386023"/>
                    <a:pt x="392412" y="326083"/>
                    <a:pt x="466295" y="326083"/>
                  </a:cubicBezTo>
                  <a:close/>
                  <a:moveTo>
                    <a:pt x="0" y="232654"/>
                  </a:moveTo>
                  <a:cubicBezTo>
                    <a:pt x="0" y="284212"/>
                    <a:pt x="104554" y="326103"/>
                    <a:pt x="233309" y="326103"/>
                  </a:cubicBezTo>
                  <a:cubicBezTo>
                    <a:pt x="362065" y="326103"/>
                    <a:pt x="466296" y="284212"/>
                    <a:pt x="466296" y="232654"/>
                  </a:cubicBezTo>
                  <a:lnTo>
                    <a:pt x="466296" y="299035"/>
                  </a:lnTo>
                  <a:cubicBezTo>
                    <a:pt x="393689" y="299035"/>
                    <a:pt x="332377" y="347370"/>
                    <a:pt x="312370" y="413429"/>
                  </a:cubicBezTo>
                  <a:cubicBezTo>
                    <a:pt x="287522" y="416973"/>
                    <a:pt x="261061" y="419229"/>
                    <a:pt x="233309" y="419229"/>
                  </a:cubicBezTo>
                  <a:cubicBezTo>
                    <a:pt x="104231" y="419229"/>
                    <a:pt x="0" y="377338"/>
                    <a:pt x="0" y="326103"/>
                  </a:cubicBezTo>
                  <a:close/>
                  <a:moveTo>
                    <a:pt x="233309" y="23200"/>
                  </a:moveTo>
                  <a:cubicBezTo>
                    <a:pt x="105199" y="23200"/>
                    <a:pt x="23234" y="64445"/>
                    <a:pt x="23234" y="93123"/>
                  </a:cubicBezTo>
                  <a:cubicBezTo>
                    <a:pt x="23234" y="121479"/>
                    <a:pt x="105199" y="163046"/>
                    <a:pt x="233309" y="163046"/>
                  </a:cubicBezTo>
                  <a:cubicBezTo>
                    <a:pt x="361420" y="163046"/>
                    <a:pt x="443062" y="121479"/>
                    <a:pt x="443062" y="93123"/>
                  </a:cubicBezTo>
                  <a:cubicBezTo>
                    <a:pt x="443062" y="64445"/>
                    <a:pt x="361420" y="23200"/>
                    <a:pt x="233309" y="23200"/>
                  </a:cubicBezTo>
                  <a:close/>
                  <a:moveTo>
                    <a:pt x="233309" y="0"/>
                  </a:moveTo>
                  <a:cubicBezTo>
                    <a:pt x="362065" y="0"/>
                    <a:pt x="466296" y="41567"/>
                    <a:pt x="466296" y="93123"/>
                  </a:cubicBezTo>
                  <a:lnTo>
                    <a:pt x="466296" y="186246"/>
                  </a:lnTo>
                  <a:cubicBezTo>
                    <a:pt x="466296" y="237802"/>
                    <a:pt x="362065" y="279369"/>
                    <a:pt x="233309" y="279369"/>
                  </a:cubicBezTo>
                  <a:cubicBezTo>
                    <a:pt x="104231" y="279369"/>
                    <a:pt x="0" y="237802"/>
                    <a:pt x="0" y="186246"/>
                  </a:cubicBezTo>
                  <a:lnTo>
                    <a:pt x="0" y="93123"/>
                  </a:lnTo>
                  <a:cubicBezTo>
                    <a:pt x="0" y="41567"/>
                    <a:pt x="104554" y="0"/>
                    <a:pt x="2333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 dirty="0">
                <a:latin typeface="字魂35号-经典雅黑" panose="02000000000000000000" pitchFamily="2" charset="-122"/>
              </a:endParaRPr>
            </a:p>
          </p:txBody>
        </p:sp>
        <p:sp>
          <p:nvSpPr>
            <p:cNvPr id="23" name="îṧļïďê"/>
            <p:cNvSpPr/>
            <p:nvPr/>
          </p:nvSpPr>
          <p:spPr bwMode="auto">
            <a:xfrm>
              <a:off x="4472794" y="4737435"/>
              <a:ext cx="342202" cy="258842"/>
            </a:xfrm>
            <a:custGeom>
              <a:avLst/>
              <a:gdLst>
                <a:gd name="connsiteX0" fmla="*/ 303150 w 606298"/>
                <a:gd name="connsiteY0" fmla="*/ 172180 h 458605"/>
                <a:gd name="connsiteX1" fmla="*/ 409775 w 606298"/>
                <a:gd name="connsiteY1" fmla="*/ 278664 h 458605"/>
                <a:gd name="connsiteX2" fmla="*/ 303150 w 606298"/>
                <a:gd name="connsiteY2" fmla="*/ 385148 h 458605"/>
                <a:gd name="connsiteX3" fmla="*/ 196525 w 606298"/>
                <a:gd name="connsiteY3" fmla="*/ 278664 h 458605"/>
                <a:gd name="connsiteX4" fmla="*/ 303150 w 606298"/>
                <a:gd name="connsiteY4" fmla="*/ 172180 h 458605"/>
                <a:gd name="connsiteX5" fmla="*/ 303149 w 606298"/>
                <a:gd name="connsiteY5" fmla="*/ 131787 h 458605"/>
                <a:gd name="connsiteX6" fmla="*/ 156060 w 606298"/>
                <a:gd name="connsiteY6" fmla="*/ 278654 h 458605"/>
                <a:gd name="connsiteX7" fmla="*/ 303149 w 606298"/>
                <a:gd name="connsiteY7" fmla="*/ 425430 h 458605"/>
                <a:gd name="connsiteX8" fmla="*/ 450147 w 606298"/>
                <a:gd name="connsiteY8" fmla="*/ 278654 h 458605"/>
                <a:gd name="connsiteX9" fmla="*/ 303149 w 606298"/>
                <a:gd name="connsiteY9" fmla="*/ 131787 h 458605"/>
                <a:gd name="connsiteX10" fmla="*/ 72767 w 606298"/>
                <a:gd name="connsiteY10" fmla="*/ 60502 h 458605"/>
                <a:gd name="connsiteX11" fmla="*/ 60593 w 606298"/>
                <a:gd name="connsiteY11" fmla="*/ 72657 h 458605"/>
                <a:gd name="connsiteX12" fmla="*/ 60593 w 606298"/>
                <a:gd name="connsiteY12" fmla="*/ 98155 h 458605"/>
                <a:gd name="connsiteX13" fmla="*/ 165762 w 606298"/>
                <a:gd name="connsiteY13" fmla="*/ 98155 h 458605"/>
                <a:gd name="connsiteX14" fmla="*/ 165762 w 606298"/>
                <a:gd name="connsiteY14" fmla="*/ 72657 h 458605"/>
                <a:gd name="connsiteX15" fmla="*/ 153588 w 606298"/>
                <a:gd name="connsiteY15" fmla="*/ 60502 h 458605"/>
                <a:gd name="connsiteX16" fmla="*/ 72767 w 606298"/>
                <a:gd name="connsiteY16" fmla="*/ 0 h 458605"/>
                <a:gd name="connsiteX17" fmla="*/ 153588 w 606298"/>
                <a:gd name="connsiteY17" fmla="*/ 0 h 458605"/>
                <a:gd name="connsiteX18" fmla="*/ 226355 w 606298"/>
                <a:gd name="connsiteY18" fmla="*/ 72657 h 458605"/>
                <a:gd name="connsiteX19" fmla="*/ 226355 w 606298"/>
                <a:gd name="connsiteY19" fmla="*/ 98612 h 458605"/>
                <a:gd name="connsiteX20" fmla="*/ 417654 w 606298"/>
                <a:gd name="connsiteY20" fmla="*/ 98612 h 458605"/>
                <a:gd name="connsiteX21" fmla="*/ 417654 w 606298"/>
                <a:gd name="connsiteY21" fmla="*/ 74119 h 458605"/>
                <a:gd name="connsiteX22" fmla="*/ 449781 w 606298"/>
                <a:gd name="connsiteY22" fmla="*/ 42041 h 458605"/>
                <a:gd name="connsiteX23" fmla="*/ 506713 w 606298"/>
                <a:gd name="connsiteY23" fmla="*/ 42041 h 458605"/>
                <a:gd name="connsiteX24" fmla="*/ 538932 w 606298"/>
                <a:gd name="connsiteY24" fmla="*/ 74119 h 458605"/>
                <a:gd name="connsiteX25" fmla="*/ 538932 w 606298"/>
                <a:gd name="connsiteY25" fmla="*/ 98612 h 458605"/>
                <a:gd name="connsiteX26" fmla="*/ 546712 w 606298"/>
                <a:gd name="connsiteY26" fmla="*/ 98612 h 458605"/>
                <a:gd name="connsiteX27" fmla="*/ 606298 w 606298"/>
                <a:gd name="connsiteY27" fmla="*/ 158108 h 458605"/>
                <a:gd name="connsiteX28" fmla="*/ 606298 w 606298"/>
                <a:gd name="connsiteY28" fmla="*/ 399109 h 458605"/>
                <a:gd name="connsiteX29" fmla="*/ 546712 w 606298"/>
                <a:gd name="connsiteY29" fmla="*/ 458605 h 458605"/>
                <a:gd name="connsiteX30" fmla="*/ 59495 w 606298"/>
                <a:gd name="connsiteY30" fmla="*/ 458605 h 458605"/>
                <a:gd name="connsiteX31" fmla="*/ 0 w 606298"/>
                <a:gd name="connsiteY31" fmla="*/ 399109 h 458605"/>
                <a:gd name="connsiteX32" fmla="*/ 0 w 606298"/>
                <a:gd name="connsiteY32" fmla="*/ 72657 h 458605"/>
                <a:gd name="connsiteX33" fmla="*/ 72767 w 606298"/>
                <a:gd name="connsiteY33" fmla="*/ 0 h 45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06298" h="458605">
                  <a:moveTo>
                    <a:pt x="303150" y="172180"/>
                  </a:moveTo>
                  <a:cubicBezTo>
                    <a:pt x="362037" y="172180"/>
                    <a:pt x="409775" y="219855"/>
                    <a:pt x="409775" y="278664"/>
                  </a:cubicBezTo>
                  <a:cubicBezTo>
                    <a:pt x="409775" y="337473"/>
                    <a:pt x="362037" y="385148"/>
                    <a:pt x="303150" y="385148"/>
                  </a:cubicBezTo>
                  <a:cubicBezTo>
                    <a:pt x="244263" y="385148"/>
                    <a:pt x="196525" y="337473"/>
                    <a:pt x="196525" y="278664"/>
                  </a:cubicBezTo>
                  <a:cubicBezTo>
                    <a:pt x="196525" y="219855"/>
                    <a:pt x="244263" y="172180"/>
                    <a:pt x="303150" y="172180"/>
                  </a:cubicBezTo>
                  <a:close/>
                  <a:moveTo>
                    <a:pt x="303149" y="131787"/>
                  </a:moveTo>
                  <a:cubicBezTo>
                    <a:pt x="222053" y="131787"/>
                    <a:pt x="156060" y="197681"/>
                    <a:pt x="156060" y="278654"/>
                  </a:cubicBezTo>
                  <a:cubicBezTo>
                    <a:pt x="156060" y="359536"/>
                    <a:pt x="222053" y="425430"/>
                    <a:pt x="303149" y="425430"/>
                  </a:cubicBezTo>
                  <a:cubicBezTo>
                    <a:pt x="384245" y="425430"/>
                    <a:pt x="450147" y="359536"/>
                    <a:pt x="450147" y="278654"/>
                  </a:cubicBezTo>
                  <a:cubicBezTo>
                    <a:pt x="450147" y="197681"/>
                    <a:pt x="384245" y="131787"/>
                    <a:pt x="303149" y="131787"/>
                  </a:cubicBezTo>
                  <a:close/>
                  <a:moveTo>
                    <a:pt x="72767" y="60502"/>
                  </a:moveTo>
                  <a:cubicBezTo>
                    <a:pt x="66085" y="60502"/>
                    <a:pt x="60593" y="65985"/>
                    <a:pt x="60593" y="72657"/>
                  </a:cubicBezTo>
                  <a:lnTo>
                    <a:pt x="60593" y="98155"/>
                  </a:lnTo>
                  <a:lnTo>
                    <a:pt x="165762" y="98155"/>
                  </a:lnTo>
                  <a:lnTo>
                    <a:pt x="165762" y="72657"/>
                  </a:lnTo>
                  <a:cubicBezTo>
                    <a:pt x="165762" y="65985"/>
                    <a:pt x="160270" y="60502"/>
                    <a:pt x="153588" y="60502"/>
                  </a:cubicBezTo>
                  <a:close/>
                  <a:moveTo>
                    <a:pt x="72767" y="0"/>
                  </a:moveTo>
                  <a:lnTo>
                    <a:pt x="153588" y="0"/>
                  </a:lnTo>
                  <a:cubicBezTo>
                    <a:pt x="193770" y="0"/>
                    <a:pt x="226355" y="32536"/>
                    <a:pt x="226355" y="72657"/>
                  </a:cubicBezTo>
                  <a:lnTo>
                    <a:pt x="226355" y="98612"/>
                  </a:lnTo>
                  <a:lnTo>
                    <a:pt x="417654" y="98612"/>
                  </a:lnTo>
                  <a:lnTo>
                    <a:pt x="417654" y="74119"/>
                  </a:lnTo>
                  <a:cubicBezTo>
                    <a:pt x="417654" y="56389"/>
                    <a:pt x="432024" y="42041"/>
                    <a:pt x="449781" y="42041"/>
                  </a:cubicBezTo>
                  <a:lnTo>
                    <a:pt x="506713" y="42041"/>
                  </a:lnTo>
                  <a:cubicBezTo>
                    <a:pt x="524561" y="42041"/>
                    <a:pt x="538932" y="56389"/>
                    <a:pt x="538932" y="74119"/>
                  </a:cubicBezTo>
                  <a:lnTo>
                    <a:pt x="538932" y="98612"/>
                  </a:lnTo>
                  <a:lnTo>
                    <a:pt x="546712" y="98612"/>
                  </a:lnTo>
                  <a:cubicBezTo>
                    <a:pt x="579571" y="98612"/>
                    <a:pt x="606298" y="125299"/>
                    <a:pt x="606298" y="158108"/>
                  </a:cubicBezTo>
                  <a:lnTo>
                    <a:pt x="606298" y="399109"/>
                  </a:lnTo>
                  <a:cubicBezTo>
                    <a:pt x="606298" y="431919"/>
                    <a:pt x="579571" y="458605"/>
                    <a:pt x="546712" y="458605"/>
                  </a:cubicBezTo>
                  <a:lnTo>
                    <a:pt x="59495" y="458605"/>
                  </a:lnTo>
                  <a:cubicBezTo>
                    <a:pt x="26635" y="458605"/>
                    <a:pt x="0" y="431919"/>
                    <a:pt x="0" y="399109"/>
                  </a:cubicBezTo>
                  <a:lnTo>
                    <a:pt x="0" y="72657"/>
                  </a:lnTo>
                  <a:cubicBezTo>
                    <a:pt x="0" y="32536"/>
                    <a:pt x="32585" y="0"/>
                    <a:pt x="7276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7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 dirty="0">
                <a:latin typeface="字魂35号-经典雅黑" panose="02000000000000000000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019809" y="411787"/>
            <a:ext cx="1026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vi-VN" altLang="zh-CN" sz="2400" dirty="0">
                <a:solidFill>
                  <a:srgbClr val="6CA78B"/>
                </a:solidFill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+mn-ea"/>
              </a:rPr>
              <a:t>MỘT SỐ QUY ĐỊNH CỦA PHÁP LUẬT VỀ PHÒNG CHỐNG BLGĐ</a:t>
            </a:r>
            <a:endParaRPr kumimoji="1" lang="zh-CN" altLang="en-US" sz="2400" spc="600" dirty="0">
              <a:solidFill>
                <a:srgbClr val="6CA78B"/>
              </a:solidFill>
              <a:uFillTx/>
              <a:latin typeface="Montserrat SemiBold" panose="00000700000000000000" charset="0"/>
              <a:ea typeface="字魂35号-经典雅黑" panose="02000000000000000000" pitchFamily="2" charset="-122"/>
              <a:cs typeface="Montserrat SemiBold" panose="00000700000000000000" charset="0"/>
              <a:sym typeface="+mn-ea"/>
            </a:endParaRPr>
          </a:p>
        </p:txBody>
      </p:sp>
      <p:sp>
        <p:nvSpPr>
          <p:cNvPr id="133" name="TextBox 73"/>
          <p:cNvSpPr txBox="1"/>
          <p:nvPr/>
        </p:nvSpPr>
        <p:spPr>
          <a:xfrm>
            <a:off x="8712278" y="4347435"/>
            <a:ext cx="2574031" cy="1631216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lt"/>
              </a:rPr>
              <a:t>Cá nhân, gia đình hay các cơ quan, tổ chức đều có trách nhiệm trong phòng, chống BLGĐ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35" name="TextBox 73"/>
          <p:cNvSpPr txBox="1"/>
          <p:nvPr/>
        </p:nvSpPr>
        <p:spPr>
          <a:xfrm>
            <a:off x="515381" y="4384280"/>
            <a:ext cx="2399885" cy="1631216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lt"/>
              </a:rPr>
              <a:t>Người có hành vi BLGĐ có thể bị xử lí theo PL kỉ luật, dân sự, hành chính hoặc hành sự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39" name="TextBox 73"/>
          <p:cNvSpPr txBox="1"/>
          <p:nvPr/>
        </p:nvSpPr>
        <p:spPr>
          <a:xfrm>
            <a:off x="8647763" y="1598549"/>
            <a:ext cx="2757137" cy="2246769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lt"/>
              </a:rPr>
              <a:t>Nạn nhân BLGĐ có quyền yêu cầu cơ quan, tổ chức hoặc người có thẩm quyền bảo vệ sức khoẻ, tính mạng, nhân phẩm; quyền và lợi ích hợp pháp khác,…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41" name="TextBox 73"/>
          <p:cNvSpPr txBox="1"/>
          <p:nvPr/>
        </p:nvSpPr>
        <p:spPr>
          <a:xfrm>
            <a:off x="576508" y="1588063"/>
            <a:ext cx="2319999" cy="2246769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lt"/>
              </a:rPr>
              <a:t>Nghiêm cấm hành vi BLGĐ, kích động, xúi giục, bao che, dung túng, không xử lí hoặc ngăn cản việc khai báo hành vi BLGĐ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9" name="文本框 1">
            <a:extLst>
              <a:ext uri="{FF2B5EF4-FFF2-40B4-BE49-F238E27FC236}">
                <a16:creationId xmlns:a16="http://schemas.microsoft.com/office/drawing/2014/main" id="{065F8321-07AF-C7D0-8787-38ADD624A77F}"/>
              </a:ext>
            </a:extLst>
          </p:cNvPr>
          <p:cNvSpPr txBox="1"/>
          <p:nvPr/>
        </p:nvSpPr>
        <p:spPr>
          <a:xfrm>
            <a:off x="4898226" y="2984740"/>
            <a:ext cx="23774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vi-VN" altLang="zh-CN" sz="3200" spc="600" dirty="0">
                <a:solidFill>
                  <a:srgbClr val="6CA78B"/>
                </a:solidFill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+mn-ea"/>
              </a:rPr>
              <a:t>QUY ĐỊNH CỦA PL</a:t>
            </a:r>
            <a:endParaRPr kumimoji="1" lang="zh-CN" altLang="en-US" sz="3200" spc="600" dirty="0">
              <a:solidFill>
                <a:srgbClr val="6CA78B"/>
              </a:solidFill>
              <a:uFillTx/>
              <a:latin typeface="Montserrat SemiBold" panose="00000700000000000000" charset="0"/>
              <a:ea typeface="字魂35号-经典雅黑" panose="02000000000000000000" pitchFamily="2" charset="-122"/>
              <a:cs typeface="Montserrat SemiBold" panose="00000700000000000000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515620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oster of a child crying&#10;&#10;Description automatically generated">
            <a:extLst>
              <a:ext uri="{FF2B5EF4-FFF2-40B4-BE49-F238E27FC236}">
                <a16:creationId xmlns:a16="http://schemas.microsoft.com/office/drawing/2014/main" id="{BD3A339B-1D88-35D5-793D-F30A3A895F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53" r="877"/>
          <a:stretch/>
        </p:blipFill>
        <p:spPr>
          <a:xfrm>
            <a:off x="321733" y="1179611"/>
            <a:ext cx="3400481" cy="1033202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E3B4FF89-C45F-4E24-B963-61E855708F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671" y="0"/>
            <a:ext cx="731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oster of a child crying&#10;&#10;Description automatically generated">
            <a:extLst>
              <a:ext uri="{FF2B5EF4-FFF2-40B4-BE49-F238E27FC236}">
                <a16:creationId xmlns:a16="http://schemas.microsoft.com/office/drawing/2014/main" id="{5824A4D1-8AA0-4373-2592-55D8CB1B28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697"/>
          <a:stretch/>
        </p:blipFill>
        <p:spPr>
          <a:xfrm>
            <a:off x="4407875" y="1179611"/>
            <a:ext cx="3401568" cy="1896628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14F25C03-EF67-4344-8AEA-7B3FA0DED0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7836" y="0"/>
            <a:ext cx="731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oster of a child crying&#10;&#10;Description automatically generated">
            <a:extLst>
              <a:ext uri="{FF2B5EF4-FFF2-40B4-BE49-F238E27FC236}">
                <a16:creationId xmlns:a16="http://schemas.microsoft.com/office/drawing/2014/main" id="{64DF8936-A3D5-8111-1F24-C48ADA61A6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0000" r="-5556" b="42457"/>
          <a:stretch/>
        </p:blipFill>
        <p:spPr>
          <a:xfrm>
            <a:off x="8492040" y="991240"/>
            <a:ext cx="3401568" cy="1413331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F74793DE-3651-410B-B243-8F0B1468E6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59424" y="-2665476"/>
            <a:ext cx="73152" cy="121889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oster of a child crying&#10;&#10;Description automatically generated">
            <a:extLst>
              <a:ext uri="{FF2B5EF4-FFF2-40B4-BE49-F238E27FC236}">
                <a16:creationId xmlns:a16="http://schemas.microsoft.com/office/drawing/2014/main" id="{3D026F6C-014C-FBFB-517F-D56B6AA3D2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56" r="-293" b="60000"/>
          <a:stretch/>
        </p:blipFill>
        <p:spPr>
          <a:xfrm>
            <a:off x="364066" y="4416310"/>
            <a:ext cx="3401568" cy="1487570"/>
          </a:xfrm>
          <a:prstGeom prst="rect">
            <a:avLst/>
          </a:prstGeom>
        </p:spPr>
      </p:pic>
      <p:pic>
        <p:nvPicPr>
          <p:cNvPr id="7" name="Picture 6" descr="A poster of a child crying&#10;&#10;Description automatically generated">
            <a:extLst>
              <a:ext uri="{FF2B5EF4-FFF2-40B4-BE49-F238E27FC236}">
                <a16:creationId xmlns:a16="http://schemas.microsoft.com/office/drawing/2014/main" id="{06413046-EC98-2176-6E0B-800EE0C214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66" r="876" b="29590"/>
          <a:stretch/>
        </p:blipFill>
        <p:spPr>
          <a:xfrm>
            <a:off x="4428095" y="4407538"/>
            <a:ext cx="3401568" cy="1505114"/>
          </a:xfrm>
          <a:prstGeom prst="rect">
            <a:avLst/>
          </a:prstGeom>
        </p:spPr>
      </p:pic>
      <p:pic>
        <p:nvPicPr>
          <p:cNvPr id="9" name="Picture 8" descr="A poster of a child crying&#10;&#10;Description automatically generated">
            <a:extLst>
              <a:ext uri="{FF2B5EF4-FFF2-40B4-BE49-F238E27FC236}">
                <a16:creationId xmlns:a16="http://schemas.microsoft.com/office/drawing/2014/main" id="{1B61F96F-4105-9CF0-1CC3-AC6D84CAE5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09" r="877" b="12047"/>
          <a:stretch/>
        </p:blipFill>
        <p:spPr>
          <a:xfrm>
            <a:off x="8492124" y="4407530"/>
            <a:ext cx="3401568" cy="150512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EDC2C57-F566-90DB-12C7-865A60CC2BBD}"/>
              </a:ext>
            </a:extLst>
          </p:cNvPr>
          <p:cNvSpPr/>
          <p:nvPr/>
        </p:nvSpPr>
        <p:spPr>
          <a:xfrm>
            <a:off x="3187147" y="267829"/>
            <a:ext cx="5817705" cy="5168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>
                <a:solidFill>
                  <a:srgbClr val="3C7D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TIN BỔ SUNG</a:t>
            </a:r>
          </a:p>
        </p:txBody>
      </p:sp>
    </p:spTree>
    <p:extLst>
      <p:ext uri="{BB962C8B-B14F-4D97-AF65-F5344CB8AC3E}">
        <p14:creationId xmlns:p14="http://schemas.microsoft.com/office/powerpoint/2010/main" val="4285450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3924300" y="1219833"/>
            <a:ext cx="4343400" cy="865367"/>
            <a:chOff x="4990306" y="1772516"/>
            <a:chExt cx="3180926" cy="607095"/>
          </a:xfrm>
          <a:solidFill>
            <a:srgbClr val="6CA78B"/>
          </a:solidFill>
        </p:grpSpPr>
        <p:sp>
          <p:nvSpPr>
            <p:cNvPr id="11" name="Shape 18"/>
            <p:cNvSpPr/>
            <p:nvPr/>
          </p:nvSpPr>
          <p:spPr>
            <a:xfrm>
              <a:off x="4990306" y="1772516"/>
              <a:ext cx="3180926" cy="607095"/>
            </a:xfrm>
            <a:prstGeom prst="roundRect">
              <a:avLst>
                <a:gd name="adj" fmla="val 0"/>
              </a:avLst>
            </a:prstGeom>
            <a:grpFill/>
            <a:ln w="12700" cap="flat">
              <a:noFill/>
              <a:prstDash val="solid"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marL="0" marR="0" lvl="0" indent="0" algn="di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</a:endParaRPr>
            </a:p>
          </p:txBody>
        </p:sp>
        <p:sp>
          <p:nvSpPr>
            <p:cNvPr id="12" name="文本框 3"/>
            <p:cNvSpPr txBox="1"/>
            <p:nvPr/>
          </p:nvSpPr>
          <p:spPr>
            <a:xfrm>
              <a:off x="5203860" y="1840038"/>
              <a:ext cx="2757590" cy="409398"/>
            </a:xfrm>
            <a:prstGeom prst="rect">
              <a:avLst/>
            </a:prstGeom>
            <a:grp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vi-VN" altLang="zh-CN" sz="3200" spc="600" dirty="0">
                  <a:solidFill>
                    <a:schemeClr val="bg1"/>
                  </a:solidFill>
                  <a:latin typeface="Montserrat SemiBold" panose="00000700000000000000" charset="0"/>
                  <a:ea typeface="字魂35号-经典雅黑" panose="02000000000000000000" pitchFamily="2" charset="-122"/>
                </a:rPr>
                <a:t>3</a:t>
              </a:r>
              <a:endParaRPr kumimoji="1" lang="zh-CN" altLang="en-US" sz="3200" spc="600" dirty="0">
                <a:solidFill>
                  <a:schemeClr val="bg1"/>
                </a:solidFill>
                <a:latin typeface="Montserrat SemiBold" panose="00000700000000000000" charset="0"/>
                <a:ea typeface="字魂35号-经典雅黑" panose="02000000000000000000" pitchFamily="2" charset="-122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2364378" y="2117110"/>
            <a:ext cx="73282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vi-VN" altLang="zh-CN" sz="3200" dirty="0">
                <a:solidFill>
                  <a:srgbClr val="6CA78B"/>
                </a:solidFill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+mn-ea"/>
              </a:rPr>
              <a:t>CÁCH PHÒNG, CHỐNG BẠO LỰC GIA ĐÌNH</a:t>
            </a:r>
            <a:endParaRPr kumimoji="1" lang="zh-CN" altLang="en-US" sz="3200" spc="600" dirty="0">
              <a:solidFill>
                <a:srgbClr val="6CA78B"/>
              </a:solidFill>
              <a:uFillTx/>
              <a:latin typeface="Montserrat SemiBold" panose="00000700000000000000" charset="0"/>
              <a:ea typeface="字魂35号-经典雅黑" panose="02000000000000000000" pitchFamily="2" charset="-122"/>
              <a:cs typeface="Montserrat SemiBold" panose="000007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1024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BDABA6-B99D-D779-C8E6-B6F4640767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393" y="1192695"/>
            <a:ext cx="9401213" cy="38587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68D76D-4931-A318-A1EE-89C31B71DDDE}"/>
              </a:ext>
            </a:extLst>
          </p:cNvPr>
          <p:cNvSpPr txBox="1"/>
          <p:nvPr/>
        </p:nvSpPr>
        <p:spPr>
          <a:xfrm>
            <a:off x="834886" y="5185975"/>
            <a:ext cx="10999305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ker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Các bạn trong những trường hợp trên đã làm gì để phòng tránh bạo lực gia đình?</a:t>
            </a:r>
            <a:endParaRPr lang="en-VN" sz="2400" kern="1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ker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ker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Theo em, còn có cách nào khác để phòng tránh bạo lực gia đình?</a:t>
            </a:r>
            <a:endParaRPr lang="en-VN" sz="2400" kern="1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文本框 1">
            <a:extLst>
              <a:ext uri="{FF2B5EF4-FFF2-40B4-BE49-F238E27FC236}">
                <a16:creationId xmlns:a16="http://schemas.microsoft.com/office/drawing/2014/main" id="{F7A2A5E4-8D08-594C-392D-404182212F83}"/>
              </a:ext>
            </a:extLst>
          </p:cNvPr>
          <p:cNvSpPr txBox="1"/>
          <p:nvPr/>
        </p:nvSpPr>
        <p:spPr>
          <a:xfrm>
            <a:off x="2913017" y="404495"/>
            <a:ext cx="7211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vi-VN" altLang="zh-CN" sz="3200" dirty="0">
                <a:solidFill>
                  <a:srgbClr val="6CA78B"/>
                </a:solidFill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+mn-ea"/>
              </a:rPr>
              <a:t>NHIỆM VỤ NHÓM NHỎ – N1+2</a:t>
            </a:r>
            <a:endParaRPr kumimoji="1" lang="zh-CN" altLang="en-US" sz="3200" spc="600" dirty="0">
              <a:solidFill>
                <a:srgbClr val="6CA78B"/>
              </a:solidFill>
              <a:uFillTx/>
              <a:latin typeface="Montserrat SemiBold" panose="00000700000000000000" charset="0"/>
              <a:ea typeface="字魂35号-经典雅黑" panose="02000000000000000000" pitchFamily="2" charset="-122"/>
              <a:cs typeface="Montserrat SemiBold" panose="000007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1904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2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6951"/>
      </a:accent1>
      <a:accent2>
        <a:srgbClr val="A3D157"/>
      </a:accent2>
      <a:accent3>
        <a:srgbClr val="336951"/>
      </a:accent3>
      <a:accent4>
        <a:srgbClr val="A3D157"/>
      </a:accent4>
      <a:accent5>
        <a:srgbClr val="336951"/>
      </a:accent5>
      <a:accent6>
        <a:srgbClr val="A3D157"/>
      </a:accent6>
      <a:hlink>
        <a:srgbClr val="336951"/>
      </a:hlink>
      <a:folHlink>
        <a:srgbClr val="A3D157"/>
      </a:folHlink>
    </a:clrScheme>
    <a:fontScheme name="自定义 1">
      <a:majorFont>
        <a:latin typeface="Calibri"/>
        <a:ea typeface="字魂35号-经典雅黑"/>
        <a:cs typeface=""/>
      </a:majorFont>
      <a:minorFont>
        <a:latin typeface="Calibri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自定义 2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6951"/>
      </a:accent1>
      <a:accent2>
        <a:srgbClr val="A3D157"/>
      </a:accent2>
      <a:accent3>
        <a:srgbClr val="336951"/>
      </a:accent3>
      <a:accent4>
        <a:srgbClr val="A3D157"/>
      </a:accent4>
      <a:accent5>
        <a:srgbClr val="336951"/>
      </a:accent5>
      <a:accent6>
        <a:srgbClr val="A3D157"/>
      </a:accent6>
      <a:hlink>
        <a:srgbClr val="336951"/>
      </a:hlink>
      <a:folHlink>
        <a:srgbClr val="A3D157"/>
      </a:folHlink>
    </a:clrScheme>
    <a:fontScheme name="自定义 1">
      <a:majorFont>
        <a:latin typeface="Calibri"/>
        <a:ea typeface="字魂35号-经典雅黑"/>
        <a:cs typeface=""/>
      </a:majorFont>
      <a:minorFont>
        <a:latin typeface="Calibri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536</Words>
  <Application>Microsoft Office PowerPoint</Application>
  <PresentationFormat>Widescreen</PresentationFormat>
  <Paragraphs>86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Arial</vt:lpstr>
      <vt:lpstr>Calibri</vt:lpstr>
      <vt:lpstr>等线</vt:lpstr>
      <vt:lpstr>等线 Light</vt:lpstr>
      <vt:lpstr>Montserrat SemiBold</vt:lpstr>
      <vt:lpstr>Source Han Sans CN Medium</vt:lpstr>
      <vt:lpstr>Times New Roman</vt:lpstr>
      <vt:lpstr>仿宋</vt:lpstr>
      <vt:lpstr>字魂35号-经典雅黑</vt:lpstr>
      <vt:lpstr>字魂36号-正文宋楷</vt:lpstr>
      <vt:lpstr>字魂70号-灵悦黑体</vt:lpstr>
      <vt:lpstr>​​</vt:lpstr>
      <vt:lpstr>Office 主题</vt:lpstr>
      <vt:lpstr>1_Office 主题</vt:lpstr>
      <vt:lpstr>1_​​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lzjljlc</dc:creator>
  <cp:lastModifiedBy>21AK22</cp:lastModifiedBy>
  <cp:revision>324</cp:revision>
  <dcterms:created xsi:type="dcterms:W3CDTF">2018-02-23T07:21:00Z</dcterms:created>
  <dcterms:modified xsi:type="dcterms:W3CDTF">2024-03-18T01:13:14Z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</Properties>
</file>