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76" r:id="rId2"/>
    <p:sldId id="256" r:id="rId3"/>
    <p:sldId id="257" r:id="rId4"/>
    <p:sldId id="348" r:id="rId5"/>
    <p:sldId id="258" r:id="rId6"/>
    <p:sldId id="349" r:id="rId7"/>
    <p:sldId id="269" r:id="rId8"/>
    <p:sldId id="350" r:id="rId9"/>
    <p:sldId id="351" r:id="rId10"/>
    <p:sldId id="352" r:id="rId11"/>
    <p:sldId id="353" r:id="rId12"/>
    <p:sldId id="354" r:id="rId13"/>
    <p:sldId id="317" r:id="rId14"/>
    <p:sldId id="355" r:id="rId15"/>
    <p:sldId id="356" r:id="rId16"/>
    <p:sldId id="357" r:id="rId17"/>
    <p:sldId id="358" r:id="rId18"/>
    <p:sldId id="359" r:id="rId19"/>
    <p:sldId id="360" r:id="rId20"/>
    <p:sldId id="361" r:id="rId21"/>
    <p:sldId id="364" r:id="rId22"/>
    <p:sldId id="365" r:id="rId23"/>
    <p:sldId id="366" r:id="rId24"/>
    <p:sldId id="367" r:id="rId25"/>
    <p:sldId id="368" r:id="rId26"/>
    <p:sldId id="369" r:id="rId27"/>
    <p:sldId id="370" r:id="rId28"/>
    <p:sldId id="362" r:id="rId29"/>
    <p:sldId id="363" r:id="rId30"/>
    <p:sldId id="329" r:id="rId31"/>
    <p:sldId id="371" r:id="rId32"/>
    <p:sldId id="313" r:id="rId33"/>
    <p:sldId id="340" r:id="rId34"/>
    <p:sldId id="372" r:id="rId35"/>
    <p:sldId id="374" r:id="rId36"/>
    <p:sldId id="375" r:id="rId37"/>
    <p:sldId id="274" r:id="rId38"/>
    <p:sldId id="344" r:id="rId39"/>
    <p:sldId id="314" r:id="rId40"/>
    <p:sldId id="27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83" autoAdjust="0"/>
    <p:restoredTop sz="94660"/>
  </p:normalViewPr>
  <p:slideViewPr>
    <p:cSldViewPr snapToGrid="0">
      <p:cViewPr varScale="1">
        <p:scale>
          <a:sx n="73" d="100"/>
          <a:sy n="73" d="100"/>
        </p:scale>
        <p:origin x="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6/28/2024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500189"/>
            <a:ext cx="68246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5"/>
          <p:cNvSpPr txBox="1">
            <a:spLocks noChangeArrowheads="1"/>
          </p:cNvSpPr>
          <p:nvPr/>
        </p:nvSpPr>
        <p:spPr bwMode="auto">
          <a:xfrm>
            <a:off x="3695702" y="2389586"/>
            <a:ext cx="4751785" cy="60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4" tIns="25717" rIns="51434" bIns="25717">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b="1" dirty="0">
                <a:solidFill>
                  <a:srgbClr val="FF0000"/>
                </a:solidFill>
                <a:cs typeface="Times New Roman" panose="02020603050405020304" pitchFamily="18" charset="0"/>
              </a:rPr>
              <a:t>BÀI GIẢNG ĐIỆN TỬ MÔN  CÔNG NGHỆ </a:t>
            </a:r>
            <a:r>
              <a:rPr lang="en-US" altLang="en-US" b="1" dirty="0" smtClean="0">
                <a:solidFill>
                  <a:srgbClr val="FF0000"/>
                </a:solidFill>
                <a:cs typeface="Times New Roman" panose="02020603050405020304" pitchFamily="18" charset="0"/>
              </a:rPr>
              <a:t>8</a:t>
            </a:r>
            <a:endParaRPr lang="en-US" altLang="en-US" b="1" dirty="0">
              <a:solidFill>
                <a:srgbClr val="FF0000"/>
              </a:solidFill>
              <a:cs typeface="Times New Roman" panose="02020603050405020304" pitchFamily="18" charset="0"/>
            </a:endParaRPr>
          </a:p>
          <a:p>
            <a:pPr algn="ctr"/>
            <a:r>
              <a:rPr lang="en-US" altLang="en-US" b="1" dirty="0">
                <a:solidFill>
                  <a:srgbClr val="FFFF00"/>
                </a:solidFill>
                <a:cs typeface="Times New Roman" panose="02020603050405020304" pitchFamily="18" charset="0"/>
              </a:rPr>
              <a:t>BÀI 8</a:t>
            </a:r>
            <a:r>
              <a:rPr lang="en-US" altLang="en-US" b="1" dirty="0" smtClean="0">
                <a:solidFill>
                  <a:srgbClr val="FFFF00"/>
                </a:solidFill>
                <a:cs typeface="Times New Roman" panose="02020603050405020304" pitchFamily="18" charset="0"/>
              </a:rPr>
              <a:t>: GIA CÔNG CƠ KHÍ BẰNG TAY</a:t>
            </a:r>
            <a:endParaRPr lang="en-US" altLang="en-US" b="1" dirty="0">
              <a:solidFill>
                <a:srgbClr val="FFFF00"/>
              </a:solidFill>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80743" y="1634926"/>
            <a:ext cx="578150" cy="582356"/>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94636" y="3502820"/>
            <a:ext cx="3080713" cy="536684"/>
          </a:xfrm>
          <a:prstGeom prst="rect">
            <a:avLst/>
          </a:prstGeom>
          <a:noFill/>
        </p:spPr>
        <p:txBody>
          <a:bodyPr wrap="none" lIns="51434" tIns="25717" rIns="51434" bIns="25717">
            <a:spAutoFit/>
          </a:bodyPr>
          <a:lstStyle/>
          <a:p>
            <a:pPr>
              <a:defRPr/>
            </a:pPr>
            <a:r>
              <a:rPr lang="en-US" sz="1575" b="1" dirty="0">
                <a:ln w="38100">
                  <a:noFill/>
                </a:ln>
                <a:solidFill>
                  <a:schemeClr val="accent5">
                    <a:lumMod val="20000"/>
                    <a:lumOff val="80000"/>
                  </a:schemeClr>
                </a:solidFill>
                <a:cs typeface="Times New Roman" panose="02020603050405020304" pitchFamily="18" charset="0"/>
              </a:rPr>
              <a:t>GV: THẨM THỊ MINH PHƯƠNG </a:t>
            </a:r>
          </a:p>
          <a:p>
            <a:pPr>
              <a:defRPr/>
            </a:pPr>
            <a:r>
              <a:rPr lang="en-US" sz="1575" b="1" dirty="0" err="1">
                <a:ln w="38100">
                  <a:noFill/>
                </a:ln>
                <a:solidFill>
                  <a:schemeClr val="accent5">
                    <a:lumMod val="20000"/>
                    <a:lumOff val="80000"/>
                  </a:schemeClr>
                </a:solidFill>
                <a:cs typeface="Times New Roman" panose="02020603050405020304" pitchFamily="18" charset="0"/>
              </a:rPr>
              <a:t>Tổ</a:t>
            </a:r>
            <a:r>
              <a:rPr lang="en-US" sz="1575" b="1" dirty="0">
                <a:ln w="38100">
                  <a:noFill/>
                </a:ln>
                <a:solidFill>
                  <a:schemeClr val="accent5">
                    <a:lumMod val="20000"/>
                    <a:lumOff val="80000"/>
                  </a:schemeClr>
                </a:solidFill>
                <a:cs typeface="Times New Roman" panose="02020603050405020304" pitchFamily="18" charset="0"/>
              </a:rPr>
              <a:t> </a:t>
            </a:r>
            <a:r>
              <a:rPr lang="en-US" sz="1575" b="1" dirty="0" err="1">
                <a:ln w="38100">
                  <a:noFill/>
                </a:ln>
                <a:solidFill>
                  <a:schemeClr val="accent5">
                    <a:lumMod val="20000"/>
                    <a:lumOff val="80000"/>
                  </a:schemeClr>
                </a:solidFill>
                <a:cs typeface="Times New Roman" panose="02020603050405020304" pitchFamily="18" charset="0"/>
              </a:rPr>
              <a:t>Tự</a:t>
            </a:r>
            <a:r>
              <a:rPr lang="en-US" sz="1575" b="1" dirty="0">
                <a:ln w="38100">
                  <a:noFill/>
                </a:ln>
                <a:solidFill>
                  <a:schemeClr val="accent5">
                    <a:lumMod val="20000"/>
                    <a:lumOff val="80000"/>
                  </a:schemeClr>
                </a:solidFill>
                <a:cs typeface="Times New Roman" panose="02020603050405020304" pitchFamily="18" charset="0"/>
              </a:rPr>
              <a:t> </a:t>
            </a:r>
            <a:r>
              <a:rPr lang="en-US" sz="1575" b="1" dirty="0" err="1">
                <a:ln w="38100">
                  <a:noFill/>
                </a:ln>
                <a:solidFill>
                  <a:schemeClr val="accent5">
                    <a:lumMod val="20000"/>
                    <a:lumOff val="80000"/>
                  </a:schemeClr>
                </a:solidFill>
                <a:cs typeface="Times New Roman" panose="02020603050405020304" pitchFamily="18" charset="0"/>
              </a:rPr>
              <a:t>nhiên</a:t>
            </a:r>
            <a:endParaRPr lang="x-none" sz="1575" b="1" dirty="0">
              <a:ln w="38100">
                <a:noFill/>
              </a:ln>
              <a:solidFill>
                <a:schemeClr val="accent5">
                  <a:lumMod val="20000"/>
                  <a:lumOff val="80000"/>
                </a:schemeClr>
              </a:solidFill>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4641057" y="1846662"/>
            <a:ext cx="3095076" cy="320343"/>
          </a:xfrm>
          <a:prstGeom prst="rect">
            <a:avLst/>
          </a:prstGeom>
          <a:noFill/>
        </p:spPr>
        <p:txBody>
          <a:bodyPr wrap="none" lIns="51434" tIns="25717" rIns="51434" bIns="25717">
            <a:spAutoFit/>
          </a:bodyPr>
          <a:lstStyle/>
          <a:p>
            <a:pPr>
              <a:defRPr/>
            </a:pPr>
            <a:r>
              <a:rPr lang="en-US" sz="1744" b="1">
                <a:ln w="38100">
                  <a:noFill/>
                </a:ln>
                <a:solidFill>
                  <a:schemeClr val="bg1"/>
                </a:solidFill>
                <a:cs typeface="Times New Roman" panose="02020603050405020304" pitchFamily="18" charset="0"/>
              </a:rPr>
              <a:t>TRƯỜNG THCS LONG BIÊN</a:t>
            </a:r>
            <a:endParaRPr lang="x-none" sz="1744" b="1" dirty="0">
              <a:ln w="38100">
                <a:noFill/>
              </a:ln>
              <a:solidFill>
                <a:schemeClr val="bg1"/>
              </a:solidFill>
              <a:cs typeface="Times New Roman" panose="02020603050405020304" pitchFamily="18" charset="0"/>
            </a:endParaRPr>
          </a:p>
        </p:txBody>
      </p:sp>
    </p:spTree>
    <p:extLst>
      <p:ext uri="{BB962C8B-B14F-4D97-AF65-F5344CB8AC3E}">
        <p14:creationId xmlns:p14="http://schemas.microsoft.com/office/powerpoint/2010/main" val="144774449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1.</a:t>
            </a:r>
          </a:p>
          <a:p>
            <a:r>
              <a:rPr lang="en-US" sz="2400" smtClean="0">
                <a:solidFill>
                  <a:srgbClr val="FF0000"/>
                </a:solidFill>
                <a:latin typeface="Times New Roman" panose="02020603050405020304" pitchFamily="18" charset="0"/>
                <a:cs typeface="Times New Roman" panose="02020603050405020304" pitchFamily="18" charset="0"/>
              </a:rPr>
              <a:t>*Vạch </a:t>
            </a:r>
            <a:r>
              <a:rPr lang="en-US" sz="2400">
                <a:solidFill>
                  <a:srgbClr val="FF0000"/>
                </a:solidFill>
                <a:latin typeface="Times New Roman" panose="02020603050405020304" pitchFamily="18" charset="0"/>
                <a:cs typeface="Times New Roman" panose="02020603050405020304" pitchFamily="18" charset="0"/>
              </a:rPr>
              <a:t>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smtClean="0">
                <a:solidFill>
                  <a:srgbClr val="FF0000"/>
                </a:solidFill>
                <a:latin typeface="Times New Roman" panose="02020603050405020304" pitchFamily="18" charset="0"/>
                <a:cs typeface="Times New Roman" panose="02020603050405020304" pitchFamily="18" charset="0"/>
              </a:rPr>
              <a:t>Nếu </a:t>
            </a:r>
            <a:r>
              <a:rPr lang="en-US" sz="2400">
                <a:solidFill>
                  <a:srgbClr val="FF0000"/>
                </a:solidFill>
                <a:latin typeface="Times New Roman" panose="02020603050405020304" pitchFamily="18" charset="0"/>
                <a:cs typeface="Times New Roman" panose="02020603050405020304" pitchFamily="18" charset="0"/>
              </a:rPr>
              <a:t>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 </a:t>
            </a:r>
            <a:r>
              <a:rPr lang="en-US" sz="2400" smtClean="0">
                <a:solidFill>
                  <a:srgbClr val="FF0000"/>
                </a:solidFill>
                <a:latin typeface="Times New Roman" panose="02020603050405020304" pitchFamily="18" charset="0"/>
                <a:cs typeface="Times New Roman" panose="02020603050405020304" pitchFamily="18" charset="0"/>
              </a:rPr>
              <a:t>Tư thế dũa: </a:t>
            </a:r>
            <a:r>
              <a:rPr lang="vi-VN" sz="2400" smtClean="0">
                <a:solidFill>
                  <a:srgbClr val="FF0000"/>
                </a:solidFill>
                <a:latin typeface="Times New Roman" panose="02020603050405020304" pitchFamily="18" charset="0"/>
                <a:cs typeface="Times New Roman" panose="02020603050405020304" pitchFamily="18" charset="0"/>
              </a:rPr>
              <a:t>Người </a:t>
            </a:r>
            <a:r>
              <a:rPr lang="vi-VN" sz="240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1.Dụng cụ gia công</a:t>
            </a:r>
          </a:p>
          <a:p>
            <a:r>
              <a:rPr lang="en-US" sz="2800">
                <a:latin typeface="Times New Roman" panose="02020603050405020304" pitchFamily="18" charset="0"/>
                <a:cs typeface="Times New Roman" panose="02020603050405020304" pitchFamily="18" charset="0"/>
              </a:rPr>
              <a:t>- Dụng cụ cơ khí cầm tay là những dụng cụ thường có kích thước nhỏ gọn, dễ cầm nắm được sử dụng trong các hộ gia đình và các xưởng gia công sản xuất hoặc sửa chữa các vật dụng liên quan đến cơ khí</a:t>
            </a:r>
          </a:p>
          <a:p>
            <a:r>
              <a:rPr lang="en-US" sz="2800">
                <a:latin typeface="Times New Roman" panose="02020603050405020304" pitchFamily="18" charset="0"/>
                <a:cs typeface="Times New Roman" panose="02020603050405020304" pitchFamily="18" charset="0"/>
              </a:rPr>
              <a:t>- Dụng cụ lấy dấu, dúa, đục, cưa, dũa</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903</TotalTime>
  <Words>3273</Words>
  <Application>Microsoft Office PowerPoint</Application>
  <PresentationFormat>Widescreen</PresentationFormat>
  <Paragraphs>222</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91</cp:revision>
  <dcterms:created xsi:type="dcterms:W3CDTF">2023-06-21T22:05:51Z</dcterms:created>
  <dcterms:modified xsi:type="dcterms:W3CDTF">2024-06-28T15:21:34Z</dcterms:modified>
</cp:coreProperties>
</file>