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52" r:id="rId2"/>
    <p:sldId id="256" r:id="rId3"/>
    <p:sldId id="257" r:id="rId4"/>
    <p:sldId id="447" r:id="rId5"/>
    <p:sldId id="442" r:id="rId6"/>
    <p:sldId id="449" r:id="rId7"/>
    <p:sldId id="450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00189"/>
            <a:ext cx="68246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695702" y="2389586"/>
            <a:ext cx="4751785" cy="8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 CÔNG NGHỆ 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endParaRPr lang="en-US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BÀI 20: DỰ ÁN </a:t>
            </a:r>
            <a:r>
              <a:rPr lang="en-US" altLang="en-US" b="1" smtClean="0">
                <a:solidFill>
                  <a:srgbClr val="FFFF00"/>
                </a:solidFill>
                <a:cs typeface="Times New Roman" panose="02020603050405020304" pitchFamily="18" charset="0"/>
              </a:rPr>
              <a:t>THIẾT KẾ HỆ THỐNG TƯỚI NƯỚC TỰ ĐỘNG </a:t>
            </a:r>
            <a:endParaRPr lang="en-US" alt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80743" y="1634926"/>
            <a:ext cx="578150" cy="5823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94636" y="3502820"/>
            <a:ext cx="3080713" cy="536684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>
              <a:defRPr/>
            </a:pP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THẨM THỊ MINH PHƯƠNG </a:t>
            </a:r>
          </a:p>
          <a:p>
            <a:pPr>
              <a:defRPr/>
            </a:pP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Tự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nhiên</a:t>
            </a:r>
            <a:endParaRPr lang="x-none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41057" y="1846662"/>
            <a:ext cx="3095076" cy="320343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>
              <a:defRPr/>
            </a:pPr>
            <a:r>
              <a:rPr lang="en-US" sz="1744" b="1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x-none" sz="1744" b="1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DỰ ÁN: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CÂY TỰ ĐỘNG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" y="657255"/>
            <a:ext cx="11278333" cy="5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4864" y="6189298"/>
            <a:ext cx="506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tưới cây tự động.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8" y="0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946" y="755970"/>
            <a:ext cx="11695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1.Nhiệm vụ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hệ thống tưới cây tự động thỏa mãn các yêu cầu đã cho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Phù hợp với chế độ tưới cho từng loại cây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chính xác ổn định.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Đơn giản, dễ lắp ráp và vận chuyển.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vật liệu dễ kiếm, rẻ tiền.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Không ảnh hưởng tới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2" y="-122548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78" y="377985"/>
            <a:ext cx="116955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1.Xác định vấn đề, đề ra các tiêu chí cần đạt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Mô tả tình huống thực tế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loại cây cần tưới và tìm hiểu về lượng nước cần dùng, cách tưới nước đối với loại cây đó.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tiêu chí cần đạt của sản phẩm.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tổng quan, đề xuất và lựa chọn giải phảp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các loại dụng cụ, thiết bị và hệ thống tưới cây tự động đã có trên thị trường, giải pháp hướng tới yêu cầu cần đạt.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Đề xuất mộ số giải pháp và lựa chọn giải pháp tối ưu nhất.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giải pháp hướng thới yêu cầu cần đạt.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hệ thống tưới cây tự động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Lập bản vẽ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bước làm và lắp đặt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Kiểm tra nguyên vật liệu và dụng cụ cần thiết.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Làm nguyên mẫu theo quy trình.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Thử nghiệm, đánh giá và điều chỉnh thiết kế cho phù hợp.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Dùng thử sản phẩm, đánh giá theo các tiêu chí cần đạt đã đề ra, nhận xét và giải thích kết quả.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chỉnh các bước thiết kế sản phẩm cho đến khi đạt yêu cầu hoặc hết thời gian thực hiện.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Lập hồ sơ kỹ thuật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Hồ sơ sản phẩm gồm: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-Tên sản phẩm, tên nhóm.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kế hoạch thực hiện.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của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Danh mục cá nguyên vật liệu, bản dự trù kinh phí.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chế tạo nguyên mẫu và lắp đặt.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Bảng kết quả thử nghiệm và đánh giá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Bài học kinh nghiệm.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Giấy giới thiệu, hướng dẫn và sử dụng sản phẩm.</a:t>
            </a:r>
          </a:p>
        </p:txBody>
      </p:sp>
    </p:spTree>
    <p:extLst>
      <p:ext uri="{BB962C8B-B14F-4D97-AF65-F5344CB8AC3E}">
        <p14:creationId xmlns:p14="http://schemas.microsoft.com/office/powerpoint/2010/main" val="34685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37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74336"/>
              </p:ext>
            </p:extLst>
          </p:nvPr>
        </p:nvGraphicFramePr>
        <p:xfrm>
          <a:off x="395592" y="1400738"/>
          <a:ext cx="1159541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540085569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958664627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273300532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3272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148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các yêu cầu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558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mới và tính sáng tạo của giải pháp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33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tinh tế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1297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thẩm mỹ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35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bền và sự chắc chắn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9355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1321"/>
              </p:ext>
            </p:extLst>
          </p:nvPr>
        </p:nvGraphicFramePr>
        <p:xfrm>
          <a:off x="372192" y="3516115"/>
          <a:ext cx="1164221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03153">
                  <a:extLst>
                    <a:ext uri="{9D8B030D-6E8A-4147-A177-3AD203B41FA5}">
                      <a16:colId xmlns:a16="http://schemas.microsoft.com/office/drawing/2014/main" val="4122036035"/>
                    </a:ext>
                  </a:extLst>
                </a:gridCol>
                <a:gridCol w="1942759">
                  <a:extLst>
                    <a:ext uri="{9D8B030D-6E8A-4147-A177-3AD203B41FA5}">
                      <a16:colId xmlns:a16="http://schemas.microsoft.com/office/drawing/2014/main" val="2555247295"/>
                    </a:ext>
                  </a:extLst>
                </a:gridCol>
                <a:gridCol w="3296299">
                  <a:extLst>
                    <a:ext uri="{9D8B030D-6E8A-4147-A177-3AD203B41FA5}">
                      <a16:colId xmlns:a16="http://schemas.microsoft.com/office/drawing/2014/main" val="423215647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quá trình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8896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4484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và tiến độ thực hiện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343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hài hòa giữa nhiệm vụ cá nhân và quá trình hợp tác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632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chủ động, sáng tạo của mỗi thành viên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925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tiến bộ của học sinh trong quá trình thực hiện dự 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39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92403"/>
              </p:ext>
            </p:extLst>
          </p:nvPr>
        </p:nvGraphicFramePr>
        <p:xfrm>
          <a:off x="348794" y="5357172"/>
          <a:ext cx="11595412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2211232721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4265026595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303021158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báo cáo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1553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959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và nội dung báo cáo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40889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trình bày kết quả thực hiện dự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2194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tương tác, trả lời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446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3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1237</TotalTime>
  <Words>719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150</cp:revision>
  <dcterms:created xsi:type="dcterms:W3CDTF">2023-06-21T22:05:51Z</dcterms:created>
  <dcterms:modified xsi:type="dcterms:W3CDTF">2024-06-28T15:38:36Z</dcterms:modified>
</cp:coreProperties>
</file>