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363" r:id="rId2"/>
    <p:sldId id="256" r:id="rId3"/>
    <p:sldId id="329" r:id="rId4"/>
    <p:sldId id="257" r:id="rId5"/>
    <p:sldId id="259" r:id="rId6"/>
    <p:sldId id="332" r:id="rId7"/>
    <p:sldId id="260" r:id="rId8"/>
    <p:sldId id="333" r:id="rId9"/>
    <p:sldId id="334" r:id="rId10"/>
    <p:sldId id="336" r:id="rId11"/>
    <p:sldId id="337" r:id="rId12"/>
    <p:sldId id="335" r:id="rId13"/>
    <p:sldId id="338" r:id="rId14"/>
    <p:sldId id="339" r:id="rId15"/>
    <p:sldId id="349" r:id="rId16"/>
    <p:sldId id="344" r:id="rId17"/>
    <p:sldId id="348" r:id="rId18"/>
    <p:sldId id="343" r:id="rId19"/>
    <p:sldId id="350" r:id="rId20"/>
    <p:sldId id="351" r:id="rId21"/>
    <p:sldId id="345" r:id="rId22"/>
    <p:sldId id="281" r:id="rId23"/>
    <p:sldId id="353" r:id="rId24"/>
    <p:sldId id="354" r:id="rId25"/>
    <p:sldId id="356" r:id="rId26"/>
    <p:sldId id="358" r:id="rId27"/>
  </p:sldIdLst>
  <p:sldSz cx="9144000" cy="5143500" type="screen16x9"/>
  <p:notesSz cx="6858000" cy="9144000"/>
  <p:embeddedFontLst>
    <p:embeddedFont>
      <p:font typeface="Nunito" panose="020B0604020202020204" charset="0"/>
      <p:regular r:id="rId29"/>
      <p:bold r:id="rId30"/>
      <p:italic r:id="rId31"/>
      <p:boldItalic r:id="rId32"/>
    </p:embeddedFont>
    <p:embeddedFont>
      <p:font typeface="Nanum Pen Script" panose="020B0604020202020204" charset="-127"/>
      <p:regular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47D662B-05FD-4E07-B8D0-3D931A4F3503}">
  <a:tblStyle styleId="{C47D662B-05FD-4E07-B8D0-3D931A4F35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266278-6496-48F2-BA12-DC36FDCB4E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85AF7D2A-97E6-41D4-80B2-F898D2D72B44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8D3AA020-295B-48E6-A40E-281F96277573}" type="parTrans" cxnId="{27D5E94E-0084-494E-A5D2-42348AF7B6EE}">
      <dgm:prSet/>
      <dgm:spPr/>
      <dgm:t>
        <a:bodyPr/>
        <a:lstStyle/>
        <a:p>
          <a:endParaRPr lang="en-US"/>
        </a:p>
      </dgm:t>
    </dgm:pt>
    <dgm:pt modelId="{7D63344D-81B1-4D2A-B706-07FA52FE6B94}" type="sibTrans" cxnId="{27D5E94E-0084-494E-A5D2-42348AF7B6EE}">
      <dgm:prSet/>
      <dgm:spPr/>
      <dgm:t>
        <a:bodyPr/>
        <a:lstStyle/>
        <a:p>
          <a:endParaRPr lang="en-US"/>
        </a:p>
      </dgm:t>
    </dgm:pt>
    <dgm:pt modelId="{EE6468BC-14B2-411C-ABD5-B23F98D37C44}" type="pres">
      <dgm:prSet presAssocID="{3C266278-6496-48F2-BA12-DC36FDCB4E8A}" presName="Name0" presStyleCnt="0">
        <dgm:presLayoutVars>
          <dgm:chMax/>
          <dgm:chPref/>
          <dgm:dir/>
        </dgm:presLayoutVars>
      </dgm:prSet>
      <dgm:spPr/>
    </dgm:pt>
    <dgm:pt modelId="{66829A5A-FF4A-44F0-AB90-8BEFF25E455A}" type="pres">
      <dgm:prSet presAssocID="{85AF7D2A-97E6-41D4-80B2-F898D2D72B44}" presName="composite" presStyleCnt="0"/>
      <dgm:spPr/>
    </dgm:pt>
    <dgm:pt modelId="{C183DD2B-B241-481B-9D82-E6830E966CAC}" type="pres">
      <dgm:prSet presAssocID="{85AF7D2A-97E6-41D4-80B2-F898D2D72B44}" presName="Accent" presStyleLbl="alignNode1" presStyleIdx="0" presStyleCnt="1">
        <dgm:presLayoutVars>
          <dgm:chMax val="0"/>
          <dgm:chPref val="0"/>
        </dgm:presLayoutVars>
      </dgm:prSet>
      <dgm:spPr/>
    </dgm:pt>
    <dgm:pt modelId="{30391892-8C11-4B79-B0C3-FED19E620584}" type="pres">
      <dgm:prSet presAssocID="{85AF7D2A-97E6-41D4-80B2-F898D2D72B44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  <dgm:t>
        <a:bodyPr/>
        <a:lstStyle/>
        <a:p>
          <a:endParaRPr lang="en-US"/>
        </a:p>
      </dgm:t>
      <dgm:extLst>
        <a:ext uri="{E40237B7-FDA0-4F09-8148-C483321AD2D9}">
          <dgm14:cNvPr xmlns:dgm14="http://schemas.microsoft.com/office/drawing/2010/diagram" id="0" name="" descr="Đak Pơ triển khai trồng hơn 200 ha rừng - Báo Gia Lai điện tử - Tin nhanh -  Chính xác"/>
        </a:ext>
      </dgm:extLst>
    </dgm:pt>
    <dgm:pt modelId="{B9E39712-7583-4E79-88E3-6EAB207C8F4A}" type="pres">
      <dgm:prSet presAssocID="{85AF7D2A-97E6-41D4-80B2-F898D2D72B44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52807-AAD7-42F4-962B-9D34D4402913}" type="pres">
      <dgm:prSet presAssocID="{85AF7D2A-97E6-41D4-80B2-F898D2D72B44}" presName="Space" presStyleCnt="0">
        <dgm:presLayoutVars>
          <dgm:chMax val="0"/>
          <dgm:chPref val="0"/>
        </dgm:presLayoutVars>
      </dgm:prSet>
      <dgm:spPr/>
    </dgm:pt>
  </dgm:ptLst>
  <dgm:cxnLst>
    <dgm:cxn modelId="{6B25A614-1605-47BB-9DBC-6E1604214C04}" type="presOf" srcId="{85AF7D2A-97E6-41D4-80B2-F898D2D72B44}" destId="{B9E39712-7583-4E79-88E3-6EAB207C8F4A}" srcOrd="0" destOrd="0" presId="urn:microsoft.com/office/officeart/2008/layout/AlternatingPictureCircles"/>
    <dgm:cxn modelId="{27D5E94E-0084-494E-A5D2-42348AF7B6EE}" srcId="{3C266278-6496-48F2-BA12-DC36FDCB4E8A}" destId="{85AF7D2A-97E6-41D4-80B2-F898D2D72B44}" srcOrd="0" destOrd="0" parTransId="{8D3AA020-295B-48E6-A40E-281F96277573}" sibTransId="{7D63344D-81B1-4D2A-B706-07FA52FE6B94}"/>
    <dgm:cxn modelId="{C48C9FCA-C8E5-47F1-9419-0C2D5A7A1AA3}" type="presOf" srcId="{3C266278-6496-48F2-BA12-DC36FDCB4E8A}" destId="{EE6468BC-14B2-411C-ABD5-B23F98D37C44}" srcOrd="0" destOrd="0" presId="urn:microsoft.com/office/officeart/2008/layout/AlternatingPictureCircles"/>
    <dgm:cxn modelId="{5CF0EE79-36E2-4934-AEB0-8AB4DDA8756F}" type="presParOf" srcId="{EE6468BC-14B2-411C-ABD5-B23F98D37C44}" destId="{66829A5A-FF4A-44F0-AB90-8BEFF25E455A}" srcOrd="0" destOrd="0" presId="urn:microsoft.com/office/officeart/2008/layout/AlternatingPictureCircles"/>
    <dgm:cxn modelId="{56DC0A53-42DF-405F-B6A2-1EE7ADCE5128}" type="presParOf" srcId="{66829A5A-FF4A-44F0-AB90-8BEFF25E455A}" destId="{C183DD2B-B241-481B-9D82-E6830E966CAC}" srcOrd="0" destOrd="0" presId="urn:microsoft.com/office/officeart/2008/layout/AlternatingPictureCircles"/>
    <dgm:cxn modelId="{6387E229-B0C2-4F9F-B452-5FE64D424441}" type="presParOf" srcId="{66829A5A-FF4A-44F0-AB90-8BEFF25E455A}" destId="{30391892-8C11-4B79-B0C3-FED19E620584}" srcOrd="1" destOrd="0" presId="urn:microsoft.com/office/officeart/2008/layout/AlternatingPictureCircles"/>
    <dgm:cxn modelId="{96A98D81-78C1-4E82-B524-F7A51D105958}" type="presParOf" srcId="{66829A5A-FF4A-44F0-AB90-8BEFF25E455A}" destId="{B9E39712-7583-4E79-88E3-6EAB207C8F4A}" srcOrd="2" destOrd="0" presId="urn:microsoft.com/office/officeart/2008/layout/AlternatingPictureCircles"/>
    <dgm:cxn modelId="{006BBB21-56AB-420D-9AE4-D1FDFCF6C62A}" type="presParOf" srcId="{66829A5A-FF4A-44F0-AB90-8BEFF25E455A}" destId="{0A452807-AAD7-42F4-962B-9D34D440291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3EDCCE-B6B9-493E-9B5A-400A697E4BC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03D2C254-ABDE-4892-BF18-084EACF5CF25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CA463BA-3738-4FDD-B449-57A1A26BBAEF}" type="parTrans" cxnId="{F157CEA9-FF5C-4002-9E3D-A5BB865B5DDB}">
      <dgm:prSet/>
      <dgm:spPr/>
      <dgm:t>
        <a:bodyPr/>
        <a:lstStyle/>
        <a:p>
          <a:endParaRPr lang="en-US"/>
        </a:p>
      </dgm:t>
    </dgm:pt>
    <dgm:pt modelId="{0B4C109A-B25A-4704-9B8E-5252AF3300A1}" type="sibTrans" cxnId="{F157CEA9-FF5C-4002-9E3D-A5BB865B5DDB}">
      <dgm:prSet/>
      <dgm:spPr/>
      <dgm:t>
        <a:bodyPr/>
        <a:lstStyle/>
        <a:p>
          <a:endParaRPr lang="en-US"/>
        </a:p>
      </dgm:t>
    </dgm:pt>
    <dgm:pt modelId="{D3A7A1B0-10D0-4C26-828F-F137ACA61BC3}" type="pres">
      <dgm:prSet presAssocID="{B03EDCCE-B6B9-493E-9B5A-400A697E4BC0}" presName="Name0" presStyleCnt="0">
        <dgm:presLayoutVars>
          <dgm:chMax/>
          <dgm:chPref/>
          <dgm:dir/>
        </dgm:presLayoutVars>
      </dgm:prSet>
      <dgm:spPr/>
    </dgm:pt>
    <dgm:pt modelId="{FE74A455-98D7-4D8D-9AF6-1DDD756CC185}" type="pres">
      <dgm:prSet presAssocID="{03D2C254-ABDE-4892-BF18-084EACF5CF25}" presName="composite" presStyleCnt="0"/>
      <dgm:spPr/>
    </dgm:pt>
    <dgm:pt modelId="{F0C6AACE-BB7B-4354-BEB5-51448FD848CD}" type="pres">
      <dgm:prSet presAssocID="{03D2C254-ABDE-4892-BF18-084EACF5CF25}" presName="Accent" presStyleLbl="alignNode1" presStyleIdx="0" presStyleCnt="1">
        <dgm:presLayoutVars>
          <dgm:chMax val="0"/>
          <dgm:chPref val="0"/>
        </dgm:presLayoutVars>
      </dgm:prSet>
      <dgm:spPr/>
    </dgm:pt>
    <dgm:pt modelId="{FD3E9AED-BCDF-49D2-B033-8D7A8B49A027}" type="pres">
      <dgm:prSet presAssocID="{03D2C254-ABDE-4892-BF18-084EACF5CF25}" presName="Image" presStyleLbl="bgImgPlace1" presStyleIdx="0" presStyleCnt="1" custLinFactNeighborX="-585" custLinFactNeighborY="2426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B8387DAC-EF8E-4B57-B467-6C99B8F205E8}" type="pres">
      <dgm:prSet presAssocID="{03D2C254-ABDE-4892-BF18-084EACF5CF25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26B53A-71FC-408D-AA92-E5808CD86F7C}" type="pres">
      <dgm:prSet presAssocID="{03D2C254-ABDE-4892-BF18-084EACF5CF25}" presName="Space" presStyleCnt="0">
        <dgm:presLayoutVars>
          <dgm:chMax val="0"/>
          <dgm:chPref val="0"/>
        </dgm:presLayoutVars>
      </dgm:prSet>
      <dgm:spPr/>
    </dgm:pt>
  </dgm:ptLst>
  <dgm:cxnLst>
    <dgm:cxn modelId="{F157CEA9-FF5C-4002-9E3D-A5BB865B5DDB}" srcId="{B03EDCCE-B6B9-493E-9B5A-400A697E4BC0}" destId="{03D2C254-ABDE-4892-BF18-084EACF5CF25}" srcOrd="0" destOrd="0" parTransId="{1CA463BA-3738-4FDD-B449-57A1A26BBAEF}" sibTransId="{0B4C109A-B25A-4704-9B8E-5252AF3300A1}"/>
    <dgm:cxn modelId="{BF22D456-CDE1-4A8B-AA88-809AC0AAFE46}" type="presOf" srcId="{B03EDCCE-B6B9-493E-9B5A-400A697E4BC0}" destId="{D3A7A1B0-10D0-4C26-828F-F137ACA61BC3}" srcOrd="0" destOrd="0" presId="urn:microsoft.com/office/officeart/2008/layout/AlternatingPictureCircles"/>
    <dgm:cxn modelId="{1E626219-56E7-420F-A2EA-ABFAF7C8EBFD}" type="presOf" srcId="{03D2C254-ABDE-4892-BF18-084EACF5CF25}" destId="{B8387DAC-EF8E-4B57-B467-6C99B8F205E8}" srcOrd="0" destOrd="0" presId="urn:microsoft.com/office/officeart/2008/layout/AlternatingPictureCircles"/>
    <dgm:cxn modelId="{63B4192D-A634-4679-9B10-1B635B26AA52}" type="presParOf" srcId="{D3A7A1B0-10D0-4C26-828F-F137ACA61BC3}" destId="{FE74A455-98D7-4D8D-9AF6-1DDD756CC185}" srcOrd="0" destOrd="0" presId="urn:microsoft.com/office/officeart/2008/layout/AlternatingPictureCircles"/>
    <dgm:cxn modelId="{9B859DD4-CCC8-433D-B682-4590B455AE97}" type="presParOf" srcId="{FE74A455-98D7-4D8D-9AF6-1DDD756CC185}" destId="{F0C6AACE-BB7B-4354-BEB5-51448FD848CD}" srcOrd="0" destOrd="0" presId="urn:microsoft.com/office/officeart/2008/layout/AlternatingPictureCircles"/>
    <dgm:cxn modelId="{DCCD05E5-69F5-409B-9F52-C7C54772FECE}" type="presParOf" srcId="{FE74A455-98D7-4D8D-9AF6-1DDD756CC185}" destId="{FD3E9AED-BCDF-49D2-B033-8D7A8B49A027}" srcOrd="1" destOrd="0" presId="urn:microsoft.com/office/officeart/2008/layout/AlternatingPictureCircles"/>
    <dgm:cxn modelId="{B4D52D6F-BBAF-4C5A-8DF0-237DFF7159B4}" type="presParOf" srcId="{FE74A455-98D7-4D8D-9AF6-1DDD756CC185}" destId="{B8387DAC-EF8E-4B57-B467-6C99B8F205E8}" srcOrd="2" destOrd="0" presId="urn:microsoft.com/office/officeart/2008/layout/AlternatingPictureCircles"/>
    <dgm:cxn modelId="{90EED823-06E9-4CFA-9995-4A2F2B1D851F}" type="presParOf" srcId="{FE74A455-98D7-4D8D-9AF6-1DDD756CC185}" destId="{1E26B53A-71FC-408D-AA92-E5808CD86F7C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9BAC6B5-B7BA-40C8-9E21-96F5DE60636D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2" csCatId="accent1" phldr="1"/>
      <dgm:spPr/>
    </dgm:pt>
    <dgm:pt modelId="{4817C44F-180A-4260-8474-469FC32C0FC9}">
      <dgm:prSet phldrT="[Text]"/>
      <dgm:spPr/>
      <dgm:t>
        <a:bodyPr/>
        <a:lstStyle/>
        <a:p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C212FCFB-7DE6-4420-BB14-8194ABDA7687}" type="parTrans" cxnId="{24BE860E-382B-46F5-96E2-E2635B22B036}">
      <dgm:prSet/>
      <dgm:spPr/>
      <dgm:t>
        <a:bodyPr/>
        <a:lstStyle/>
        <a:p>
          <a:endParaRPr lang="en-US"/>
        </a:p>
      </dgm:t>
    </dgm:pt>
    <dgm:pt modelId="{11CBFE25-2BA0-430D-ABE9-1807E98CECCC}" type="sibTrans" cxnId="{24BE860E-382B-46F5-96E2-E2635B22B036}">
      <dgm:prSet/>
      <dgm:spPr/>
      <dgm:t>
        <a:bodyPr/>
        <a:lstStyle/>
        <a:p>
          <a:endParaRPr lang="en-US"/>
        </a:p>
      </dgm:t>
    </dgm:pt>
    <dgm:pt modelId="{0BCF9CF8-CC88-49DC-B05E-CF4ED6BD8BD0}" type="pres">
      <dgm:prSet presAssocID="{99BAC6B5-B7BA-40C8-9E21-96F5DE60636D}" presName="Name0" presStyleCnt="0">
        <dgm:presLayoutVars>
          <dgm:chMax/>
          <dgm:chPref/>
          <dgm:dir/>
        </dgm:presLayoutVars>
      </dgm:prSet>
      <dgm:spPr/>
    </dgm:pt>
    <dgm:pt modelId="{43C914AC-CBA0-45D4-997C-CBC4D2410053}" type="pres">
      <dgm:prSet presAssocID="{4817C44F-180A-4260-8474-469FC32C0FC9}" presName="composite" presStyleCnt="0"/>
      <dgm:spPr/>
    </dgm:pt>
    <dgm:pt modelId="{F1513011-7057-4CFD-B904-8C741815B36C}" type="pres">
      <dgm:prSet presAssocID="{4817C44F-180A-4260-8474-469FC32C0FC9}" presName="Accent" presStyleLbl="alignNode1" presStyleIdx="0" presStyleCnt="1">
        <dgm:presLayoutVars>
          <dgm:chMax val="0"/>
          <dgm:chPref val="0"/>
        </dgm:presLayoutVars>
      </dgm:prSet>
      <dgm:spPr/>
    </dgm:pt>
    <dgm:pt modelId="{9C34EB23-E4E8-4CCE-8C7D-438938FD4E9B}" type="pres">
      <dgm:prSet presAssocID="{4817C44F-180A-4260-8474-469FC32C0FC9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34A960A-D8ED-40CE-B34D-D1211DBA4945}" type="pres">
      <dgm:prSet presAssocID="{4817C44F-180A-4260-8474-469FC32C0FC9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9F11DC1-E1FD-4052-9C78-D7A8030019CD}" type="pres">
      <dgm:prSet presAssocID="{4817C44F-180A-4260-8474-469FC32C0FC9}" presName="Space" presStyleCnt="0">
        <dgm:presLayoutVars>
          <dgm:chMax val="0"/>
          <dgm:chPref val="0"/>
        </dgm:presLayoutVars>
      </dgm:prSet>
      <dgm:spPr/>
    </dgm:pt>
  </dgm:ptLst>
  <dgm:cxnLst>
    <dgm:cxn modelId="{24BE860E-382B-46F5-96E2-E2635B22B036}" srcId="{99BAC6B5-B7BA-40C8-9E21-96F5DE60636D}" destId="{4817C44F-180A-4260-8474-469FC32C0FC9}" srcOrd="0" destOrd="0" parTransId="{C212FCFB-7DE6-4420-BB14-8194ABDA7687}" sibTransId="{11CBFE25-2BA0-430D-ABE9-1807E98CECCC}"/>
    <dgm:cxn modelId="{D5DA8471-7DA7-44C0-80B3-87C8600140F5}" type="presOf" srcId="{4817C44F-180A-4260-8474-469FC32C0FC9}" destId="{B34A960A-D8ED-40CE-B34D-D1211DBA4945}" srcOrd="0" destOrd="0" presId="urn:microsoft.com/office/officeart/2008/layout/AlternatingPictureCircles"/>
    <dgm:cxn modelId="{06E2597F-45C0-42CE-BD2B-6725B4BE20A4}" type="presOf" srcId="{99BAC6B5-B7BA-40C8-9E21-96F5DE60636D}" destId="{0BCF9CF8-CC88-49DC-B05E-CF4ED6BD8BD0}" srcOrd="0" destOrd="0" presId="urn:microsoft.com/office/officeart/2008/layout/AlternatingPictureCircles"/>
    <dgm:cxn modelId="{2307079C-6B58-4567-9547-9E719EFAC981}" type="presParOf" srcId="{0BCF9CF8-CC88-49DC-B05E-CF4ED6BD8BD0}" destId="{43C914AC-CBA0-45D4-997C-CBC4D2410053}" srcOrd="0" destOrd="0" presId="urn:microsoft.com/office/officeart/2008/layout/AlternatingPictureCircles"/>
    <dgm:cxn modelId="{0AEFF7E4-2616-4D3C-873D-64ADB1427F2A}" type="presParOf" srcId="{43C914AC-CBA0-45D4-997C-CBC4D2410053}" destId="{F1513011-7057-4CFD-B904-8C741815B36C}" srcOrd="0" destOrd="0" presId="urn:microsoft.com/office/officeart/2008/layout/AlternatingPictureCircles"/>
    <dgm:cxn modelId="{67A0C179-6908-4B74-B8EA-1492464769B3}" type="presParOf" srcId="{43C914AC-CBA0-45D4-997C-CBC4D2410053}" destId="{9C34EB23-E4E8-4CCE-8C7D-438938FD4E9B}" srcOrd="1" destOrd="0" presId="urn:microsoft.com/office/officeart/2008/layout/AlternatingPictureCircles"/>
    <dgm:cxn modelId="{A2C7AC4D-E080-4589-A8AB-9E0A5C39858E}" type="presParOf" srcId="{43C914AC-CBA0-45D4-997C-CBC4D2410053}" destId="{B34A960A-D8ED-40CE-B34D-D1211DBA4945}" srcOrd="2" destOrd="0" presId="urn:microsoft.com/office/officeart/2008/layout/AlternatingPictureCircles"/>
    <dgm:cxn modelId="{973818A1-402F-4E3D-94A7-6059597339E4}" type="presParOf" srcId="{43C914AC-CBA0-45D4-997C-CBC4D2410053}" destId="{E9F11DC1-E1FD-4052-9C78-D7A8030019CD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83DD2B-B241-481B-9D82-E6830E966CAC}">
      <dsp:nvSpPr>
        <dsp:cNvPr id="0" name=""/>
        <dsp:cNvSpPr/>
      </dsp:nvSpPr>
      <dsp:spPr>
        <a:xfrm>
          <a:off x="1580856" y="0"/>
          <a:ext cx="1554548" cy="155448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391892-8C11-4B79-B0C3-FED19E620584}">
      <dsp:nvSpPr>
        <dsp:cNvPr id="0" name=""/>
        <dsp:cNvSpPr/>
      </dsp:nvSpPr>
      <dsp:spPr>
        <a:xfrm>
          <a:off x="64995" y="54404"/>
          <a:ext cx="1911943" cy="14456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E39712-7583-4E79-88E3-6EAB207C8F4A}">
      <dsp:nvSpPr>
        <dsp:cNvPr id="0" name=""/>
        <dsp:cNvSpPr/>
      </dsp:nvSpPr>
      <dsp:spPr>
        <a:xfrm>
          <a:off x="1751878" y="170985"/>
          <a:ext cx="1212504" cy="1212451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err="1" smtClean="0">
              <a:solidFill>
                <a:schemeClr val="tx2">
                  <a:lumMod val="10000"/>
                </a:schemeClr>
              </a:solidFill>
            </a:rPr>
            <a:t>Trồng</a:t>
          </a:r>
          <a:r>
            <a:rPr lang="en-US" sz="2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600" kern="1200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929445" y="348544"/>
        <a:ext cx="857370" cy="8573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C6AACE-BB7B-4354-BEB5-51448FD848CD}">
      <dsp:nvSpPr>
        <dsp:cNvPr id="0" name=""/>
        <dsp:cNvSpPr/>
      </dsp:nvSpPr>
      <dsp:spPr>
        <a:xfrm>
          <a:off x="1429689" y="0"/>
          <a:ext cx="1455431" cy="1455368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3E9AED-BCDF-49D2-B033-8D7A8B49A027}">
      <dsp:nvSpPr>
        <dsp:cNvPr id="0" name=""/>
        <dsp:cNvSpPr/>
      </dsp:nvSpPr>
      <dsp:spPr>
        <a:xfrm>
          <a:off x="6" y="83769"/>
          <a:ext cx="1790040" cy="13534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387DAC-EF8E-4B57-B467-6C99B8F205E8}">
      <dsp:nvSpPr>
        <dsp:cNvPr id="0" name=""/>
        <dsp:cNvSpPr/>
      </dsp:nvSpPr>
      <dsp:spPr>
        <a:xfrm>
          <a:off x="1589807" y="160083"/>
          <a:ext cx="1135196" cy="11351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Chăm</a:t>
          </a:r>
          <a:r>
            <a:rPr lang="en-US" sz="20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sóc</a:t>
          </a:r>
          <a:r>
            <a:rPr lang="en-US" sz="20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2000" kern="1200" dirty="0" err="1" smtClean="0">
              <a:solidFill>
                <a:schemeClr val="tx2">
                  <a:lumMod val="10000"/>
                </a:schemeClr>
              </a:solidFill>
            </a:rPr>
            <a:t>rừng</a:t>
          </a:r>
          <a:endParaRPr lang="en-US" sz="20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756053" y="326321"/>
        <a:ext cx="802704" cy="8026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513011-7057-4CFD-B904-8C741815B36C}">
      <dsp:nvSpPr>
        <dsp:cNvPr id="0" name=""/>
        <dsp:cNvSpPr/>
      </dsp:nvSpPr>
      <dsp:spPr>
        <a:xfrm>
          <a:off x="1504813" y="118070"/>
          <a:ext cx="1541926" cy="154185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34EB23-E4E8-4CCE-8C7D-438938FD4E9B}">
      <dsp:nvSpPr>
        <dsp:cNvPr id="0" name=""/>
        <dsp:cNvSpPr/>
      </dsp:nvSpPr>
      <dsp:spPr>
        <a:xfrm>
          <a:off x="1259" y="172033"/>
          <a:ext cx="1896420" cy="143386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4A960A-D8ED-40CE-B34D-D1211DBA4945}">
      <dsp:nvSpPr>
        <dsp:cNvPr id="0" name=""/>
        <dsp:cNvSpPr/>
      </dsp:nvSpPr>
      <dsp:spPr>
        <a:xfrm>
          <a:off x="1674446" y="287667"/>
          <a:ext cx="1202660" cy="120260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Bảo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vệ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rừng,và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môi</a:t>
          </a:r>
          <a:r>
            <a:rPr lang="en-US" sz="1600" kern="1200" dirty="0" smtClean="0">
              <a:solidFill>
                <a:schemeClr val="tx2">
                  <a:lumMod val="10000"/>
                </a:schemeClr>
              </a:solidFill>
            </a:rPr>
            <a:t> </a:t>
          </a:r>
          <a:r>
            <a:rPr lang="en-US" sz="1600" kern="1200" dirty="0" err="1" smtClean="0">
              <a:solidFill>
                <a:schemeClr val="tx2">
                  <a:lumMod val="10000"/>
                </a:schemeClr>
              </a:solidFill>
            </a:rPr>
            <a:t>trường</a:t>
          </a:r>
          <a:endParaRPr lang="en-US" sz="16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1850571" y="463785"/>
        <a:ext cx="850410" cy="8503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4033354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8591138361_0_2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8591138361_0_2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" name="Google Shape;2150;g875f602a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1" name="Google Shape;2151;g875f602aa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g8ea1cd33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9" name="Google Shape;1359;g8ea1cd33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85972cea44_0_7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5" name="Google Shape;1145;g85972cea44_0_7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89C9EF-5005-46EE-BA70-21B84FE82CF1}" type="slidenum">
              <a:rPr lang="en-US" altLang="vi-VN" smtClean="0"/>
              <a:pPr/>
              <a:t>8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361430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877b0837b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4" name="Google Shape;894;g877b0837b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g85f910af8f_8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8" name="Google Shape;1018;g85f910af8f_8_10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112800" y="768100"/>
            <a:ext cx="4312800" cy="192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 b="1"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112800" y="2697338"/>
            <a:ext cx="4312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>
            <a:hlinkClick r:id="rId2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160250" y="3675338"/>
            <a:ext cx="221790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000"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000"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000"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000"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000"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000"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000"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0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425338" y="424198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430775" y="3833068"/>
            <a:ext cx="1023143" cy="466356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89351" y="4406551"/>
            <a:ext cx="866331" cy="39491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101200" y="6182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2">
  <p:cSld name="CUSTOM_3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9"/>
          <p:cNvSpPr/>
          <p:nvPr/>
        </p:nvSpPr>
        <p:spPr>
          <a:xfrm>
            <a:off x="352809" y="1089452"/>
            <a:ext cx="8438381" cy="3744953"/>
          </a:xfrm>
          <a:custGeom>
            <a:avLst/>
            <a:gdLst/>
            <a:ahLst/>
            <a:cxnLst/>
            <a:rect l="l" t="t" r="r" b="b"/>
            <a:pathLst>
              <a:path w="166717" h="73989" extrusionOk="0">
                <a:moveTo>
                  <a:pt x="99158" y="0"/>
                </a:moveTo>
                <a:cubicBezTo>
                  <a:pt x="95755" y="0"/>
                  <a:pt x="92345" y="91"/>
                  <a:pt x="88927" y="286"/>
                </a:cubicBezTo>
                <a:cubicBezTo>
                  <a:pt x="73277" y="1175"/>
                  <a:pt x="57820" y="2064"/>
                  <a:pt x="42277" y="2064"/>
                </a:cubicBezTo>
                <a:cubicBezTo>
                  <a:pt x="34079" y="2064"/>
                  <a:pt x="25856" y="1817"/>
                  <a:pt x="17568" y="1191"/>
                </a:cubicBezTo>
                <a:lnTo>
                  <a:pt x="16391" y="1191"/>
                </a:lnTo>
                <a:cubicBezTo>
                  <a:pt x="16029" y="1191"/>
                  <a:pt x="15938" y="1191"/>
                  <a:pt x="15667" y="1101"/>
                </a:cubicBezTo>
                <a:cubicBezTo>
                  <a:pt x="15214" y="1055"/>
                  <a:pt x="14784" y="1033"/>
                  <a:pt x="14354" y="1033"/>
                </a:cubicBezTo>
                <a:cubicBezTo>
                  <a:pt x="13923" y="1033"/>
                  <a:pt x="13493" y="1055"/>
                  <a:pt x="13040" y="1101"/>
                </a:cubicBezTo>
                <a:lnTo>
                  <a:pt x="12678" y="1101"/>
                </a:lnTo>
                <a:cubicBezTo>
                  <a:pt x="11954" y="1101"/>
                  <a:pt x="11229" y="1191"/>
                  <a:pt x="10595" y="1372"/>
                </a:cubicBezTo>
                <a:lnTo>
                  <a:pt x="9871" y="1372"/>
                </a:lnTo>
                <a:cubicBezTo>
                  <a:pt x="7879" y="1372"/>
                  <a:pt x="5977" y="2006"/>
                  <a:pt x="4438" y="3274"/>
                </a:cubicBezTo>
                <a:cubicBezTo>
                  <a:pt x="3623" y="3908"/>
                  <a:pt x="3079" y="4723"/>
                  <a:pt x="2626" y="5719"/>
                </a:cubicBezTo>
                <a:cubicBezTo>
                  <a:pt x="2536" y="5900"/>
                  <a:pt x="2445" y="6081"/>
                  <a:pt x="2355" y="6353"/>
                </a:cubicBezTo>
                <a:cubicBezTo>
                  <a:pt x="2222" y="6486"/>
                  <a:pt x="2187" y="6570"/>
                  <a:pt x="2177" y="6570"/>
                </a:cubicBezTo>
                <a:cubicBezTo>
                  <a:pt x="2174" y="6570"/>
                  <a:pt x="2174" y="6558"/>
                  <a:pt x="2174" y="6534"/>
                </a:cubicBezTo>
                <a:cubicBezTo>
                  <a:pt x="1811" y="7259"/>
                  <a:pt x="1630" y="8074"/>
                  <a:pt x="1630" y="8889"/>
                </a:cubicBezTo>
                <a:cubicBezTo>
                  <a:pt x="1268" y="23831"/>
                  <a:pt x="453" y="38682"/>
                  <a:pt x="453" y="53533"/>
                </a:cubicBezTo>
                <a:cubicBezTo>
                  <a:pt x="453" y="60778"/>
                  <a:pt x="0" y="65034"/>
                  <a:pt x="7154" y="68204"/>
                </a:cubicBezTo>
                <a:cubicBezTo>
                  <a:pt x="17025" y="72641"/>
                  <a:pt x="32420" y="72007"/>
                  <a:pt x="43105" y="72732"/>
                </a:cubicBezTo>
                <a:cubicBezTo>
                  <a:pt x="53669" y="73344"/>
                  <a:pt x="64168" y="73568"/>
                  <a:pt x="74712" y="73568"/>
                </a:cubicBezTo>
                <a:cubicBezTo>
                  <a:pt x="76641" y="73568"/>
                  <a:pt x="78572" y="73561"/>
                  <a:pt x="80506" y="73547"/>
                </a:cubicBezTo>
                <a:cubicBezTo>
                  <a:pt x="92912" y="73547"/>
                  <a:pt x="105137" y="73275"/>
                  <a:pt x="117453" y="73184"/>
                </a:cubicBezTo>
                <a:cubicBezTo>
                  <a:pt x="117638" y="73183"/>
                  <a:pt x="117824" y="73182"/>
                  <a:pt x="118011" y="73182"/>
                </a:cubicBezTo>
                <a:cubicBezTo>
                  <a:pt x="124238" y="73182"/>
                  <a:pt x="131794" y="73988"/>
                  <a:pt x="139052" y="73988"/>
                </a:cubicBezTo>
                <a:cubicBezTo>
                  <a:pt x="144731" y="73988"/>
                  <a:pt x="150228" y="73495"/>
                  <a:pt x="154763" y="71736"/>
                </a:cubicBezTo>
                <a:cubicBezTo>
                  <a:pt x="162641" y="68747"/>
                  <a:pt x="163094" y="60416"/>
                  <a:pt x="164271" y="52718"/>
                </a:cubicBezTo>
                <a:cubicBezTo>
                  <a:pt x="166173" y="39769"/>
                  <a:pt x="166716" y="26547"/>
                  <a:pt x="165811" y="13417"/>
                </a:cubicBezTo>
                <a:cubicBezTo>
                  <a:pt x="165448" y="9975"/>
                  <a:pt x="162913" y="7259"/>
                  <a:pt x="159562" y="6715"/>
                </a:cubicBezTo>
                <a:cubicBezTo>
                  <a:pt x="139551" y="3225"/>
                  <a:pt x="119473" y="0"/>
                  <a:pt x="991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9"/>
          <p:cNvSpPr txBox="1">
            <a:spLocks noGrp="1"/>
          </p:cNvSpPr>
          <p:nvPr>
            <p:ph type="subTitle" idx="1"/>
          </p:nvPr>
        </p:nvSpPr>
        <p:spPr>
          <a:xfrm>
            <a:off x="713225" y="1227525"/>
            <a:ext cx="7717500" cy="337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43" name="Google Shape;243;p19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grpSp>
        <p:nvGrpSpPr>
          <p:cNvPr id="244" name="Google Shape;244;p19"/>
          <p:cNvGrpSpPr/>
          <p:nvPr/>
        </p:nvGrpSpPr>
        <p:grpSpPr>
          <a:xfrm>
            <a:off x="-368915" y="-1589"/>
            <a:ext cx="1520263" cy="764964"/>
            <a:chOff x="-368915" y="-1589"/>
            <a:chExt cx="1520263" cy="764964"/>
          </a:xfrm>
        </p:grpSpPr>
        <p:grpSp>
          <p:nvGrpSpPr>
            <p:cNvPr id="245" name="Google Shape;245;p19"/>
            <p:cNvGrpSpPr/>
            <p:nvPr/>
          </p:nvGrpSpPr>
          <p:grpSpPr>
            <a:xfrm rot="5400000">
              <a:off x="235188" y="-513209"/>
              <a:ext cx="392943" cy="1439379"/>
              <a:chOff x="1752050" y="2866875"/>
              <a:chExt cx="475775" cy="1742800"/>
            </a:xfrm>
          </p:grpSpPr>
          <p:sp>
            <p:nvSpPr>
              <p:cNvPr id="246" name="Google Shape;246;p19"/>
              <p:cNvSpPr/>
              <p:nvPr/>
            </p:nvSpPr>
            <p:spPr>
              <a:xfrm>
                <a:off x="1752050" y="2866875"/>
                <a:ext cx="475775" cy="1461625"/>
              </a:xfrm>
              <a:custGeom>
                <a:avLst/>
                <a:gdLst/>
                <a:ahLst/>
                <a:cxnLst/>
                <a:rect l="l" t="t" r="r" b="b"/>
                <a:pathLst>
                  <a:path w="19031" h="58465" extrusionOk="0">
                    <a:moveTo>
                      <a:pt x="8632" y="1"/>
                    </a:moveTo>
                    <a:cubicBezTo>
                      <a:pt x="5624" y="9483"/>
                      <a:pt x="2322" y="19325"/>
                      <a:pt x="0" y="29167"/>
                    </a:cubicBezTo>
                    <a:cubicBezTo>
                      <a:pt x="1668" y="29658"/>
                      <a:pt x="5166" y="30671"/>
                      <a:pt x="6147" y="32012"/>
                    </a:cubicBezTo>
                    <a:cubicBezTo>
                      <a:pt x="4780" y="32354"/>
                      <a:pt x="3376" y="32532"/>
                      <a:pt x="1963" y="32532"/>
                    </a:cubicBezTo>
                    <a:cubicBezTo>
                      <a:pt x="1484" y="32532"/>
                      <a:pt x="1004" y="32511"/>
                      <a:pt x="523" y="32470"/>
                    </a:cubicBezTo>
                    <a:lnTo>
                      <a:pt x="523" y="32470"/>
                    </a:lnTo>
                    <a:cubicBezTo>
                      <a:pt x="1504" y="40481"/>
                      <a:pt x="4186" y="52154"/>
                      <a:pt x="12752" y="58465"/>
                    </a:cubicBezTo>
                    <a:cubicBezTo>
                      <a:pt x="16218" y="53495"/>
                      <a:pt x="18377" y="43129"/>
                      <a:pt x="18704" y="36132"/>
                    </a:cubicBezTo>
                    <a:cubicBezTo>
                      <a:pt x="18867" y="30344"/>
                      <a:pt x="19031" y="24001"/>
                      <a:pt x="18377" y="18148"/>
                    </a:cubicBezTo>
                    <a:cubicBezTo>
                      <a:pt x="16545" y="18148"/>
                      <a:pt x="15565" y="18148"/>
                      <a:pt x="14257" y="17821"/>
                    </a:cubicBezTo>
                    <a:cubicBezTo>
                      <a:pt x="15401" y="16677"/>
                      <a:pt x="16382" y="15990"/>
                      <a:pt x="17559" y="15009"/>
                    </a:cubicBezTo>
                    <a:cubicBezTo>
                      <a:pt x="16545" y="13341"/>
                      <a:pt x="9940" y="2486"/>
                      <a:pt x="863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9"/>
              <p:cNvSpPr/>
              <p:nvPr/>
            </p:nvSpPr>
            <p:spPr>
              <a:xfrm>
                <a:off x="1965000" y="3076850"/>
                <a:ext cx="225925" cy="1532825"/>
              </a:xfrm>
              <a:custGeom>
                <a:avLst/>
                <a:gdLst/>
                <a:ahLst/>
                <a:cxnLst/>
                <a:rect l="l" t="t" r="r" b="b"/>
                <a:pathLst>
                  <a:path w="9037" h="61313" extrusionOk="0">
                    <a:moveTo>
                      <a:pt x="243" y="1"/>
                    </a:moveTo>
                    <a:cubicBezTo>
                      <a:pt x="116" y="1"/>
                      <a:pt x="0" y="75"/>
                      <a:pt x="16" y="234"/>
                    </a:cubicBezTo>
                    <a:cubicBezTo>
                      <a:pt x="703" y="8964"/>
                      <a:pt x="311" y="17760"/>
                      <a:pt x="1488" y="26458"/>
                    </a:cubicBezTo>
                    <a:cubicBezTo>
                      <a:pt x="2044" y="30578"/>
                      <a:pt x="2959" y="34665"/>
                      <a:pt x="3482" y="38818"/>
                    </a:cubicBezTo>
                    <a:cubicBezTo>
                      <a:pt x="3777" y="40812"/>
                      <a:pt x="3907" y="42872"/>
                      <a:pt x="3907" y="44899"/>
                    </a:cubicBezTo>
                    <a:cubicBezTo>
                      <a:pt x="3907" y="46894"/>
                      <a:pt x="3482" y="48889"/>
                      <a:pt x="3613" y="50883"/>
                    </a:cubicBezTo>
                    <a:cubicBezTo>
                      <a:pt x="3809" y="54872"/>
                      <a:pt x="5771" y="58469"/>
                      <a:pt x="8518" y="61248"/>
                    </a:cubicBezTo>
                    <a:cubicBezTo>
                      <a:pt x="8577" y="61293"/>
                      <a:pt x="8639" y="61312"/>
                      <a:pt x="8696" y="61312"/>
                    </a:cubicBezTo>
                    <a:cubicBezTo>
                      <a:pt x="8890" y="61312"/>
                      <a:pt x="9037" y="61091"/>
                      <a:pt x="8910" y="60889"/>
                    </a:cubicBezTo>
                    <a:cubicBezTo>
                      <a:pt x="6360" y="58338"/>
                      <a:pt x="4496" y="55036"/>
                      <a:pt x="4136" y="51406"/>
                    </a:cubicBezTo>
                    <a:cubicBezTo>
                      <a:pt x="3973" y="49477"/>
                      <a:pt x="4333" y="47581"/>
                      <a:pt x="4398" y="45684"/>
                    </a:cubicBezTo>
                    <a:cubicBezTo>
                      <a:pt x="4431" y="43657"/>
                      <a:pt x="4333" y="41630"/>
                      <a:pt x="4104" y="39635"/>
                    </a:cubicBezTo>
                    <a:cubicBezTo>
                      <a:pt x="3646" y="35678"/>
                      <a:pt x="2796" y="31787"/>
                      <a:pt x="2207" y="27864"/>
                    </a:cubicBezTo>
                    <a:cubicBezTo>
                      <a:pt x="1586" y="23548"/>
                      <a:pt x="1226" y="19199"/>
                      <a:pt x="1128" y="14850"/>
                    </a:cubicBezTo>
                    <a:cubicBezTo>
                      <a:pt x="965" y="9978"/>
                      <a:pt x="899" y="5106"/>
                      <a:pt x="540" y="234"/>
                    </a:cubicBezTo>
                    <a:cubicBezTo>
                      <a:pt x="523" y="83"/>
                      <a:pt x="377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9"/>
              <p:cNvSpPr/>
              <p:nvPr/>
            </p:nvSpPr>
            <p:spPr>
              <a:xfrm>
                <a:off x="1905525" y="3168500"/>
                <a:ext cx="177975" cy="154550"/>
              </a:xfrm>
              <a:custGeom>
                <a:avLst/>
                <a:gdLst/>
                <a:ahLst/>
                <a:cxnLst/>
                <a:rect l="l" t="t" r="r" b="b"/>
                <a:pathLst>
                  <a:path w="7119" h="6182" extrusionOk="0">
                    <a:moveTo>
                      <a:pt x="6804" y="1"/>
                    </a:moveTo>
                    <a:cubicBezTo>
                      <a:pt x="6703" y="1"/>
                      <a:pt x="6599" y="51"/>
                      <a:pt x="6548" y="165"/>
                    </a:cubicBezTo>
                    <a:cubicBezTo>
                      <a:pt x="5867" y="2208"/>
                      <a:pt x="4159" y="3636"/>
                      <a:pt x="3119" y="5476"/>
                    </a:cubicBezTo>
                    <a:lnTo>
                      <a:pt x="3119" y="5476"/>
                    </a:lnTo>
                    <a:cubicBezTo>
                      <a:pt x="2550" y="3918"/>
                      <a:pt x="1473" y="2639"/>
                      <a:pt x="564" y="1276"/>
                    </a:cubicBezTo>
                    <a:cubicBezTo>
                      <a:pt x="516" y="1200"/>
                      <a:pt x="443" y="1168"/>
                      <a:pt x="369" y="1168"/>
                    </a:cubicBezTo>
                    <a:cubicBezTo>
                      <a:pt x="189" y="1168"/>
                      <a:pt x="0" y="1353"/>
                      <a:pt x="139" y="1538"/>
                    </a:cubicBezTo>
                    <a:lnTo>
                      <a:pt x="107" y="1538"/>
                    </a:lnTo>
                    <a:cubicBezTo>
                      <a:pt x="1055" y="2977"/>
                      <a:pt x="2232" y="4317"/>
                      <a:pt x="2755" y="5985"/>
                    </a:cubicBezTo>
                    <a:cubicBezTo>
                      <a:pt x="2755" y="6083"/>
                      <a:pt x="2886" y="6148"/>
                      <a:pt x="2984" y="6181"/>
                    </a:cubicBezTo>
                    <a:lnTo>
                      <a:pt x="3147" y="6181"/>
                    </a:lnTo>
                    <a:cubicBezTo>
                      <a:pt x="3246" y="6181"/>
                      <a:pt x="3344" y="6116"/>
                      <a:pt x="3376" y="6050"/>
                    </a:cubicBezTo>
                    <a:cubicBezTo>
                      <a:pt x="4390" y="3990"/>
                      <a:pt x="6286" y="2486"/>
                      <a:pt x="7039" y="328"/>
                    </a:cubicBezTo>
                    <a:cubicBezTo>
                      <a:pt x="7119" y="127"/>
                      <a:pt x="6965" y="1"/>
                      <a:pt x="68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9"/>
              <p:cNvSpPr/>
              <p:nvPr/>
            </p:nvSpPr>
            <p:spPr>
              <a:xfrm>
                <a:off x="1877300" y="3314425"/>
                <a:ext cx="210300" cy="153925"/>
              </a:xfrm>
              <a:custGeom>
                <a:avLst/>
                <a:gdLst/>
                <a:ahLst/>
                <a:cxnLst/>
                <a:rect l="l" t="t" r="r" b="b"/>
                <a:pathLst>
                  <a:path w="8412" h="6157" extrusionOk="0">
                    <a:moveTo>
                      <a:pt x="322" y="1"/>
                    </a:moveTo>
                    <a:cubicBezTo>
                      <a:pt x="161" y="1"/>
                      <a:pt x="1" y="173"/>
                      <a:pt x="91" y="377"/>
                    </a:cubicBezTo>
                    <a:cubicBezTo>
                      <a:pt x="1268" y="2404"/>
                      <a:pt x="2936" y="4072"/>
                      <a:pt x="4211" y="6034"/>
                    </a:cubicBezTo>
                    <a:cubicBezTo>
                      <a:pt x="4276" y="6115"/>
                      <a:pt x="4366" y="6156"/>
                      <a:pt x="4452" y="6156"/>
                    </a:cubicBezTo>
                    <a:cubicBezTo>
                      <a:pt x="4538" y="6156"/>
                      <a:pt x="4620" y="6115"/>
                      <a:pt x="4669" y="6034"/>
                    </a:cubicBezTo>
                    <a:cubicBezTo>
                      <a:pt x="5813" y="4399"/>
                      <a:pt x="7383" y="3025"/>
                      <a:pt x="8298" y="1194"/>
                    </a:cubicBezTo>
                    <a:cubicBezTo>
                      <a:pt x="8411" y="991"/>
                      <a:pt x="8228" y="804"/>
                      <a:pt x="8061" y="804"/>
                    </a:cubicBezTo>
                    <a:cubicBezTo>
                      <a:pt x="7986" y="804"/>
                      <a:pt x="7914" y="841"/>
                      <a:pt x="7873" y="933"/>
                    </a:cubicBezTo>
                    <a:cubicBezTo>
                      <a:pt x="7018" y="2643"/>
                      <a:pt x="5592" y="3954"/>
                      <a:pt x="4448" y="5453"/>
                    </a:cubicBezTo>
                    <a:lnTo>
                      <a:pt x="4448" y="5453"/>
                    </a:lnTo>
                    <a:cubicBezTo>
                      <a:pt x="3181" y="3653"/>
                      <a:pt x="1659" y="2030"/>
                      <a:pt x="516" y="115"/>
                    </a:cubicBezTo>
                    <a:cubicBezTo>
                      <a:pt x="466" y="35"/>
                      <a:pt x="394" y="1"/>
                      <a:pt x="3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9"/>
              <p:cNvSpPr/>
              <p:nvPr/>
            </p:nvSpPr>
            <p:spPr>
              <a:xfrm>
                <a:off x="1843250" y="3443225"/>
                <a:ext cx="294200" cy="204375"/>
              </a:xfrm>
              <a:custGeom>
                <a:avLst/>
                <a:gdLst/>
                <a:ahLst/>
                <a:cxnLst/>
                <a:rect l="l" t="t" r="r" b="b"/>
                <a:pathLst>
                  <a:path w="11768" h="8175" extrusionOk="0">
                    <a:moveTo>
                      <a:pt x="11417" y="0"/>
                    </a:moveTo>
                    <a:cubicBezTo>
                      <a:pt x="11342" y="0"/>
                      <a:pt x="11270" y="38"/>
                      <a:pt x="11230" y="129"/>
                    </a:cubicBezTo>
                    <a:cubicBezTo>
                      <a:pt x="10001" y="2840"/>
                      <a:pt x="8042" y="5034"/>
                      <a:pt x="6438" y="7503"/>
                    </a:cubicBezTo>
                    <a:lnTo>
                      <a:pt x="6438" y="7503"/>
                    </a:lnTo>
                    <a:cubicBezTo>
                      <a:pt x="4513" y="5600"/>
                      <a:pt x="2450" y="3808"/>
                      <a:pt x="538" y="1895"/>
                    </a:cubicBezTo>
                    <a:cubicBezTo>
                      <a:pt x="486" y="1844"/>
                      <a:pt x="428" y="1822"/>
                      <a:pt x="371" y="1822"/>
                    </a:cubicBezTo>
                    <a:cubicBezTo>
                      <a:pt x="176" y="1822"/>
                      <a:pt x="1" y="2078"/>
                      <a:pt x="178" y="2255"/>
                    </a:cubicBezTo>
                    <a:cubicBezTo>
                      <a:pt x="2172" y="4249"/>
                      <a:pt x="4298" y="6113"/>
                      <a:pt x="6292" y="8108"/>
                    </a:cubicBezTo>
                    <a:cubicBezTo>
                      <a:pt x="6350" y="8151"/>
                      <a:pt x="6419" y="8175"/>
                      <a:pt x="6487" y="8175"/>
                    </a:cubicBezTo>
                    <a:cubicBezTo>
                      <a:pt x="6576" y="8175"/>
                      <a:pt x="6662" y="8135"/>
                      <a:pt x="6718" y="8042"/>
                    </a:cubicBezTo>
                    <a:cubicBezTo>
                      <a:pt x="8352" y="5459"/>
                      <a:pt x="10412" y="3203"/>
                      <a:pt x="11655" y="391"/>
                    </a:cubicBezTo>
                    <a:cubicBezTo>
                      <a:pt x="11768" y="188"/>
                      <a:pt x="11585" y="0"/>
                      <a:pt x="1141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9"/>
              <p:cNvSpPr/>
              <p:nvPr/>
            </p:nvSpPr>
            <p:spPr>
              <a:xfrm>
                <a:off x="1863700" y="3664300"/>
                <a:ext cx="294775" cy="191725"/>
              </a:xfrm>
              <a:custGeom>
                <a:avLst/>
                <a:gdLst/>
                <a:ahLst/>
                <a:cxnLst/>
                <a:rect l="l" t="t" r="r" b="b"/>
                <a:pathLst>
                  <a:path w="11791" h="7669" extrusionOk="0">
                    <a:moveTo>
                      <a:pt x="11436" y="0"/>
                    </a:moveTo>
                    <a:cubicBezTo>
                      <a:pt x="11358" y="0"/>
                      <a:pt x="11280" y="34"/>
                      <a:pt x="11229" y="115"/>
                    </a:cubicBezTo>
                    <a:cubicBezTo>
                      <a:pt x="9743" y="2424"/>
                      <a:pt x="8073" y="4610"/>
                      <a:pt x="6722" y="7030"/>
                    </a:cubicBezTo>
                    <a:lnTo>
                      <a:pt x="6722" y="7030"/>
                    </a:lnTo>
                    <a:cubicBezTo>
                      <a:pt x="4518" y="5560"/>
                      <a:pt x="2466" y="3880"/>
                      <a:pt x="537" y="2077"/>
                    </a:cubicBezTo>
                    <a:cubicBezTo>
                      <a:pt x="485" y="2025"/>
                      <a:pt x="427" y="2003"/>
                      <a:pt x="370" y="2003"/>
                    </a:cubicBezTo>
                    <a:cubicBezTo>
                      <a:pt x="176" y="2003"/>
                      <a:pt x="0" y="2259"/>
                      <a:pt x="177" y="2436"/>
                    </a:cubicBezTo>
                    <a:cubicBezTo>
                      <a:pt x="2205" y="4333"/>
                      <a:pt x="4363" y="6066"/>
                      <a:pt x="6684" y="7635"/>
                    </a:cubicBezTo>
                    <a:cubicBezTo>
                      <a:pt x="6728" y="7657"/>
                      <a:pt x="6771" y="7668"/>
                      <a:pt x="6814" y="7668"/>
                    </a:cubicBezTo>
                    <a:cubicBezTo>
                      <a:pt x="6899" y="7668"/>
                      <a:pt x="6979" y="7625"/>
                      <a:pt x="7044" y="7537"/>
                    </a:cubicBezTo>
                    <a:cubicBezTo>
                      <a:pt x="8385" y="5020"/>
                      <a:pt x="10118" y="2763"/>
                      <a:pt x="11654" y="377"/>
                    </a:cubicBezTo>
                    <a:cubicBezTo>
                      <a:pt x="11790" y="173"/>
                      <a:pt x="11613" y="0"/>
                      <a:pt x="114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9"/>
              <p:cNvSpPr/>
              <p:nvPr/>
            </p:nvSpPr>
            <p:spPr>
              <a:xfrm>
                <a:off x="1854875" y="3855800"/>
                <a:ext cx="302475" cy="171125"/>
              </a:xfrm>
              <a:custGeom>
                <a:avLst/>
                <a:gdLst/>
                <a:ahLst/>
                <a:cxnLst/>
                <a:rect l="l" t="t" r="r" b="b"/>
                <a:pathLst>
                  <a:path w="12099" h="6845" extrusionOk="0">
                    <a:moveTo>
                      <a:pt x="379" y="0"/>
                    </a:moveTo>
                    <a:cubicBezTo>
                      <a:pt x="171" y="0"/>
                      <a:pt x="1" y="256"/>
                      <a:pt x="203" y="433"/>
                    </a:cubicBezTo>
                    <a:cubicBezTo>
                      <a:pt x="2656" y="2722"/>
                      <a:pt x="5272" y="4847"/>
                      <a:pt x="8018" y="6809"/>
                    </a:cubicBezTo>
                    <a:cubicBezTo>
                      <a:pt x="8056" y="6834"/>
                      <a:pt x="8098" y="6845"/>
                      <a:pt x="8141" y="6845"/>
                    </a:cubicBezTo>
                    <a:cubicBezTo>
                      <a:pt x="8211" y="6845"/>
                      <a:pt x="8285" y="6817"/>
                      <a:pt x="8345" y="6777"/>
                    </a:cubicBezTo>
                    <a:cubicBezTo>
                      <a:pt x="9784" y="4946"/>
                      <a:pt x="11288" y="3049"/>
                      <a:pt x="12040" y="826"/>
                    </a:cubicBezTo>
                    <a:cubicBezTo>
                      <a:pt x="12099" y="631"/>
                      <a:pt x="11948" y="505"/>
                      <a:pt x="11796" y="505"/>
                    </a:cubicBezTo>
                    <a:cubicBezTo>
                      <a:pt x="11693" y="505"/>
                      <a:pt x="11589" y="563"/>
                      <a:pt x="11550" y="695"/>
                    </a:cubicBezTo>
                    <a:cubicBezTo>
                      <a:pt x="10854" y="2750"/>
                      <a:pt x="9456" y="4530"/>
                      <a:pt x="8122" y="6241"/>
                    </a:cubicBezTo>
                    <a:lnTo>
                      <a:pt x="8122" y="6241"/>
                    </a:lnTo>
                    <a:cubicBezTo>
                      <a:pt x="5466" y="4373"/>
                      <a:pt x="2936" y="2286"/>
                      <a:pt x="563" y="74"/>
                    </a:cubicBezTo>
                    <a:cubicBezTo>
                      <a:pt x="504" y="22"/>
                      <a:pt x="440" y="0"/>
                      <a:pt x="3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9"/>
              <p:cNvSpPr/>
              <p:nvPr/>
            </p:nvSpPr>
            <p:spPr>
              <a:xfrm>
                <a:off x="1922275" y="4039125"/>
                <a:ext cx="23970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9588" h="5493" extrusionOk="0">
                    <a:moveTo>
                      <a:pt x="9240" y="0"/>
                    </a:moveTo>
                    <a:cubicBezTo>
                      <a:pt x="9164" y="0"/>
                      <a:pt x="9091" y="38"/>
                      <a:pt x="9050" y="130"/>
                    </a:cubicBezTo>
                    <a:cubicBezTo>
                      <a:pt x="8204" y="1791"/>
                      <a:pt x="7028" y="3301"/>
                      <a:pt x="6039" y="4921"/>
                    </a:cubicBezTo>
                    <a:lnTo>
                      <a:pt x="6039" y="4921"/>
                    </a:lnTo>
                    <a:cubicBezTo>
                      <a:pt x="3920" y="3669"/>
                      <a:pt x="2385" y="1686"/>
                      <a:pt x="450" y="196"/>
                    </a:cubicBezTo>
                    <a:cubicBezTo>
                      <a:pt x="403" y="161"/>
                      <a:pt x="358" y="145"/>
                      <a:pt x="315" y="145"/>
                    </a:cubicBezTo>
                    <a:cubicBezTo>
                      <a:pt x="121" y="145"/>
                      <a:pt x="1" y="466"/>
                      <a:pt x="189" y="653"/>
                    </a:cubicBezTo>
                    <a:cubicBezTo>
                      <a:pt x="2216" y="2158"/>
                      <a:pt x="3753" y="4250"/>
                      <a:pt x="6009" y="5460"/>
                    </a:cubicBezTo>
                    <a:cubicBezTo>
                      <a:pt x="6042" y="5482"/>
                      <a:pt x="6082" y="5493"/>
                      <a:pt x="6123" y="5493"/>
                    </a:cubicBezTo>
                    <a:cubicBezTo>
                      <a:pt x="6205" y="5493"/>
                      <a:pt x="6292" y="5449"/>
                      <a:pt x="6336" y="5362"/>
                    </a:cubicBezTo>
                    <a:cubicBezTo>
                      <a:pt x="7350" y="3694"/>
                      <a:pt x="8592" y="2125"/>
                      <a:pt x="9475" y="359"/>
                    </a:cubicBezTo>
                    <a:cubicBezTo>
                      <a:pt x="9587" y="180"/>
                      <a:pt x="9407" y="0"/>
                      <a:pt x="92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4" name="Google Shape;254;p19"/>
            <p:cNvSpPr/>
            <p:nvPr/>
          </p:nvSpPr>
          <p:spPr>
            <a:xfrm rot="5974352">
              <a:off x="159691" y="-227710"/>
              <a:ext cx="317208" cy="1340333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" name="Google Shape;255;p19"/>
            <p:cNvGrpSpPr/>
            <p:nvPr/>
          </p:nvGrpSpPr>
          <p:grpSpPr>
            <a:xfrm rot="3855143">
              <a:off x="-148717" y="141935"/>
              <a:ext cx="618789" cy="477916"/>
              <a:chOff x="5467375" y="2021125"/>
              <a:chExt cx="618800" cy="477925"/>
            </a:xfrm>
          </p:grpSpPr>
          <p:sp>
            <p:nvSpPr>
              <p:cNvPr id="256" name="Google Shape;256;p19"/>
              <p:cNvSpPr/>
              <p:nvPr/>
            </p:nvSpPr>
            <p:spPr>
              <a:xfrm>
                <a:off x="5467375" y="20211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9"/>
              <p:cNvSpPr/>
              <p:nvPr/>
            </p:nvSpPr>
            <p:spPr>
              <a:xfrm>
                <a:off x="5539325" y="21920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9"/>
              <p:cNvSpPr/>
              <p:nvPr/>
            </p:nvSpPr>
            <p:spPr>
              <a:xfrm>
                <a:off x="5599650" y="22462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9"/>
              <p:cNvSpPr/>
              <p:nvPr/>
            </p:nvSpPr>
            <p:spPr>
              <a:xfrm>
                <a:off x="5655725" y="22460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9"/>
              <p:cNvSpPr/>
              <p:nvPr/>
            </p:nvSpPr>
            <p:spPr>
              <a:xfrm>
                <a:off x="5659250" y="23279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61" name="Google Shape;261;p19"/>
          <p:cNvGrpSpPr/>
          <p:nvPr/>
        </p:nvGrpSpPr>
        <p:grpSpPr>
          <a:xfrm>
            <a:off x="8148212" y="-300701"/>
            <a:ext cx="1464801" cy="1140328"/>
            <a:chOff x="8148212" y="-300701"/>
            <a:chExt cx="1464801" cy="1140328"/>
          </a:xfrm>
        </p:grpSpPr>
        <p:sp>
          <p:nvSpPr>
            <p:cNvPr id="262" name="Google Shape;262;p19"/>
            <p:cNvSpPr/>
            <p:nvPr/>
          </p:nvSpPr>
          <p:spPr>
            <a:xfrm rot="-5400000">
              <a:off x="8784263" y="-130650"/>
              <a:ext cx="317200" cy="1340300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 rot="-8032937">
              <a:off x="8549350" y="-741"/>
              <a:ext cx="707509" cy="680388"/>
              <a:chOff x="6624525" y="1838863"/>
              <a:chExt cx="956750" cy="920075"/>
            </a:xfrm>
          </p:grpSpPr>
          <p:sp>
            <p:nvSpPr>
              <p:cNvPr id="264" name="Google Shape;264;p19"/>
              <p:cNvSpPr/>
              <p:nvPr/>
            </p:nvSpPr>
            <p:spPr>
              <a:xfrm>
                <a:off x="6624525" y="1838863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19"/>
              <p:cNvSpPr/>
              <p:nvPr/>
            </p:nvSpPr>
            <p:spPr>
              <a:xfrm>
                <a:off x="6749225" y="1983763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19"/>
              <p:cNvSpPr/>
              <p:nvPr/>
            </p:nvSpPr>
            <p:spPr>
              <a:xfrm>
                <a:off x="6813650" y="2412463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267;p19"/>
              <p:cNvSpPr/>
              <p:nvPr/>
            </p:nvSpPr>
            <p:spPr>
              <a:xfrm>
                <a:off x="6938075" y="2231038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268;p19"/>
              <p:cNvSpPr/>
              <p:nvPr/>
            </p:nvSpPr>
            <p:spPr>
              <a:xfrm>
                <a:off x="7094050" y="2121688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9"/>
              <p:cNvSpPr/>
              <p:nvPr/>
            </p:nvSpPr>
            <p:spPr>
              <a:xfrm>
                <a:off x="7206850" y="2012738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0" name="Google Shape;270;p19"/>
            <p:cNvGrpSpPr/>
            <p:nvPr/>
          </p:nvGrpSpPr>
          <p:grpSpPr>
            <a:xfrm rot="-3615528" flipH="1">
              <a:off x="8344802" y="-201977"/>
              <a:ext cx="739185" cy="881827"/>
              <a:chOff x="5935950" y="2680963"/>
              <a:chExt cx="1911874" cy="2280812"/>
            </a:xfrm>
          </p:grpSpPr>
          <p:sp>
            <p:nvSpPr>
              <p:cNvPr id="271" name="Google Shape;271;p19"/>
              <p:cNvSpPr/>
              <p:nvPr/>
            </p:nvSpPr>
            <p:spPr>
              <a:xfrm>
                <a:off x="5935950" y="2963369"/>
                <a:ext cx="1693287" cy="1998406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272;p19"/>
              <p:cNvSpPr/>
              <p:nvPr/>
            </p:nvSpPr>
            <p:spPr>
              <a:xfrm>
                <a:off x="6567320" y="2812744"/>
                <a:ext cx="383857" cy="1209246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273;p19"/>
              <p:cNvSpPr/>
              <p:nvPr/>
            </p:nvSpPr>
            <p:spPr>
              <a:xfrm>
                <a:off x="6579248" y="3342978"/>
                <a:ext cx="1130508" cy="696527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19"/>
              <p:cNvSpPr/>
              <p:nvPr/>
            </p:nvSpPr>
            <p:spPr>
              <a:xfrm>
                <a:off x="6993436" y="2816995"/>
                <a:ext cx="283547" cy="655222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19"/>
              <p:cNvSpPr/>
              <p:nvPr/>
            </p:nvSpPr>
            <p:spPr>
              <a:xfrm>
                <a:off x="7266452" y="3145909"/>
                <a:ext cx="507961" cy="133176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9"/>
              <p:cNvSpPr/>
              <p:nvPr/>
            </p:nvSpPr>
            <p:spPr>
              <a:xfrm>
                <a:off x="7393031" y="2738637"/>
                <a:ext cx="179937" cy="382969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9"/>
              <p:cNvSpPr/>
              <p:nvPr/>
            </p:nvSpPr>
            <p:spPr>
              <a:xfrm>
                <a:off x="6841542" y="2779624"/>
                <a:ext cx="147325" cy="114206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9"/>
              <p:cNvSpPr/>
              <p:nvPr/>
            </p:nvSpPr>
            <p:spPr>
              <a:xfrm>
                <a:off x="7181813" y="2752722"/>
                <a:ext cx="147325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19"/>
              <p:cNvSpPr/>
              <p:nvPr/>
            </p:nvSpPr>
            <p:spPr>
              <a:xfrm>
                <a:off x="7461935" y="2680963"/>
                <a:ext cx="170357" cy="123723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19"/>
              <p:cNvSpPr/>
              <p:nvPr/>
            </p:nvSpPr>
            <p:spPr>
              <a:xfrm>
                <a:off x="7563515" y="2908297"/>
                <a:ext cx="147389" cy="114142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9"/>
              <p:cNvSpPr/>
              <p:nvPr/>
            </p:nvSpPr>
            <p:spPr>
              <a:xfrm>
                <a:off x="7701134" y="3082524"/>
                <a:ext cx="146691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9"/>
              <p:cNvSpPr/>
              <p:nvPr/>
            </p:nvSpPr>
            <p:spPr>
              <a:xfrm>
                <a:off x="7620237" y="3310746"/>
                <a:ext cx="148086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9"/>
              <p:cNvSpPr/>
              <p:nvPr/>
            </p:nvSpPr>
            <p:spPr>
              <a:xfrm>
                <a:off x="7345698" y="3055559"/>
                <a:ext cx="14732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CUSTOM_8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31"/>
          <p:cNvSpPr txBox="1">
            <a:spLocks noGrp="1"/>
          </p:cNvSpPr>
          <p:nvPr>
            <p:ph type="title"/>
          </p:nvPr>
        </p:nvSpPr>
        <p:spPr>
          <a:xfrm>
            <a:off x="5151850" y="1762086"/>
            <a:ext cx="3415200" cy="1939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9F7D2-D94C-4CC5-B005-BF318E247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921E76-F62B-4A01-BDCD-ACC38C3E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17A3B2-743A-4221-8525-9C1F59B722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22A06-A3DF-42B8-9F77-CA347B88C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00601"/>
            <a:ext cx="2895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04664-88CB-487A-8F40-D77FCA2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00601"/>
            <a:ext cx="2133600" cy="24050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5E87C5B-57F1-43ED-8424-B3975784F1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3057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4595650" y="3052625"/>
            <a:ext cx="3698100" cy="54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4595650" y="3639450"/>
            <a:ext cx="3698100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>
                <a:solidFill>
                  <a:schemeClr val="lt1"/>
                </a:solidFill>
              </a:defRPr>
            </a:lvl1pPr>
            <a:lvl2pPr lvl="1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2pPr>
            <a:lvl3pPr lvl="2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3pPr>
            <a:lvl4pPr lvl="3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4pPr>
            <a:lvl5pPr lvl="4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5pPr>
            <a:lvl6pPr lvl="5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6pPr>
            <a:lvl7pPr lvl="6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7pPr>
            <a:lvl8pPr lvl="7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8pPr>
            <a:lvl9pPr lvl="8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None/>
              <a:defRPr sz="70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241038" y="1234737"/>
            <a:ext cx="3045900" cy="222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algn="ctr">
              <a:spcBef>
                <a:spcPts val="1600"/>
              </a:spcBef>
              <a:spcAft>
                <a:spcPts val="0"/>
              </a:spcAft>
              <a:buNone/>
              <a:defRPr sz="1600"/>
            </a:lvl2pPr>
            <a:lvl3pPr lvl="2" algn="ctr">
              <a:spcBef>
                <a:spcPts val="1600"/>
              </a:spcBef>
              <a:spcAft>
                <a:spcPts val="0"/>
              </a:spcAft>
              <a:buNone/>
              <a:defRPr sz="1600"/>
            </a:lvl3pPr>
            <a:lvl4pPr lvl="3" algn="ctr">
              <a:spcBef>
                <a:spcPts val="1600"/>
              </a:spcBef>
              <a:spcAft>
                <a:spcPts val="0"/>
              </a:spcAft>
              <a:buNone/>
              <a:defRPr sz="1600"/>
            </a:lvl4pPr>
            <a:lvl5pPr lvl="4" algn="ctr">
              <a:spcBef>
                <a:spcPts val="1600"/>
              </a:spcBef>
              <a:spcAft>
                <a:spcPts val="0"/>
              </a:spcAft>
              <a:buNone/>
              <a:defRPr sz="1600"/>
            </a:lvl5pPr>
            <a:lvl6pPr lvl="5" algn="ctr">
              <a:spcBef>
                <a:spcPts val="1600"/>
              </a:spcBef>
              <a:spcAft>
                <a:spcPts val="0"/>
              </a:spcAft>
              <a:buNone/>
              <a:defRPr sz="1600"/>
            </a:lvl6pPr>
            <a:lvl7pPr lvl="6" algn="ctr">
              <a:spcBef>
                <a:spcPts val="1600"/>
              </a:spcBef>
              <a:spcAft>
                <a:spcPts val="0"/>
              </a:spcAft>
              <a:buNone/>
              <a:defRPr sz="1600"/>
            </a:lvl7pPr>
            <a:lvl8pPr lvl="7" algn="ctr">
              <a:spcBef>
                <a:spcPts val="1600"/>
              </a:spcBef>
              <a:spcAft>
                <a:spcPts val="0"/>
              </a:spcAft>
              <a:buNone/>
              <a:defRPr sz="1600"/>
            </a:lvl8pPr>
            <a:lvl9pPr lvl="8" algn="ctr">
              <a:spcBef>
                <a:spcPts val="1600"/>
              </a:spcBef>
              <a:spcAft>
                <a:spcPts val="160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 flipH="1">
            <a:off x="2709600" y="44667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64700" y="31925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 flipH="1">
            <a:off x="8069525" y="2323542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 flipH="1">
            <a:off x="3714481" y="1811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title"/>
          </p:nvPr>
        </p:nvSpPr>
        <p:spPr>
          <a:xfrm>
            <a:off x="4318325" y="317282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">
  <p:cSld name="CUSTOM_1_1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2994000" y="1793200"/>
            <a:ext cx="3156000" cy="7563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+ text  2">
  <p:cSld name="CUSTOM_1_1_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5"/>
          <p:cNvGrpSpPr/>
          <p:nvPr/>
        </p:nvGrpSpPr>
        <p:grpSpPr>
          <a:xfrm>
            <a:off x="6345151" y="1601353"/>
            <a:ext cx="2701195" cy="2419543"/>
            <a:chOff x="-813174" y="1753753"/>
            <a:chExt cx="2701195" cy="2419543"/>
          </a:xfrm>
        </p:grpSpPr>
        <p:sp>
          <p:nvSpPr>
            <p:cNvPr id="68" name="Google Shape;68;p15"/>
            <p:cNvSpPr/>
            <p:nvPr/>
          </p:nvSpPr>
          <p:spPr>
            <a:xfrm rot="4993106">
              <a:off x="224345" y="1781107"/>
              <a:ext cx="626156" cy="2645767"/>
            </a:xfrm>
            <a:custGeom>
              <a:avLst/>
              <a:gdLst/>
              <a:ahLst/>
              <a:cxnLst/>
              <a:rect l="l" t="t" r="r" b="b"/>
              <a:pathLst>
                <a:path w="12688" h="53612" extrusionOk="0">
                  <a:moveTo>
                    <a:pt x="2559" y="0"/>
                  </a:moveTo>
                  <a:cubicBezTo>
                    <a:pt x="2453" y="0"/>
                    <a:pt x="2341" y="19"/>
                    <a:pt x="2224" y="59"/>
                  </a:cubicBezTo>
                  <a:cubicBezTo>
                    <a:pt x="197" y="778"/>
                    <a:pt x="3695" y="4636"/>
                    <a:pt x="4219" y="5388"/>
                  </a:cubicBezTo>
                  <a:cubicBezTo>
                    <a:pt x="4219" y="5421"/>
                    <a:pt x="4251" y="5454"/>
                    <a:pt x="4284" y="5454"/>
                  </a:cubicBezTo>
                  <a:cubicBezTo>
                    <a:pt x="4447" y="6010"/>
                    <a:pt x="4644" y="6598"/>
                    <a:pt x="4807" y="7154"/>
                  </a:cubicBezTo>
                  <a:cubicBezTo>
                    <a:pt x="3950" y="7059"/>
                    <a:pt x="2894" y="6753"/>
                    <a:pt x="1928" y="6753"/>
                  </a:cubicBezTo>
                  <a:cubicBezTo>
                    <a:pt x="1236" y="6753"/>
                    <a:pt x="590" y="6910"/>
                    <a:pt x="99" y="7416"/>
                  </a:cubicBezTo>
                  <a:cubicBezTo>
                    <a:pt x="0" y="7547"/>
                    <a:pt x="0" y="7841"/>
                    <a:pt x="229" y="7841"/>
                  </a:cubicBezTo>
                  <a:cubicBezTo>
                    <a:pt x="665" y="7903"/>
                    <a:pt x="1098" y="7927"/>
                    <a:pt x="1530" y="7927"/>
                  </a:cubicBezTo>
                  <a:cubicBezTo>
                    <a:pt x="2687" y="7927"/>
                    <a:pt x="3837" y="7758"/>
                    <a:pt x="5003" y="7710"/>
                  </a:cubicBezTo>
                  <a:cubicBezTo>
                    <a:pt x="5330" y="8789"/>
                    <a:pt x="5657" y="9901"/>
                    <a:pt x="5952" y="11013"/>
                  </a:cubicBezTo>
                  <a:cubicBezTo>
                    <a:pt x="4971" y="10588"/>
                    <a:pt x="3924" y="10359"/>
                    <a:pt x="2878" y="10326"/>
                  </a:cubicBezTo>
                  <a:cubicBezTo>
                    <a:pt x="2420" y="10326"/>
                    <a:pt x="1276" y="10326"/>
                    <a:pt x="1276" y="11013"/>
                  </a:cubicBezTo>
                  <a:cubicBezTo>
                    <a:pt x="1276" y="11739"/>
                    <a:pt x="2207" y="11916"/>
                    <a:pt x="3262" y="11916"/>
                  </a:cubicBezTo>
                  <a:cubicBezTo>
                    <a:pt x="4265" y="11916"/>
                    <a:pt x="5379" y="11756"/>
                    <a:pt x="5911" y="11756"/>
                  </a:cubicBezTo>
                  <a:cubicBezTo>
                    <a:pt x="5978" y="11756"/>
                    <a:pt x="6035" y="11759"/>
                    <a:pt x="6082" y="11765"/>
                  </a:cubicBezTo>
                  <a:lnTo>
                    <a:pt x="6148" y="11765"/>
                  </a:lnTo>
                  <a:cubicBezTo>
                    <a:pt x="6540" y="13301"/>
                    <a:pt x="6867" y="14838"/>
                    <a:pt x="7161" y="16375"/>
                  </a:cubicBezTo>
                  <a:cubicBezTo>
                    <a:pt x="5965" y="16113"/>
                    <a:pt x="4899" y="15668"/>
                    <a:pt x="3662" y="15668"/>
                  </a:cubicBezTo>
                  <a:cubicBezTo>
                    <a:pt x="3512" y="15668"/>
                    <a:pt x="3360" y="15674"/>
                    <a:pt x="3205" y="15688"/>
                  </a:cubicBezTo>
                  <a:cubicBezTo>
                    <a:pt x="2682" y="15721"/>
                    <a:pt x="1537" y="15754"/>
                    <a:pt x="1472" y="16506"/>
                  </a:cubicBezTo>
                  <a:cubicBezTo>
                    <a:pt x="1406" y="17225"/>
                    <a:pt x="3107" y="17454"/>
                    <a:pt x="3565" y="17520"/>
                  </a:cubicBezTo>
                  <a:cubicBezTo>
                    <a:pt x="4099" y="17579"/>
                    <a:pt x="4681" y="17632"/>
                    <a:pt x="5267" y="17632"/>
                  </a:cubicBezTo>
                  <a:cubicBezTo>
                    <a:pt x="5971" y="17632"/>
                    <a:pt x="6682" y="17555"/>
                    <a:pt x="7325" y="17323"/>
                  </a:cubicBezTo>
                  <a:cubicBezTo>
                    <a:pt x="7554" y="18664"/>
                    <a:pt x="7717" y="20037"/>
                    <a:pt x="7913" y="21378"/>
                  </a:cubicBezTo>
                  <a:cubicBezTo>
                    <a:pt x="6775" y="20991"/>
                    <a:pt x="5541" y="20350"/>
                    <a:pt x="4345" y="20350"/>
                  </a:cubicBezTo>
                  <a:cubicBezTo>
                    <a:pt x="3823" y="20350"/>
                    <a:pt x="3309" y="20472"/>
                    <a:pt x="2812" y="20789"/>
                  </a:cubicBezTo>
                  <a:cubicBezTo>
                    <a:pt x="2649" y="20887"/>
                    <a:pt x="2649" y="21116"/>
                    <a:pt x="2812" y="21214"/>
                  </a:cubicBezTo>
                  <a:cubicBezTo>
                    <a:pt x="3970" y="21885"/>
                    <a:pt x="5411" y="22101"/>
                    <a:pt x="6766" y="22101"/>
                  </a:cubicBezTo>
                  <a:cubicBezTo>
                    <a:pt x="6866" y="22101"/>
                    <a:pt x="6965" y="22100"/>
                    <a:pt x="7063" y="22097"/>
                  </a:cubicBezTo>
                  <a:lnTo>
                    <a:pt x="7129" y="22097"/>
                  </a:lnTo>
                  <a:cubicBezTo>
                    <a:pt x="7145" y="22114"/>
                    <a:pt x="7161" y="22122"/>
                    <a:pt x="7178" y="22122"/>
                  </a:cubicBezTo>
                  <a:cubicBezTo>
                    <a:pt x="7194" y="22122"/>
                    <a:pt x="7210" y="22114"/>
                    <a:pt x="7227" y="22097"/>
                  </a:cubicBezTo>
                  <a:cubicBezTo>
                    <a:pt x="7488" y="22097"/>
                    <a:pt x="7717" y="22097"/>
                    <a:pt x="7979" y="22065"/>
                  </a:cubicBezTo>
                  <a:cubicBezTo>
                    <a:pt x="8208" y="24452"/>
                    <a:pt x="8306" y="26839"/>
                    <a:pt x="8240" y="29225"/>
                  </a:cubicBezTo>
                  <a:cubicBezTo>
                    <a:pt x="8142" y="33215"/>
                    <a:pt x="7685" y="37237"/>
                    <a:pt x="7358" y="41226"/>
                  </a:cubicBezTo>
                  <a:cubicBezTo>
                    <a:pt x="7031" y="45378"/>
                    <a:pt x="5298" y="49269"/>
                    <a:pt x="4349" y="53291"/>
                  </a:cubicBezTo>
                  <a:cubicBezTo>
                    <a:pt x="4310" y="53486"/>
                    <a:pt x="4469" y="53612"/>
                    <a:pt x="4624" y="53612"/>
                  </a:cubicBezTo>
                  <a:cubicBezTo>
                    <a:pt x="4729" y="53612"/>
                    <a:pt x="4833" y="53554"/>
                    <a:pt x="4872" y="53422"/>
                  </a:cubicBezTo>
                  <a:cubicBezTo>
                    <a:pt x="5755" y="49596"/>
                    <a:pt x="7227" y="45934"/>
                    <a:pt x="7783" y="42043"/>
                  </a:cubicBezTo>
                  <a:cubicBezTo>
                    <a:pt x="8371" y="37825"/>
                    <a:pt x="8600" y="33444"/>
                    <a:pt x="8764" y="29225"/>
                  </a:cubicBezTo>
                  <a:cubicBezTo>
                    <a:pt x="8796" y="27885"/>
                    <a:pt x="8796" y="26544"/>
                    <a:pt x="8764" y="25236"/>
                  </a:cubicBezTo>
                  <a:cubicBezTo>
                    <a:pt x="8829" y="25236"/>
                    <a:pt x="8894" y="25171"/>
                    <a:pt x="8927" y="25106"/>
                  </a:cubicBezTo>
                  <a:lnTo>
                    <a:pt x="8927" y="25073"/>
                  </a:lnTo>
                  <a:cubicBezTo>
                    <a:pt x="9777" y="24517"/>
                    <a:pt x="10431" y="23667"/>
                    <a:pt x="11216" y="23046"/>
                  </a:cubicBezTo>
                  <a:cubicBezTo>
                    <a:pt x="11870" y="22490"/>
                    <a:pt x="12687" y="21770"/>
                    <a:pt x="12687" y="20855"/>
                  </a:cubicBezTo>
                  <a:cubicBezTo>
                    <a:pt x="12687" y="20724"/>
                    <a:pt x="12589" y="20626"/>
                    <a:pt x="12458" y="20626"/>
                  </a:cubicBezTo>
                  <a:cubicBezTo>
                    <a:pt x="12295" y="20588"/>
                    <a:pt x="12138" y="20570"/>
                    <a:pt x="11987" y="20570"/>
                  </a:cubicBezTo>
                  <a:cubicBezTo>
                    <a:pt x="10314" y="20570"/>
                    <a:pt x="9325" y="22754"/>
                    <a:pt x="8665" y="24223"/>
                  </a:cubicBezTo>
                  <a:cubicBezTo>
                    <a:pt x="8567" y="22784"/>
                    <a:pt x="8437" y="21313"/>
                    <a:pt x="8240" y="19874"/>
                  </a:cubicBezTo>
                  <a:cubicBezTo>
                    <a:pt x="8306" y="19874"/>
                    <a:pt x="8371" y="19841"/>
                    <a:pt x="8404" y="19808"/>
                  </a:cubicBezTo>
                  <a:cubicBezTo>
                    <a:pt x="9352" y="18729"/>
                    <a:pt x="10791" y="17389"/>
                    <a:pt x="10824" y="15852"/>
                  </a:cubicBezTo>
                  <a:cubicBezTo>
                    <a:pt x="10824" y="15721"/>
                    <a:pt x="10725" y="15590"/>
                    <a:pt x="10562" y="15590"/>
                  </a:cubicBezTo>
                  <a:cubicBezTo>
                    <a:pt x="9123" y="15688"/>
                    <a:pt x="8469" y="17291"/>
                    <a:pt x="8077" y="18631"/>
                  </a:cubicBezTo>
                  <a:cubicBezTo>
                    <a:pt x="7848" y="17323"/>
                    <a:pt x="7619" y="16015"/>
                    <a:pt x="7325" y="14707"/>
                  </a:cubicBezTo>
                  <a:lnTo>
                    <a:pt x="7325" y="14707"/>
                  </a:lnTo>
                  <a:cubicBezTo>
                    <a:pt x="7351" y="14716"/>
                    <a:pt x="7377" y="14720"/>
                    <a:pt x="7403" y="14720"/>
                  </a:cubicBezTo>
                  <a:cubicBezTo>
                    <a:pt x="7473" y="14720"/>
                    <a:pt x="7539" y="14690"/>
                    <a:pt x="7586" y="14642"/>
                  </a:cubicBezTo>
                  <a:cubicBezTo>
                    <a:pt x="7979" y="14217"/>
                    <a:pt x="11510" y="9737"/>
                    <a:pt x="9712" y="9443"/>
                  </a:cubicBezTo>
                  <a:cubicBezTo>
                    <a:pt x="9683" y="9438"/>
                    <a:pt x="9653" y="9436"/>
                    <a:pt x="9625" y="9436"/>
                  </a:cubicBezTo>
                  <a:cubicBezTo>
                    <a:pt x="9045" y="9436"/>
                    <a:pt x="8588" y="10344"/>
                    <a:pt x="8338" y="10718"/>
                  </a:cubicBezTo>
                  <a:cubicBezTo>
                    <a:pt x="7815" y="11667"/>
                    <a:pt x="7390" y="12680"/>
                    <a:pt x="7129" y="13759"/>
                  </a:cubicBezTo>
                  <a:cubicBezTo>
                    <a:pt x="6834" y="12451"/>
                    <a:pt x="6507" y="11143"/>
                    <a:pt x="6115" y="9868"/>
                  </a:cubicBezTo>
                  <a:cubicBezTo>
                    <a:pt x="6867" y="9018"/>
                    <a:pt x="7227" y="7808"/>
                    <a:pt x="7750" y="6827"/>
                  </a:cubicBezTo>
                  <a:cubicBezTo>
                    <a:pt x="8208" y="6010"/>
                    <a:pt x="8731" y="4996"/>
                    <a:pt x="8502" y="4015"/>
                  </a:cubicBezTo>
                  <a:cubicBezTo>
                    <a:pt x="8455" y="3921"/>
                    <a:pt x="8358" y="3845"/>
                    <a:pt x="8246" y="3845"/>
                  </a:cubicBezTo>
                  <a:cubicBezTo>
                    <a:pt x="8202" y="3845"/>
                    <a:pt x="8156" y="3857"/>
                    <a:pt x="8110" y="3884"/>
                  </a:cubicBezTo>
                  <a:cubicBezTo>
                    <a:pt x="6638" y="4538"/>
                    <a:pt x="5788" y="6566"/>
                    <a:pt x="5690" y="8266"/>
                  </a:cubicBezTo>
                  <a:cubicBezTo>
                    <a:pt x="5363" y="7187"/>
                    <a:pt x="5036" y="6141"/>
                    <a:pt x="4676" y="5062"/>
                  </a:cubicBezTo>
                  <a:lnTo>
                    <a:pt x="4676" y="5029"/>
                  </a:lnTo>
                  <a:cubicBezTo>
                    <a:pt x="4584" y="4019"/>
                    <a:pt x="4120" y="0"/>
                    <a:pt x="2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" name="Google Shape;69;p15"/>
            <p:cNvGrpSpPr/>
            <p:nvPr/>
          </p:nvGrpSpPr>
          <p:grpSpPr>
            <a:xfrm>
              <a:off x="-144996" y="1753753"/>
              <a:ext cx="821067" cy="1785140"/>
              <a:chOff x="5269250" y="2611925"/>
              <a:chExt cx="520750" cy="1132200"/>
            </a:xfrm>
          </p:grpSpPr>
          <p:sp>
            <p:nvSpPr>
              <p:cNvPr id="70" name="Google Shape;70;p15"/>
              <p:cNvSpPr/>
              <p:nvPr/>
            </p:nvSpPr>
            <p:spPr>
              <a:xfrm>
                <a:off x="5269250" y="2611925"/>
                <a:ext cx="520750" cy="1132200"/>
              </a:xfrm>
              <a:custGeom>
                <a:avLst/>
                <a:gdLst/>
                <a:ahLst/>
                <a:cxnLst/>
                <a:rect l="l" t="t" r="r" b="b"/>
                <a:pathLst>
                  <a:path w="20830" h="45288" extrusionOk="0">
                    <a:moveTo>
                      <a:pt x="17134" y="0"/>
                    </a:moveTo>
                    <a:cubicBezTo>
                      <a:pt x="15434" y="1145"/>
                      <a:pt x="13832" y="2878"/>
                      <a:pt x="12458" y="4284"/>
                    </a:cubicBezTo>
                    <a:cubicBezTo>
                      <a:pt x="11706" y="5101"/>
                      <a:pt x="10529" y="6246"/>
                      <a:pt x="10529" y="7227"/>
                    </a:cubicBezTo>
                    <a:cubicBezTo>
                      <a:pt x="10660" y="7946"/>
                      <a:pt x="12033" y="8992"/>
                      <a:pt x="12164" y="9908"/>
                    </a:cubicBezTo>
                    <a:cubicBezTo>
                      <a:pt x="11052" y="9483"/>
                      <a:pt x="10104" y="8339"/>
                      <a:pt x="8960" y="7619"/>
                    </a:cubicBezTo>
                    <a:cubicBezTo>
                      <a:pt x="8077" y="9189"/>
                      <a:pt x="6573" y="10856"/>
                      <a:pt x="6017" y="12720"/>
                    </a:cubicBezTo>
                    <a:cubicBezTo>
                      <a:pt x="5298" y="15336"/>
                      <a:pt x="7194" y="15205"/>
                      <a:pt x="7815" y="17396"/>
                    </a:cubicBezTo>
                    <a:cubicBezTo>
                      <a:pt x="6605" y="17036"/>
                      <a:pt x="5690" y="16382"/>
                      <a:pt x="4611" y="15761"/>
                    </a:cubicBezTo>
                    <a:cubicBezTo>
                      <a:pt x="3303" y="17461"/>
                      <a:pt x="2257" y="20306"/>
                      <a:pt x="1930" y="22497"/>
                    </a:cubicBezTo>
                    <a:cubicBezTo>
                      <a:pt x="2878" y="23183"/>
                      <a:pt x="4186" y="23936"/>
                      <a:pt x="4578" y="24982"/>
                    </a:cubicBezTo>
                    <a:cubicBezTo>
                      <a:pt x="3532" y="24688"/>
                      <a:pt x="2355" y="24361"/>
                      <a:pt x="1112" y="24034"/>
                    </a:cubicBezTo>
                    <a:lnTo>
                      <a:pt x="1112" y="24034"/>
                    </a:lnTo>
                    <a:cubicBezTo>
                      <a:pt x="0" y="27729"/>
                      <a:pt x="1145" y="32372"/>
                      <a:pt x="1570" y="36197"/>
                    </a:cubicBezTo>
                    <a:cubicBezTo>
                      <a:pt x="1962" y="38715"/>
                      <a:pt x="3139" y="42999"/>
                      <a:pt x="4676" y="45255"/>
                    </a:cubicBezTo>
                    <a:lnTo>
                      <a:pt x="4676" y="45287"/>
                    </a:lnTo>
                    <a:cubicBezTo>
                      <a:pt x="9483" y="41723"/>
                      <a:pt x="11281" y="36753"/>
                      <a:pt x="14061" y="31587"/>
                    </a:cubicBezTo>
                    <a:cubicBezTo>
                      <a:pt x="13112" y="30900"/>
                      <a:pt x="11674" y="30246"/>
                      <a:pt x="11216" y="29069"/>
                    </a:cubicBezTo>
                    <a:cubicBezTo>
                      <a:pt x="11385" y="29046"/>
                      <a:pt x="11549" y="29036"/>
                      <a:pt x="11711" y="29036"/>
                    </a:cubicBezTo>
                    <a:cubicBezTo>
                      <a:pt x="12705" y="29036"/>
                      <a:pt x="13580" y="29419"/>
                      <a:pt x="14649" y="29560"/>
                    </a:cubicBezTo>
                    <a:cubicBezTo>
                      <a:pt x="15271" y="27205"/>
                      <a:pt x="16121" y="24884"/>
                      <a:pt x="17102" y="22660"/>
                    </a:cubicBezTo>
                    <a:cubicBezTo>
                      <a:pt x="16088" y="21876"/>
                      <a:pt x="15238" y="20829"/>
                      <a:pt x="14224" y="19848"/>
                    </a:cubicBezTo>
                    <a:cubicBezTo>
                      <a:pt x="14697" y="19754"/>
                      <a:pt x="15123" y="19724"/>
                      <a:pt x="15508" y="19724"/>
                    </a:cubicBezTo>
                    <a:cubicBezTo>
                      <a:pt x="16131" y="19724"/>
                      <a:pt x="16648" y="19801"/>
                      <a:pt x="17086" y="19801"/>
                    </a:cubicBezTo>
                    <a:cubicBezTo>
                      <a:pt x="17966" y="19801"/>
                      <a:pt x="18527" y="19491"/>
                      <a:pt x="18998" y="17625"/>
                    </a:cubicBezTo>
                    <a:cubicBezTo>
                      <a:pt x="19489" y="15663"/>
                      <a:pt x="20012" y="13505"/>
                      <a:pt x="20339" y="11314"/>
                    </a:cubicBezTo>
                    <a:cubicBezTo>
                      <a:pt x="19227" y="10889"/>
                      <a:pt x="17984" y="10758"/>
                      <a:pt x="16873" y="10333"/>
                    </a:cubicBezTo>
                    <a:cubicBezTo>
                      <a:pt x="18213" y="10104"/>
                      <a:pt x="19587" y="10170"/>
                      <a:pt x="20829" y="9843"/>
                    </a:cubicBezTo>
                    <a:cubicBezTo>
                      <a:pt x="20110" y="6867"/>
                      <a:pt x="19064" y="2616"/>
                      <a:pt x="171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15"/>
              <p:cNvSpPr/>
              <p:nvPr/>
            </p:nvSpPr>
            <p:spPr>
              <a:xfrm>
                <a:off x="5375525" y="2730650"/>
                <a:ext cx="309825" cy="998550"/>
              </a:xfrm>
              <a:custGeom>
                <a:avLst/>
                <a:gdLst/>
                <a:ahLst/>
                <a:cxnLst/>
                <a:rect l="l" t="t" r="r" b="b"/>
                <a:pathLst>
                  <a:path w="12393" h="39942" extrusionOk="0">
                    <a:moveTo>
                      <a:pt x="12148" y="1"/>
                    </a:moveTo>
                    <a:cubicBezTo>
                      <a:pt x="12033" y="1"/>
                      <a:pt x="11919" y="74"/>
                      <a:pt x="11902" y="222"/>
                    </a:cubicBezTo>
                    <a:cubicBezTo>
                      <a:pt x="11870" y="2674"/>
                      <a:pt x="10202" y="4865"/>
                      <a:pt x="9156" y="6957"/>
                    </a:cubicBezTo>
                    <a:cubicBezTo>
                      <a:pt x="7979" y="9344"/>
                      <a:pt x="6998" y="11862"/>
                      <a:pt x="6278" y="14413"/>
                    </a:cubicBezTo>
                    <a:cubicBezTo>
                      <a:pt x="5494" y="17127"/>
                      <a:pt x="4872" y="19873"/>
                      <a:pt x="4218" y="22587"/>
                    </a:cubicBezTo>
                    <a:cubicBezTo>
                      <a:pt x="3564" y="25301"/>
                      <a:pt x="2747" y="27852"/>
                      <a:pt x="1864" y="30467"/>
                    </a:cubicBezTo>
                    <a:cubicBezTo>
                      <a:pt x="883" y="33476"/>
                      <a:pt x="0" y="36549"/>
                      <a:pt x="66" y="39721"/>
                    </a:cubicBezTo>
                    <a:cubicBezTo>
                      <a:pt x="82" y="39868"/>
                      <a:pt x="196" y="39942"/>
                      <a:pt x="311" y="39942"/>
                    </a:cubicBezTo>
                    <a:cubicBezTo>
                      <a:pt x="425" y="39942"/>
                      <a:pt x="540" y="39868"/>
                      <a:pt x="556" y="39721"/>
                    </a:cubicBezTo>
                    <a:cubicBezTo>
                      <a:pt x="491" y="36844"/>
                      <a:pt x="1243" y="34064"/>
                      <a:pt x="2126" y="31350"/>
                    </a:cubicBezTo>
                    <a:cubicBezTo>
                      <a:pt x="3008" y="28604"/>
                      <a:pt x="3891" y="26020"/>
                      <a:pt x="4578" y="23274"/>
                    </a:cubicBezTo>
                    <a:cubicBezTo>
                      <a:pt x="5853" y="17911"/>
                      <a:pt x="7030" y="12483"/>
                      <a:pt x="9450" y="7481"/>
                    </a:cubicBezTo>
                    <a:cubicBezTo>
                      <a:pt x="10562" y="5192"/>
                      <a:pt x="12360" y="2870"/>
                      <a:pt x="12393" y="222"/>
                    </a:cubicBezTo>
                    <a:cubicBezTo>
                      <a:pt x="12377" y="74"/>
                      <a:pt x="12262" y="1"/>
                      <a:pt x="121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15"/>
              <p:cNvSpPr/>
              <p:nvPr/>
            </p:nvSpPr>
            <p:spPr>
              <a:xfrm>
                <a:off x="5600650" y="2767750"/>
                <a:ext cx="114650" cy="87200"/>
              </a:xfrm>
              <a:custGeom>
                <a:avLst/>
                <a:gdLst/>
                <a:ahLst/>
                <a:cxnLst/>
                <a:rect l="l" t="t" r="r" b="b"/>
                <a:pathLst>
                  <a:path w="4586" h="3488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314" y="1353"/>
                      <a:pt x="739" y="2400"/>
                      <a:pt x="1295" y="3348"/>
                    </a:cubicBezTo>
                    <a:cubicBezTo>
                      <a:pt x="1322" y="3429"/>
                      <a:pt x="1415" y="3487"/>
                      <a:pt x="1502" y="3487"/>
                    </a:cubicBezTo>
                    <a:cubicBezTo>
                      <a:pt x="1521" y="3487"/>
                      <a:pt x="1539" y="3485"/>
                      <a:pt x="1557" y="3479"/>
                    </a:cubicBezTo>
                    <a:cubicBezTo>
                      <a:pt x="2570" y="3119"/>
                      <a:pt x="3519" y="2596"/>
                      <a:pt x="4369" y="1942"/>
                    </a:cubicBezTo>
                    <a:cubicBezTo>
                      <a:pt x="4586" y="1807"/>
                      <a:pt x="4443" y="1469"/>
                      <a:pt x="4239" y="1469"/>
                    </a:cubicBezTo>
                    <a:cubicBezTo>
                      <a:pt x="4197" y="1469"/>
                      <a:pt x="4152" y="1483"/>
                      <a:pt x="4107" y="1517"/>
                    </a:cubicBezTo>
                    <a:cubicBezTo>
                      <a:pt x="3346" y="2095"/>
                      <a:pt x="2500" y="2560"/>
                      <a:pt x="1622" y="2912"/>
                    </a:cubicBezTo>
                    <a:lnTo>
                      <a:pt x="1622" y="2912"/>
                    </a:lnTo>
                    <a:cubicBezTo>
                      <a:pt x="1144" y="2047"/>
                      <a:pt x="755" y="1126"/>
                      <a:pt x="510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15"/>
              <p:cNvSpPr/>
              <p:nvPr/>
            </p:nvSpPr>
            <p:spPr>
              <a:xfrm>
                <a:off x="5514125" y="2889900"/>
                <a:ext cx="183650" cy="111475"/>
              </a:xfrm>
              <a:custGeom>
                <a:avLst/>
                <a:gdLst/>
                <a:ahLst/>
                <a:cxnLst/>
                <a:rect l="l" t="t" r="r" b="b"/>
                <a:pathLst>
                  <a:path w="7346" h="4459" extrusionOk="0">
                    <a:moveTo>
                      <a:pt x="351" y="1"/>
                    </a:moveTo>
                    <a:cubicBezTo>
                      <a:pt x="183" y="1"/>
                      <a:pt x="0" y="188"/>
                      <a:pt x="113" y="391"/>
                    </a:cubicBezTo>
                    <a:cubicBezTo>
                      <a:pt x="734" y="1666"/>
                      <a:pt x="1192" y="3072"/>
                      <a:pt x="1879" y="4348"/>
                    </a:cubicBezTo>
                    <a:cubicBezTo>
                      <a:pt x="1928" y="4421"/>
                      <a:pt x="1995" y="4458"/>
                      <a:pt x="2081" y="4458"/>
                    </a:cubicBezTo>
                    <a:cubicBezTo>
                      <a:pt x="2110" y="4458"/>
                      <a:pt x="2140" y="4454"/>
                      <a:pt x="2173" y="4446"/>
                    </a:cubicBezTo>
                    <a:cubicBezTo>
                      <a:pt x="3906" y="3988"/>
                      <a:pt x="5574" y="3269"/>
                      <a:pt x="7143" y="2386"/>
                    </a:cubicBezTo>
                    <a:cubicBezTo>
                      <a:pt x="7345" y="2212"/>
                      <a:pt x="7190" y="1911"/>
                      <a:pt x="6971" y="1911"/>
                    </a:cubicBezTo>
                    <a:cubicBezTo>
                      <a:pt x="6942" y="1911"/>
                      <a:pt x="6912" y="1917"/>
                      <a:pt x="6882" y="1928"/>
                    </a:cubicBezTo>
                    <a:cubicBezTo>
                      <a:pt x="5403" y="2777"/>
                      <a:pt x="3864" y="3445"/>
                      <a:pt x="2235" y="3902"/>
                    </a:cubicBezTo>
                    <a:lnTo>
                      <a:pt x="2235" y="3902"/>
                    </a:lnTo>
                    <a:cubicBezTo>
                      <a:pt x="1576" y="2677"/>
                      <a:pt x="1161" y="1344"/>
                      <a:pt x="538" y="130"/>
                    </a:cubicBezTo>
                    <a:cubicBezTo>
                      <a:pt x="498" y="38"/>
                      <a:pt x="426" y="1"/>
                      <a:pt x="3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15"/>
              <p:cNvSpPr/>
              <p:nvPr/>
            </p:nvSpPr>
            <p:spPr>
              <a:xfrm>
                <a:off x="5488175" y="3009725"/>
                <a:ext cx="135550" cy="113975"/>
              </a:xfrm>
              <a:custGeom>
                <a:avLst/>
                <a:gdLst/>
                <a:ahLst/>
                <a:cxnLst/>
                <a:rect l="l" t="t" r="r" b="b"/>
                <a:pathLst>
                  <a:path w="5422" h="4559" extrusionOk="0">
                    <a:moveTo>
                      <a:pt x="275" y="1"/>
                    </a:moveTo>
                    <a:cubicBezTo>
                      <a:pt x="133" y="1"/>
                      <a:pt x="1" y="114"/>
                      <a:pt x="39" y="307"/>
                    </a:cubicBezTo>
                    <a:cubicBezTo>
                      <a:pt x="399" y="1713"/>
                      <a:pt x="857" y="3086"/>
                      <a:pt x="1413" y="4459"/>
                    </a:cubicBezTo>
                    <a:cubicBezTo>
                      <a:pt x="1455" y="4523"/>
                      <a:pt x="1538" y="4559"/>
                      <a:pt x="1627" y="4559"/>
                    </a:cubicBezTo>
                    <a:cubicBezTo>
                      <a:pt x="1676" y="4559"/>
                      <a:pt x="1726" y="4548"/>
                      <a:pt x="1772" y="4525"/>
                    </a:cubicBezTo>
                    <a:cubicBezTo>
                      <a:pt x="2851" y="3707"/>
                      <a:pt x="4028" y="3053"/>
                      <a:pt x="5173" y="2367"/>
                    </a:cubicBezTo>
                    <a:cubicBezTo>
                      <a:pt x="5421" y="2201"/>
                      <a:pt x="5274" y="1872"/>
                      <a:pt x="5044" y="1872"/>
                    </a:cubicBezTo>
                    <a:cubicBezTo>
                      <a:pt x="5002" y="1872"/>
                      <a:pt x="4957" y="1884"/>
                      <a:pt x="4911" y="1909"/>
                    </a:cubicBezTo>
                    <a:cubicBezTo>
                      <a:pt x="3853" y="2574"/>
                      <a:pt x="2767" y="3183"/>
                      <a:pt x="1756" y="3918"/>
                    </a:cubicBezTo>
                    <a:lnTo>
                      <a:pt x="1756" y="3918"/>
                    </a:lnTo>
                    <a:cubicBezTo>
                      <a:pt x="1256" y="2670"/>
                      <a:pt x="864" y="1423"/>
                      <a:pt x="530" y="176"/>
                    </a:cubicBezTo>
                    <a:cubicBezTo>
                      <a:pt x="476" y="55"/>
                      <a:pt x="373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15"/>
              <p:cNvSpPr/>
              <p:nvPr/>
            </p:nvSpPr>
            <p:spPr>
              <a:xfrm>
                <a:off x="5411050" y="3114850"/>
                <a:ext cx="205350" cy="166000"/>
              </a:xfrm>
              <a:custGeom>
                <a:avLst/>
                <a:gdLst/>
                <a:ahLst/>
                <a:cxnLst/>
                <a:rect l="l" t="t" r="r" b="b"/>
                <a:pathLst>
                  <a:path w="8214" h="6640" extrusionOk="0">
                    <a:moveTo>
                      <a:pt x="360" y="1"/>
                    </a:moveTo>
                    <a:cubicBezTo>
                      <a:pt x="177" y="1"/>
                      <a:pt x="1" y="201"/>
                      <a:pt x="116" y="385"/>
                    </a:cubicBezTo>
                    <a:lnTo>
                      <a:pt x="149" y="385"/>
                    </a:lnTo>
                    <a:cubicBezTo>
                      <a:pt x="1359" y="2282"/>
                      <a:pt x="1882" y="4538"/>
                      <a:pt x="2993" y="6500"/>
                    </a:cubicBezTo>
                    <a:cubicBezTo>
                      <a:pt x="3047" y="6581"/>
                      <a:pt x="3145" y="6639"/>
                      <a:pt x="3233" y="6639"/>
                    </a:cubicBezTo>
                    <a:cubicBezTo>
                      <a:pt x="3252" y="6639"/>
                      <a:pt x="3270" y="6636"/>
                      <a:pt x="3288" y="6631"/>
                    </a:cubicBezTo>
                    <a:cubicBezTo>
                      <a:pt x="4955" y="5977"/>
                      <a:pt x="6525" y="5159"/>
                      <a:pt x="7996" y="4146"/>
                    </a:cubicBezTo>
                    <a:cubicBezTo>
                      <a:pt x="8213" y="4010"/>
                      <a:pt x="8071" y="3672"/>
                      <a:pt x="7866" y="3672"/>
                    </a:cubicBezTo>
                    <a:cubicBezTo>
                      <a:pt x="7824" y="3672"/>
                      <a:pt x="7780" y="3687"/>
                      <a:pt x="7735" y="3720"/>
                    </a:cubicBezTo>
                    <a:cubicBezTo>
                      <a:pt x="6347" y="4667"/>
                      <a:pt x="4868" y="5461"/>
                      <a:pt x="3327" y="6073"/>
                    </a:cubicBezTo>
                    <a:lnTo>
                      <a:pt x="3327" y="6073"/>
                    </a:lnTo>
                    <a:cubicBezTo>
                      <a:pt x="2277" y="4151"/>
                      <a:pt x="1750" y="1967"/>
                      <a:pt x="574" y="124"/>
                    </a:cubicBezTo>
                    <a:cubicBezTo>
                      <a:pt x="516" y="36"/>
                      <a:pt x="437" y="1"/>
                      <a:pt x="3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15"/>
              <p:cNvSpPr/>
              <p:nvPr/>
            </p:nvSpPr>
            <p:spPr>
              <a:xfrm>
                <a:off x="5372575" y="3295825"/>
                <a:ext cx="183550" cy="154825"/>
              </a:xfrm>
              <a:custGeom>
                <a:avLst/>
                <a:gdLst/>
                <a:ahLst/>
                <a:cxnLst/>
                <a:rect l="l" t="t" r="r" b="b"/>
                <a:pathLst>
                  <a:path w="7342" h="6193" extrusionOk="0">
                    <a:moveTo>
                      <a:pt x="279" y="1"/>
                    </a:moveTo>
                    <a:cubicBezTo>
                      <a:pt x="141" y="1"/>
                      <a:pt x="1" y="114"/>
                      <a:pt x="20" y="307"/>
                    </a:cubicBezTo>
                    <a:cubicBezTo>
                      <a:pt x="543" y="2334"/>
                      <a:pt x="1393" y="4296"/>
                      <a:pt x="2505" y="6095"/>
                    </a:cubicBezTo>
                    <a:cubicBezTo>
                      <a:pt x="2538" y="6160"/>
                      <a:pt x="2636" y="6193"/>
                      <a:pt x="2734" y="6193"/>
                    </a:cubicBezTo>
                    <a:cubicBezTo>
                      <a:pt x="4238" y="5997"/>
                      <a:pt x="5677" y="5572"/>
                      <a:pt x="7083" y="4950"/>
                    </a:cubicBezTo>
                    <a:cubicBezTo>
                      <a:pt x="7341" y="4836"/>
                      <a:pt x="7172" y="4469"/>
                      <a:pt x="6927" y="4469"/>
                    </a:cubicBezTo>
                    <a:cubicBezTo>
                      <a:pt x="6893" y="4469"/>
                      <a:pt x="6858" y="4476"/>
                      <a:pt x="6821" y="4493"/>
                    </a:cubicBezTo>
                    <a:cubicBezTo>
                      <a:pt x="5555" y="5094"/>
                      <a:pt x="4228" y="5481"/>
                      <a:pt x="2869" y="5683"/>
                    </a:cubicBezTo>
                    <a:lnTo>
                      <a:pt x="2869" y="5683"/>
                    </a:lnTo>
                    <a:cubicBezTo>
                      <a:pt x="1805" y="3960"/>
                      <a:pt x="1019" y="2114"/>
                      <a:pt x="511" y="176"/>
                    </a:cubicBezTo>
                    <a:cubicBezTo>
                      <a:pt x="470" y="56"/>
                      <a:pt x="375" y="1"/>
                      <a:pt x="2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5"/>
              <p:cNvSpPr/>
              <p:nvPr/>
            </p:nvSpPr>
            <p:spPr>
              <a:xfrm>
                <a:off x="5353925" y="3462025"/>
                <a:ext cx="150050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002" h="3908" extrusionOk="0">
                    <a:moveTo>
                      <a:pt x="308" y="0"/>
                    </a:moveTo>
                    <a:cubicBezTo>
                      <a:pt x="149" y="0"/>
                      <a:pt x="0" y="119"/>
                      <a:pt x="79" y="297"/>
                    </a:cubicBezTo>
                    <a:lnTo>
                      <a:pt x="79" y="330"/>
                    </a:lnTo>
                    <a:cubicBezTo>
                      <a:pt x="308" y="885"/>
                      <a:pt x="439" y="1474"/>
                      <a:pt x="603" y="2063"/>
                    </a:cubicBezTo>
                    <a:cubicBezTo>
                      <a:pt x="766" y="2553"/>
                      <a:pt x="962" y="3240"/>
                      <a:pt x="1420" y="3599"/>
                    </a:cubicBezTo>
                    <a:cubicBezTo>
                      <a:pt x="1724" y="3831"/>
                      <a:pt x="2095" y="3908"/>
                      <a:pt x="2477" y="3908"/>
                    </a:cubicBezTo>
                    <a:cubicBezTo>
                      <a:pt x="2794" y="3908"/>
                      <a:pt x="3118" y="3855"/>
                      <a:pt x="3415" y="3796"/>
                    </a:cubicBezTo>
                    <a:cubicBezTo>
                      <a:pt x="4199" y="3599"/>
                      <a:pt x="4951" y="3371"/>
                      <a:pt x="5704" y="3076"/>
                    </a:cubicBezTo>
                    <a:cubicBezTo>
                      <a:pt x="6001" y="2987"/>
                      <a:pt x="5920" y="2573"/>
                      <a:pt x="5656" y="2573"/>
                    </a:cubicBezTo>
                    <a:cubicBezTo>
                      <a:pt x="5630" y="2573"/>
                      <a:pt x="5602" y="2577"/>
                      <a:pt x="5573" y="2586"/>
                    </a:cubicBezTo>
                    <a:cubicBezTo>
                      <a:pt x="4919" y="2815"/>
                      <a:pt x="4232" y="3076"/>
                      <a:pt x="3545" y="3240"/>
                    </a:cubicBezTo>
                    <a:cubicBezTo>
                      <a:pt x="3235" y="3313"/>
                      <a:pt x="2843" y="3406"/>
                      <a:pt x="2472" y="3406"/>
                    </a:cubicBezTo>
                    <a:cubicBezTo>
                      <a:pt x="2179" y="3406"/>
                      <a:pt x="1898" y="3348"/>
                      <a:pt x="1682" y="3174"/>
                    </a:cubicBezTo>
                    <a:cubicBezTo>
                      <a:pt x="1518" y="3011"/>
                      <a:pt x="1420" y="2815"/>
                      <a:pt x="1355" y="2618"/>
                    </a:cubicBezTo>
                    <a:cubicBezTo>
                      <a:pt x="1224" y="2324"/>
                      <a:pt x="1126" y="2030"/>
                      <a:pt x="1060" y="1736"/>
                    </a:cubicBezTo>
                    <a:cubicBezTo>
                      <a:pt x="897" y="1212"/>
                      <a:pt x="766" y="689"/>
                      <a:pt x="570" y="166"/>
                    </a:cubicBezTo>
                    <a:cubicBezTo>
                      <a:pt x="518" y="50"/>
                      <a:pt x="411" y="0"/>
                      <a:pt x="3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5"/>
            <p:cNvGrpSpPr/>
            <p:nvPr/>
          </p:nvGrpSpPr>
          <p:grpSpPr>
            <a:xfrm rot="5165891">
              <a:off x="-51172" y="2432185"/>
              <a:ext cx="1070081" cy="1187666"/>
              <a:chOff x="6073625" y="2772425"/>
              <a:chExt cx="837925" cy="930000"/>
            </a:xfrm>
          </p:grpSpPr>
          <p:sp>
            <p:nvSpPr>
              <p:cNvPr id="79" name="Google Shape;79;p15"/>
              <p:cNvSpPr/>
              <p:nvPr/>
            </p:nvSpPr>
            <p:spPr>
              <a:xfrm>
                <a:off x="6073625" y="2772425"/>
                <a:ext cx="837925" cy="930000"/>
              </a:xfrm>
              <a:custGeom>
                <a:avLst/>
                <a:gdLst/>
                <a:ahLst/>
                <a:cxnLst/>
                <a:rect l="l" t="t" r="r" b="b"/>
                <a:pathLst>
                  <a:path w="33517" h="37200" extrusionOk="0">
                    <a:moveTo>
                      <a:pt x="2277" y="1"/>
                    </a:moveTo>
                    <a:cubicBezTo>
                      <a:pt x="1494" y="1"/>
                      <a:pt x="733" y="50"/>
                      <a:pt x="1" y="153"/>
                    </a:cubicBezTo>
                    <a:cubicBezTo>
                      <a:pt x="1" y="9864"/>
                      <a:pt x="4546" y="33930"/>
                      <a:pt x="32176" y="37200"/>
                    </a:cubicBezTo>
                    <a:cubicBezTo>
                      <a:pt x="33516" y="30399"/>
                      <a:pt x="32176" y="21668"/>
                      <a:pt x="29167" y="15390"/>
                    </a:cubicBezTo>
                    <a:cubicBezTo>
                      <a:pt x="25143" y="7584"/>
                      <a:pt x="11991" y="1"/>
                      <a:pt x="22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5"/>
              <p:cNvSpPr/>
              <p:nvPr/>
            </p:nvSpPr>
            <p:spPr>
              <a:xfrm>
                <a:off x="6202150" y="2858025"/>
                <a:ext cx="677700" cy="830775"/>
              </a:xfrm>
              <a:custGeom>
                <a:avLst/>
                <a:gdLst/>
                <a:ahLst/>
                <a:cxnLst/>
                <a:rect l="l" t="t" r="r" b="b"/>
                <a:pathLst>
                  <a:path w="27108" h="33231" extrusionOk="0">
                    <a:moveTo>
                      <a:pt x="360" y="0"/>
                    </a:moveTo>
                    <a:cubicBezTo>
                      <a:pt x="191" y="0"/>
                      <a:pt x="1" y="188"/>
                      <a:pt x="91" y="391"/>
                    </a:cubicBezTo>
                    <a:cubicBezTo>
                      <a:pt x="1072" y="2549"/>
                      <a:pt x="3132" y="3988"/>
                      <a:pt x="4636" y="5721"/>
                    </a:cubicBezTo>
                    <a:cubicBezTo>
                      <a:pt x="6500" y="7879"/>
                      <a:pt x="8298" y="10037"/>
                      <a:pt x="10097" y="12260"/>
                    </a:cubicBezTo>
                    <a:cubicBezTo>
                      <a:pt x="13661" y="16707"/>
                      <a:pt x="17552" y="20860"/>
                      <a:pt x="21018" y="25340"/>
                    </a:cubicBezTo>
                    <a:cubicBezTo>
                      <a:pt x="22947" y="27858"/>
                      <a:pt x="24811" y="30441"/>
                      <a:pt x="26544" y="33122"/>
                    </a:cubicBezTo>
                    <a:cubicBezTo>
                      <a:pt x="26592" y="33199"/>
                      <a:pt x="26665" y="33230"/>
                      <a:pt x="26740" y="33230"/>
                    </a:cubicBezTo>
                    <a:cubicBezTo>
                      <a:pt x="26920" y="33230"/>
                      <a:pt x="27108" y="33045"/>
                      <a:pt x="26969" y="32860"/>
                    </a:cubicBezTo>
                    <a:lnTo>
                      <a:pt x="26969" y="32828"/>
                    </a:lnTo>
                    <a:cubicBezTo>
                      <a:pt x="23896" y="28119"/>
                      <a:pt x="20495" y="23639"/>
                      <a:pt x="16833" y="19389"/>
                    </a:cubicBezTo>
                    <a:cubicBezTo>
                      <a:pt x="15002" y="17231"/>
                      <a:pt x="13072" y="15138"/>
                      <a:pt x="11307" y="12914"/>
                    </a:cubicBezTo>
                    <a:cubicBezTo>
                      <a:pt x="9508" y="10724"/>
                      <a:pt x="7775" y="8467"/>
                      <a:pt x="5879" y="6375"/>
                    </a:cubicBezTo>
                    <a:cubicBezTo>
                      <a:pt x="4963" y="5328"/>
                      <a:pt x="4048" y="4347"/>
                      <a:pt x="3067" y="3367"/>
                    </a:cubicBezTo>
                    <a:cubicBezTo>
                      <a:pt x="2119" y="2418"/>
                      <a:pt x="1105" y="1405"/>
                      <a:pt x="549" y="129"/>
                    </a:cubicBezTo>
                    <a:cubicBezTo>
                      <a:pt x="508" y="38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5"/>
              <p:cNvSpPr/>
              <p:nvPr/>
            </p:nvSpPr>
            <p:spPr>
              <a:xfrm>
                <a:off x="6166500" y="2859000"/>
                <a:ext cx="206350" cy="188800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7552" extrusionOk="0">
                    <a:moveTo>
                      <a:pt x="8008" y="0"/>
                    </a:moveTo>
                    <a:cubicBezTo>
                      <a:pt x="7893" y="0"/>
                      <a:pt x="7779" y="74"/>
                      <a:pt x="7763" y="221"/>
                    </a:cubicBezTo>
                    <a:lnTo>
                      <a:pt x="7763" y="6990"/>
                    </a:lnTo>
                    <a:lnTo>
                      <a:pt x="7763" y="6990"/>
                    </a:lnTo>
                    <a:cubicBezTo>
                      <a:pt x="5340" y="6458"/>
                      <a:pt x="2889" y="5954"/>
                      <a:pt x="438" y="5420"/>
                    </a:cubicBezTo>
                    <a:cubicBezTo>
                      <a:pt x="418" y="5416"/>
                      <a:pt x="398" y="5414"/>
                      <a:pt x="379" y="5414"/>
                    </a:cubicBezTo>
                    <a:cubicBezTo>
                      <a:pt x="97" y="5414"/>
                      <a:pt x="1" y="5849"/>
                      <a:pt x="307" y="5911"/>
                    </a:cubicBezTo>
                    <a:cubicBezTo>
                      <a:pt x="2858" y="6467"/>
                      <a:pt x="5408" y="6990"/>
                      <a:pt x="7926" y="7546"/>
                    </a:cubicBezTo>
                    <a:cubicBezTo>
                      <a:pt x="7947" y="7550"/>
                      <a:pt x="7968" y="7552"/>
                      <a:pt x="7989" y="7552"/>
                    </a:cubicBezTo>
                    <a:cubicBezTo>
                      <a:pt x="8129" y="7552"/>
                      <a:pt x="8253" y="7459"/>
                      <a:pt x="8253" y="7317"/>
                    </a:cubicBezTo>
                    <a:lnTo>
                      <a:pt x="8253" y="221"/>
                    </a:lnTo>
                    <a:cubicBezTo>
                      <a:pt x="8237" y="74"/>
                      <a:pt x="8122" y="0"/>
                      <a:pt x="800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15"/>
              <p:cNvSpPr/>
              <p:nvPr/>
            </p:nvSpPr>
            <p:spPr>
              <a:xfrm>
                <a:off x="6214675" y="2967100"/>
                <a:ext cx="322075" cy="244250"/>
              </a:xfrm>
              <a:custGeom>
                <a:avLst/>
                <a:gdLst/>
                <a:ahLst/>
                <a:cxnLst/>
                <a:rect l="l" t="t" r="r" b="b"/>
                <a:pathLst>
                  <a:path w="12883" h="9770" extrusionOk="0">
                    <a:moveTo>
                      <a:pt x="12645" y="1"/>
                    </a:moveTo>
                    <a:cubicBezTo>
                      <a:pt x="12522" y="1"/>
                      <a:pt x="12392" y="83"/>
                      <a:pt x="12375" y="246"/>
                    </a:cubicBezTo>
                    <a:cubicBezTo>
                      <a:pt x="12089" y="3265"/>
                      <a:pt x="11587" y="6222"/>
                      <a:pt x="11049" y="9208"/>
                    </a:cubicBezTo>
                    <a:lnTo>
                      <a:pt x="11049" y="9208"/>
                    </a:lnTo>
                    <a:cubicBezTo>
                      <a:pt x="7542" y="8426"/>
                      <a:pt x="3976" y="7916"/>
                      <a:pt x="440" y="7374"/>
                    </a:cubicBezTo>
                    <a:cubicBezTo>
                      <a:pt x="420" y="7370"/>
                      <a:pt x="400" y="7368"/>
                      <a:pt x="382" y="7368"/>
                    </a:cubicBezTo>
                    <a:cubicBezTo>
                      <a:pt x="99" y="7368"/>
                      <a:pt x="1" y="7803"/>
                      <a:pt x="277" y="7865"/>
                    </a:cubicBezTo>
                    <a:cubicBezTo>
                      <a:pt x="3939" y="8421"/>
                      <a:pt x="7601" y="8944"/>
                      <a:pt x="11198" y="9761"/>
                    </a:cubicBezTo>
                    <a:cubicBezTo>
                      <a:pt x="11221" y="9767"/>
                      <a:pt x="11243" y="9770"/>
                      <a:pt x="11265" y="9770"/>
                    </a:cubicBezTo>
                    <a:cubicBezTo>
                      <a:pt x="11371" y="9770"/>
                      <a:pt x="11465" y="9706"/>
                      <a:pt x="11492" y="9598"/>
                    </a:cubicBezTo>
                    <a:cubicBezTo>
                      <a:pt x="12081" y="6491"/>
                      <a:pt x="12571" y="3385"/>
                      <a:pt x="12866" y="246"/>
                    </a:cubicBezTo>
                    <a:cubicBezTo>
                      <a:pt x="12882" y="83"/>
                      <a:pt x="12768" y="1"/>
                      <a:pt x="126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15"/>
              <p:cNvSpPr/>
              <p:nvPr/>
            </p:nvSpPr>
            <p:spPr>
              <a:xfrm>
                <a:off x="6311500" y="3103375"/>
                <a:ext cx="383250" cy="278625"/>
              </a:xfrm>
              <a:custGeom>
                <a:avLst/>
                <a:gdLst/>
                <a:ahLst/>
                <a:cxnLst/>
                <a:rect l="l" t="t" r="r" b="b"/>
                <a:pathLst>
                  <a:path w="15330" h="11145" extrusionOk="0">
                    <a:moveTo>
                      <a:pt x="15026" y="1"/>
                    </a:moveTo>
                    <a:cubicBezTo>
                      <a:pt x="14923" y="1"/>
                      <a:pt x="14820" y="58"/>
                      <a:pt x="14780" y="190"/>
                    </a:cubicBezTo>
                    <a:cubicBezTo>
                      <a:pt x="13658" y="3556"/>
                      <a:pt x="13165" y="7110"/>
                      <a:pt x="12622" y="10606"/>
                    </a:cubicBezTo>
                    <a:lnTo>
                      <a:pt x="12622" y="10606"/>
                    </a:lnTo>
                    <a:cubicBezTo>
                      <a:pt x="8513" y="10339"/>
                      <a:pt x="4404" y="9804"/>
                      <a:pt x="295" y="9804"/>
                    </a:cubicBezTo>
                    <a:cubicBezTo>
                      <a:pt x="1" y="9836"/>
                      <a:pt x="1" y="10294"/>
                      <a:pt x="295" y="10327"/>
                    </a:cubicBezTo>
                    <a:cubicBezTo>
                      <a:pt x="4480" y="10327"/>
                      <a:pt x="8666" y="10850"/>
                      <a:pt x="12851" y="11144"/>
                    </a:cubicBezTo>
                    <a:cubicBezTo>
                      <a:pt x="12949" y="11144"/>
                      <a:pt x="13047" y="11046"/>
                      <a:pt x="13080" y="10948"/>
                    </a:cubicBezTo>
                    <a:cubicBezTo>
                      <a:pt x="13636" y="7384"/>
                      <a:pt x="14126" y="3754"/>
                      <a:pt x="15271" y="321"/>
                    </a:cubicBezTo>
                    <a:cubicBezTo>
                      <a:pt x="15329" y="126"/>
                      <a:pt x="15179" y="1"/>
                      <a:pt x="150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" name="Google Shape;84;p15"/>
            <p:cNvGrpSpPr/>
            <p:nvPr/>
          </p:nvGrpSpPr>
          <p:grpSpPr>
            <a:xfrm rot="4398606">
              <a:off x="-2434" y="2904431"/>
              <a:ext cx="1017753" cy="1214156"/>
              <a:chOff x="3711575" y="2879575"/>
              <a:chExt cx="753325" cy="898700"/>
            </a:xfrm>
          </p:grpSpPr>
          <p:sp>
            <p:nvSpPr>
              <p:cNvPr id="85" name="Google Shape;85;p15"/>
              <p:cNvSpPr/>
              <p:nvPr/>
            </p:nvSpPr>
            <p:spPr>
              <a:xfrm>
                <a:off x="3711575" y="2990850"/>
                <a:ext cx="667200" cy="787425"/>
              </a:xfrm>
              <a:custGeom>
                <a:avLst/>
                <a:gdLst/>
                <a:ahLst/>
                <a:cxnLst/>
                <a:rect l="l" t="t" r="r" b="b"/>
                <a:pathLst>
                  <a:path w="26688" h="31497" extrusionOk="0">
                    <a:moveTo>
                      <a:pt x="26340" y="0"/>
                    </a:moveTo>
                    <a:cubicBezTo>
                      <a:pt x="26298" y="0"/>
                      <a:pt x="26253" y="15"/>
                      <a:pt x="26209" y="48"/>
                    </a:cubicBezTo>
                    <a:cubicBezTo>
                      <a:pt x="23756" y="1781"/>
                      <a:pt x="21304" y="3351"/>
                      <a:pt x="19113" y="5378"/>
                    </a:cubicBezTo>
                    <a:cubicBezTo>
                      <a:pt x="17249" y="7144"/>
                      <a:pt x="15549" y="9040"/>
                      <a:pt x="14012" y="11067"/>
                    </a:cubicBezTo>
                    <a:cubicBezTo>
                      <a:pt x="10873" y="15122"/>
                      <a:pt x="8290" y="19569"/>
                      <a:pt x="5478" y="23820"/>
                    </a:cubicBezTo>
                    <a:cubicBezTo>
                      <a:pt x="3843" y="26337"/>
                      <a:pt x="2077" y="28757"/>
                      <a:pt x="148" y="31046"/>
                    </a:cubicBezTo>
                    <a:cubicBezTo>
                      <a:pt x="0" y="31243"/>
                      <a:pt x="169" y="31497"/>
                      <a:pt x="344" y="31497"/>
                    </a:cubicBezTo>
                    <a:cubicBezTo>
                      <a:pt x="402" y="31497"/>
                      <a:pt x="460" y="31470"/>
                      <a:pt x="508" y="31406"/>
                    </a:cubicBezTo>
                    <a:lnTo>
                      <a:pt x="540" y="31406"/>
                    </a:lnTo>
                    <a:cubicBezTo>
                      <a:pt x="7178" y="23558"/>
                      <a:pt x="11265" y="13814"/>
                      <a:pt x="18655" y="6555"/>
                    </a:cubicBezTo>
                    <a:cubicBezTo>
                      <a:pt x="19734" y="5476"/>
                      <a:pt x="20879" y="4462"/>
                      <a:pt x="22121" y="3547"/>
                    </a:cubicBezTo>
                    <a:cubicBezTo>
                      <a:pt x="23527" y="2468"/>
                      <a:pt x="25031" y="1520"/>
                      <a:pt x="26470" y="506"/>
                    </a:cubicBezTo>
                    <a:cubicBezTo>
                      <a:pt x="26687" y="343"/>
                      <a:pt x="26544" y="0"/>
                      <a:pt x="263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5"/>
              <p:cNvSpPr/>
              <p:nvPr/>
            </p:nvSpPr>
            <p:spPr>
              <a:xfrm>
                <a:off x="3960350" y="2931500"/>
                <a:ext cx="151250" cy="476475"/>
              </a:xfrm>
              <a:custGeom>
                <a:avLst/>
                <a:gdLst/>
                <a:ahLst/>
                <a:cxnLst/>
                <a:rect l="l" t="t" r="r" b="b"/>
                <a:pathLst>
                  <a:path w="6050" h="19059" extrusionOk="0">
                    <a:moveTo>
                      <a:pt x="5738" y="0"/>
                    </a:moveTo>
                    <a:cubicBezTo>
                      <a:pt x="5638" y="0"/>
                      <a:pt x="5538" y="50"/>
                      <a:pt x="5500" y="166"/>
                    </a:cubicBezTo>
                    <a:cubicBezTo>
                      <a:pt x="4421" y="3207"/>
                      <a:pt x="3080" y="6150"/>
                      <a:pt x="2132" y="9223"/>
                    </a:cubicBezTo>
                    <a:cubicBezTo>
                      <a:pt x="1184" y="12297"/>
                      <a:pt x="824" y="15600"/>
                      <a:pt x="39" y="18739"/>
                    </a:cubicBezTo>
                    <a:cubicBezTo>
                      <a:pt x="0" y="18934"/>
                      <a:pt x="159" y="19059"/>
                      <a:pt x="307" y="19059"/>
                    </a:cubicBezTo>
                    <a:cubicBezTo>
                      <a:pt x="408" y="19059"/>
                      <a:pt x="503" y="19001"/>
                      <a:pt x="530" y="18869"/>
                    </a:cubicBezTo>
                    <a:cubicBezTo>
                      <a:pt x="1314" y="15730"/>
                      <a:pt x="1674" y="12460"/>
                      <a:pt x="2622" y="9354"/>
                    </a:cubicBezTo>
                    <a:cubicBezTo>
                      <a:pt x="3571" y="6215"/>
                      <a:pt x="4911" y="3338"/>
                      <a:pt x="5990" y="297"/>
                    </a:cubicBezTo>
                    <a:cubicBezTo>
                      <a:pt x="6050" y="118"/>
                      <a:pt x="5893" y="0"/>
                      <a:pt x="57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15"/>
              <p:cNvSpPr/>
              <p:nvPr/>
            </p:nvSpPr>
            <p:spPr>
              <a:xfrm>
                <a:off x="3965050" y="3140425"/>
                <a:ext cx="445450" cy="274450"/>
              </a:xfrm>
              <a:custGeom>
                <a:avLst/>
                <a:gdLst/>
                <a:ahLst/>
                <a:cxnLst/>
                <a:rect l="l" t="t" r="r" b="b"/>
                <a:pathLst>
                  <a:path w="17818" h="10978" extrusionOk="0">
                    <a:moveTo>
                      <a:pt x="17458" y="1"/>
                    </a:moveTo>
                    <a:cubicBezTo>
                      <a:pt x="17412" y="1"/>
                      <a:pt x="17363" y="15"/>
                      <a:pt x="17312" y="49"/>
                    </a:cubicBezTo>
                    <a:cubicBezTo>
                      <a:pt x="14467" y="1782"/>
                      <a:pt x="11165" y="2501"/>
                      <a:pt x="8189" y="4005"/>
                    </a:cubicBezTo>
                    <a:cubicBezTo>
                      <a:pt x="5116" y="5575"/>
                      <a:pt x="2565" y="8093"/>
                      <a:pt x="178" y="10545"/>
                    </a:cubicBezTo>
                    <a:cubicBezTo>
                      <a:pt x="1" y="10722"/>
                      <a:pt x="177" y="10978"/>
                      <a:pt x="371" y="10978"/>
                    </a:cubicBezTo>
                    <a:cubicBezTo>
                      <a:pt x="428" y="10978"/>
                      <a:pt x="486" y="10956"/>
                      <a:pt x="538" y="10905"/>
                    </a:cubicBezTo>
                    <a:lnTo>
                      <a:pt x="538" y="10872"/>
                    </a:lnTo>
                    <a:cubicBezTo>
                      <a:pt x="2925" y="8420"/>
                      <a:pt x="5508" y="5902"/>
                      <a:pt x="8582" y="4365"/>
                    </a:cubicBezTo>
                    <a:cubicBezTo>
                      <a:pt x="11525" y="2894"/>
                      <a:pt x="14762" y="2207"/>
                      <a:pt x="17574" y="474"/>
                    </a:cubicBezTo>
                    <a:cubicBezTo>
                      <a:pt x="17818" y="338"/>
                      <a:pt x="17680" y="1"/>
                      <a:pt x="17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5"/>
              <p:cNvSpPr/>
              <p:nvPr/>
            </p:nvSpPr>
            <p:spPr>
              <a:xfrm>
                <a:off x="4128250" y="2933175"/>
                <a:ext cx="111725" cy="258175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10327" extrusionOk="0">
                    <a:moveTo>
                      <a:pt x="4136" y="0"/>
                    </a:moveTo>
                    <a:cubicBezTo>
                      <a:pt x="4036" y="0"/>
                      <a:pt x="3943" y="51"/>
                      <a:pt x="3917" y="164"/>
                    </a:cubicBezTo>
                    <a:cubicBezTo>
                      <a:pt x="3394" y="1799"/>
                      <a:pt x="2283" y="3205"/>
                      <a:pt x="1531" y="4742"/>
                    </a:cubicBezTo>
                    <a:cubicBezTo>
                      <a:pt x="713" y="6410"/>
                      <a:pt x="550" y="8241"/>
                      <a:pt x="59" y="10007"/>
                    </a:cubicBezTo>
                    <a:cubicBezTo>
                      <a:pt x="1" y="10201"/>
                      <a:pt x="151" y="10327"/>
                      <a:pt x="303" y="10327"/>
                    </a:cubicBezTo>
                    <a:cubicBezTo>
                      <a:pt x="406" y="10327"/>
                      <a:pt x="510" y="10269"/>
                      <a:pt x="550" y="10137"/>
                    </a:cubicBezTo>
                    <a:cubicBezTo>
                      <a:pt x="1073" y="8306"/>
                      <a:pt x="1236" y="6410"/>
                      <a:pt x="2119" y="4709"/>
                    </a:cubicBezTo>
                    <a:cubicBezTo>
                      <a:pt x="2904" y="3238"/>
                      <a:pt x="3885" y="1897"/>
                      <a:pt x="4408" y="328"/>
                    </a:cubicBezTo>
                    <a:cubicBezTo>
                      <a:pt x="4468" y="127"/>
                      <a:pt x="4294" y="0"/>
                      <a:pt x="41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5"/>
              <p:cNvSpPr/>
              <p:nvPr/>
            </p:nvSpPr>
            <p:spPr>
              <a:xfrm>
                <a:off x="4235825" y="3062775"/>
                <a:ext cx="200150" cy="52475"/>
              </a:xfrm>
              <a:custGeom>
                <a:avLst/>
                <a:gdLst/>
                <a:ahLst/>
                <a:cxnLst/>
                <a:rect l="l" t="t" r="r" b="b"/>
                <a:pathLst>
                  <a:path w="8006" h="2099" extrusionOk="0">
                    <a:moveTo>
                      <a:pt x="7659" y="1"/>
                    </a:moveTo>
                    <a:cubicBezTo>
                      <a:pt x="7617" y="1"/>
                      <a:pt x="7572" y="15"/>
                      <a:pt x="7527" y="49"/>
                    </a:cubicBezTo>
                    <a:cubicBezTo>
                      <a:pt x="6481" y="670"/>
                      <a:pt x="5337" y="1128"/>
                      <a:pt x="4160" y="1357"/>
                    </a:cubicBezTo>
                    <a:cubicBezTo>
                      <a:pt x="3611" y="1473"/>
                      <a:pt x="2935" y="1598"/>
                      <a:pt x="2279" y="1598"/>
                    </a:cubicBezTo>
                    <a:cubicBezTo>
                      <a:pt x="1645" y="1598"/>
                      <a:pt x="1029" y="1481"/>
                      <a:pt x="563" y="1128"/>
                    </a:cubicBezTo>
                    <a:cubicBezTo>
                      <a:pt x="504" y="1076"/>
                      <a:pt x="440" y="1054"/>
                      <a:pt x="379" y="1054"/>
                    </a:cubicBezTo>
                    <a:cubicBezTo>
                      <a:pt x="171" y="1054"/>
                      <a:pt x="0" y="1310"/>
                      <a:pt x="203" y="1487"/>
                    </a:cubicBezTo>
                    <a:cubicBezTo>
                      <a:pt x="796" y="1950"/>
                      <a:pt x="1546" y="2099"/>
                      <a:pt x="2304" y="2099"/>
                    </a:cubicBezTo>
                    <a:cubicBezTo>
                      <a:pt x="2885" y="2099"/>
                      <a:pt x="3471" y="2012"/>
                      <a:pt x="3996" y="1912"/>
                    </a:cubicBezTo>
                    <a:cubicBezTo>
                      <a:pt x="5337" y="1683"/>
                      <a:pt x="6645" y="1193"/>
                      <a:pt x="7789" y="474"/>
                    </a:cubicBezTo>
                    <a:cubicBezTo>
                      <a:pt x="8006" y="338"/>
                      <a:pt x="7863" y="1"/>
                      <a:pt x="76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5"/>
              <p:cNvSpPr/>
              <p:nvPr/>
            </p:nvSpPr>
            <p:spPr>
              <a:xfrm>
                <a:off x="4285700" y="2902300"/>
                <a:ext cx="70900" cy="150900"/>
              </a:xfrm>
              <a:custGeom>
                <a:avLst/>
                <a:gdLst/>
                <a:ahLst/>
                <a:cxnLst/>
                <a:rect l="l" t="t" r="r" b="b"/>
                <a:pathLst>
                  <a:path w="2836" h="6036" extrusionOk="0">
                    <a:moveTo>
                      <a:pt x="2491" y="0"/>
                    </a:moveTo>
                    <a:cubicBezTo>
                      <a:pt x="2434" y="0"/>
                      <a:pt x="2376" y="27"/>
                      <a:pt x="2328" y="91"/>
                    </a:cubicBezTo>
                    <a:cubicBezTo>
                      <a:pt x="1641" y="876"/>
                      <a:pt x="1118" y="1792"/>
                      <a:pt x="759" y="2740"/>
                    </a:cubicBezTo>
                    <a:cubicBezTo>
                      <a:pt x="432" y="3721"/>
                      <a:pt x="170" y="4702"/>
                      <a:pt x="39" y="5716"/>
                    </a:cubicBezTo>
                    <a:cubicBezTo>
                      <a:pt x="0" y="5910"/>
                      <a:pt x="159" y="6036"/>
                      <a:pt x="307" y="6036"/>
                    </a:cubicBezTo>
                    <a:cubicBezTo>
                      <a:pt x="408" y="6036"/>
                      <a:pt x="503" y="5978"/>
                      <a:pt x="530" y="5846"/>
                    </a:cubicBezTo>
                    <a:cubicBezTo>
                      <a:pt x="857" y="3884"/>
                      <a:pt x="1380" y="1988"/>
                      <a:pt x="2688" y="451"/>
                    </a:cubicBezTo>
                    <a:cubicBezTo>
                      <a:pt x="2836" y="254"/>
                      <a:pt x="2667" y="0"/>
                      <a:pt x="24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5"/>
              <p:cNvSpPr/>
              <p:nvPr/>
            </p:nvSpPr>
            <p:spPr>
              <a:xfrm>
                <a:off x="4068400" y="2918450"/>
                <a:ext cx="58050" cy="450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800" extrusionOk="0">
                    <a:moveTo>
                      <a:pt x="1208" y="1"/>
                    </a:moveTo>
                    <a:cubicBezTo>
                      <a:pt x="1198" y="1"/>
                      <a:pt x="1188" y="1"/>
                      <a:pt x="1178" y="1"/>
                    </a:cubicBezTo>
                    <a:cubicBezTo>
                      <a:pt x="1" y="1"/>
                      <a:pt x="33" y="1800"/>
                      <a:pt x="1178" y="1800"/>
                    </a:cubicBezTo>
                    <a:cubicBezTo>
                      <a:pt x="2280" y="1767"/>
                      <a:pt x="2322" y="1"/>
                      <a:pt x="12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5"/>
              <p:cNvSpPr/>
              <p:nvPr/>
            </p:nvSpPr>
            <p:spPr>
              <a:xfrm>
                <a:off x="4202475" y="2907850"/>
                <a:ext cx="5805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99" extrusionOk="0">
                    <a:moveTo>
                      <a:pt x="1177" y="0"/>
                    </a:moveTo>
                    <a:cubicBezTo>
                      <a:pt x="0" y="0"/>
                      <a:pt x="33" y="1799"/>
                      <a:pt x="1177" y="1799"/>
                    </a:cubicBezTo>
                    <a:cubicBezTo>
                      <a:pt x="2322" y="1799"/>
                      <a:pt x="2322" y="0"/>
                      <a:pt x="1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15"/>
              <p:cNvSpPr/>
              <p:nvPr/>
            </p:nvSpPr>
            <p:spPr>
              <a:xfrm>
                <a:off x="4312850" y="2879575"/>
                <a:ext cx="671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685" h="1950" extrusionOk="0">
                    <a:moveTo>
                      <a:pt x="1299" y="1"/>
                    </a:moveTo>
                    <a:cubicBezTo>
                      <a:pt x="601" y="1"/>
                      <a:pt x="1" y="904"/>
                      <a:pt x="653" y="1556"/>
                    </a:cubicBezTo>
                    <a:lnTo>
                      <a:pt x="784" y="1687"/>
                    </a:lnTo>
                    <a:cubicBezTo>
                      <a:pt x="976" y="1872"/>
                      <a:pt x="1189" y="1950"/>
                      <a:pt x="1392" y="1950"/>
                    </a:cubicBezTo>
                    <a:cubicBezTo>
                      <a:pt x="2089" y="1950"/>
                      <a:pt x="2685" y="1037"/>
                      <a:pt x="2027" y="379"/>
                    </a:cubicBezTo>
                    <a:lnTo>
                      <a:pt x="1929" y="281"/>
                    </a:lnTo>
                    <a:cubicBezTo>
                      <a:pt x="1731" y="83"/>
                      <a:pt x="1511" y="1"/>
                      <a:pt x="1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15"/>
              <p:cNvSpPr/>
              <p:nvPr/>
            </p:nvSpPr>
            <p:spPr>
              <a:xfrm>
                <a:off x="4352875" y="2969150"/>
                <a:ext cx="58075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2323" h="1799" extrusionOk="0">
                    <a:moveTo>
                      <a:pt x="1145" y="1"/>
                    </a:moveTo>
                    <a:cubicBezTo>
                      <a:pt x="1" y="1"/>
                      <a:pt x="1" y="1799"/>
                      <a:pt x="1145" y="1799"/>
                    </a:cubicBezTo>
                    <a:cubicBezTo>
                      <a:pt x="2290" y="1799"/>
                      <a:pt x="2322" y="1"/>
                      <a:pt x="11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15"/>
              <p:cNvSpPr/>
              <p:nvPr/>
            </p:nvSpPr>
            <p:spPr>
              <a:xfrm>
                <a:off x="4407100" y="3037800"/>
                <a:ext cx="5780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768" extrusionOk="0">
                    <a:moveTo>
                      <a:pt x="1198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7" y="1767"/>
                      <a:pt x="1167" y="1767"/>
                    </a:cubicBezTo>
                    <a:cubicBezTo>
                      <a:pt x="2301" y="1767"/>
                      <a:pt x="2311" y="1"/>
                      <a:pt x="119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5"/>
              <p:cNvSpPr/>
              <p:nvPr/>
            </p:nvSpPr>
            <p:spPr>
              <a:xfrm>
                <a:off x="4375225" y="3127725"/>
                <a:ext cx="583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34" h="1768" extrusionOk="0">
                    <a:moveTo>
                      <a:pt x="1197" y="1"/>
                    </a:moveTo>
                    <a:cubicBezTo>
                      <a:pt x="1187" y="1"/>
                      <a:pt x="1177" y="1"/>
                      <a:pt x="1167" y="1"/>
                    </a:cubicBezTo>
                    <a:cubicBezTo>
                      <a:pt x="0" y="1"/>
                      <a:pt x="22" y="1767"/>
                      <a:pt x="1136" y="1767"/>
                    </a:cubicBezTo>
                    <a:cubicBezTo>
                      <a:pt x="1146" y="1767"/>
                      <a:pt x="1156" y="1767"/>
                      <a:pt x="1167" y="1767"/>
                    </a:cubicBezTo>
                    <a:cubicBezTo>
                      <a:pt x="2333" y="1767"/>
                      <a:pt x="2312" y="1"/>
                      <a:pt x="11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5"/>
              <p:cNvSpPr/>
              <p:nvPr/>
            </p:nvSpPr>
            <p:spPr>
              <a:xfrm>
                <a:off x="4267050" y="3027175"/>
                <a:ext cx="58050" cy="44200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1768" extrusionOk="0">
                    <a:moveTo>
                      <a:pt x="1176" y="1"/>
                    </a:moveTo>
                    <a:cubicBezTo>
                      <a:pt x="1166" y="1"/>
                      <a:pt x="1155" y="1"/>
                      <a:pt x="1145" y="1"/>
                    </a:cubicBezTo>
                    <a:cubicBezTo>
                      <a:pt x="11" y="1"/>
                      <a:pt x="0" y="1767"/>
                      <a:pt x="1114" y="1767"/>
                    </a:cubicBezTo>
                    <a:cubicBezTo>
                      <a:pt x="1124" y="1767"/>
                      <a:pt x="1135" y="1767"/>
                      <a:pt x="1145" y="1767"/>
                    </a:cubicBezTo>
                    <a:cubicBezTo>
                      <a:pt x="2279" y="1767"/>
                      <a:pt x="2321" y="1"/>
                      <a:pt x="11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" name="Google Shape;98;p15"/>
            <p:cNvGrpSpPr/>
            <p:nvPr/>
          </p:nvGrpSpPr>
          <p:grpSpPr>
            <a:xfrm>
              <a:off x="743200" y="2185888"/>
              <a:ext cx="113650" cy="99750"/>
              <a:chOff x="5042000" y="1255775"/>
              <a:chExt cx="113650" cy="99750"/>
            </a:xfrm>
          </p:grpSpPr>
          <p:sp>
            <p:nvSpPr>
              <p:cNvPr id="99" name="Google Shape;9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2" name="Google Shape;102;p15"/>
            <p:cNvGrpSpPr/>
            <p:nvPr/>
          </p:nvGrpSpPr>
          <p:grpSpPr>
            <a:xfrm>
              <a:off x="1198625" y="2537138"/>
              <a:ext cx="113650" cy="99750"/>
              <a:chOff x="5042000" y="1255775"/>
              <a:chExt cx="113650" cy="99750"/>
            </a:xfrm>
          </p:grpSpPr>
          <p:sp>
            <p:nvSpPr>
              <p:cNvPr id="103" name="Google Shape;10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06" name="Google Shape;106;p15"/>
          <p:cNvGrpSpPr/>
          <p:nvPr/>
        </p:nvGrpSpPr>
        <p:grpSpPr>
          <a:xfrm>
            <a:off x="393547" y="1331157"/>
            <a:ext cx="2010799" cy="2782724"/>
            <a:chOff x="7588862" y="1254957"/>
            <a:chExt cx="2010799" cy="2782724"/>
          </a:xfrm>
        </p:grpSpPr>
        <p:grpSp>
          <p:nvGrpSpPr>
            <p:cNvPr id="107" name="Google Shape;107;p15"/>
            <p:cNvGrpSpPr/>
            <p:nvPr/>
          </p:nvGrpSpPr>
          <p:grpSpPr>
            <a:xfrm rot="-7760581">
              <a:off x="7904694" y="2312488"/>
              <a:ext cx="1194199" cy="1148422"/>
              <a:chOff x="4531600" y="1944475"/>
              <a:chExt cx="956750" cy="920075"/>
            </a:xfrm>
          </p:grpSpPr>
          <p:sp>
            <p:nvSpPr>
              <p:cNvPr id="108" name="Google Shape;108;p15"/>
              <p:cNvSpPr/>
              <p:nvPr/>
            </p:nvSpPr>
            <p:spPr>
              <a:xfrm>
                <a:off x="4531600" y="1944475"/>
                <a:ext cx="956750" cy="920075"/>
              </a:xfrm>
              <a:custGeom>
                <a:avLst/>
                <a:gdLst/>
                <a:ahLst/>
                <a:cxnLst/>
                <a:rect l="l" t="t" r="r" b="b"/>
                <a:pathLst>
                  <a:path w="38270" h="36803" extrusionOk="0">
                    <a:moveTo>
                      <a:pt x="29339" y="1"/>
                    </a:moveTo>
                    <a:cubicBezTo>
                      <a:pt x="25169" y="1"/>
                      <a:pt x="20610" y="6521"/>
                      <a:pt x="18847" y="8911"/>
                    </a:cubicBezTo>
                    <a:cubicBezTo>
                      <a:pt x="16907" y="5903"/>
                      <a:pt x="15466" y="4737"/>
                      <a:pt x="14348" y="4737"/>
                    </a:cubicBezTo>
                    <a:cubicBezTo>
                      <a:pt x="11395" y="4737"/>
                      <a:pt x="10698" y="12874"/>
                      <a:pt x="9037" y="16693"/>
                    </a:cubicBezTo>
                    <a:cubicBezTo>
                      <a:pt x="7029" y="14772"/>
                      <a:pt x="5557" y="13973"/>
                      <a:pt x="4497" y="13973"/>
                    </a:cubicBezTo>
                    <a:cubicBezTo>
                      <a:pt x="0" y="13973"/>
                      <a:pt x="2943" y="28364"/>
                      <a:pt x="4002" y="32519"/>
                    </a:cubicBezTo>
                    <a:lnTo>
                      <a:pt x="4721" y="36802"/>
                    </a:lnTo>
                    <a:cubicBezTo>
                      <a:pt x="9561" y="35363"/>
                      <a:pt x="15185" y="32486"/>
                      <a:pt x="20449" y="32257"/>
                    </a:cubicBezTo>
                    <a:cubicBezTo>
                      <a:pt x="26400" y="32028"/>
                      <a:pt x="36700" y="28595"/>
                      <a:pt x="25942" y="24704"/>
                    </a:cubicBezTo>
                    <a:cubicBezTo>
                      <a:pt x="28231" y="21728"/>
                      <a:pt x="34411" y="21499"/>
                      <a:pt x="36013" y="17837"/>
                    </a:cubicBezTo>
                    <a:cubicBezTo>
                      <a:pt x="38270" y="12802"/>
                      <a:pt x="32580" y="12802"/>
                      <a:pt x="29147" y="12573"/>
                    </a:cubicBezTo>
                    <a:cubicBezTo>
                      <a:pt x="29572" y="9597"/>
                      <a:pt x="35065" y="2763"/>
                      <a:pt x="31174" y="474"/>
                    </a:cubicBezTo>
                    <a:cubicBezTo>
                      <a:pt x="30578" y="147"/>
                      <a:pt x="29963" y="1"/>
                      <a:pt x="2933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5"/>
              <p:cNvSpPr/>
              <p:nvPr/>
            </p:nvSpPr>
            <p:spPr>
              <a:xfrm>
                <a:off x="4656300" y="2089375"/>
                <a:ext cx="594325" cy="749875"/>
              </a:xfrm>
              <a:custGeom>
                <a:avLst/>
                <a:gdLst/>
                <a:ahLst/>
                <a:cxnLst/>
                <a:rect l="l" t="t" r="r" b="b"/>
                <a:pathLst>
                  <a:path w="23773" h="29995" extrusionOk="0">
                    <a:moveTo>
                      <a:pt x="23394" y="0"/>
                    </a:moveTo>
                    <a:cubicBezTo>
                      <a:pt x="23333" y="0"/>
                      <a:pt x="23270" y="22"/>
                      <a:pt x="23211" y="74"/>
                    </a:cubicBezTo>
                    <a:cubicBezTo>
                      <a:pt x="19254" y="3638"/>
                      <a:pt x="16475" y="8248"/>
                      <a:pt x="13205" y="12401"/>
                    </a:cubicBezTo>
                    <a:cubicBezTo>
                      <a:pt x="10197" y="16161"/>
                      <a:pt x="6665" y="19496"/>
                      <a:pt x="3722" y="23322"/>
                    </a:cubicBezTo>
                    <a:cubicBezTo>
                      <a:pt x="2218" y="25251"/>
                      <a:pt x="812" y="27344"/>
                      <a:pt x="60" y="29698"/>
                    </a:cubicBezTo>
                    <a:cubicBezTo>
                      <a:pt x="1" y="29877"/>
                      <a:pt x="169" y="29995"/>
                      <a:pt x="326" y="29995"/>
                    </a:cubicBezTo>
                    <a:cubicBezTo>
                      <a:pt x="428" y="29995"/>
                      <a:pt x="525" y="29945"/>
                      <a:pt x="551" y="29829"/>
                    </a:cubicBezTo>
                    <a:cubicBezTo>
                      <a:pt x="1205" y="27736"/>
                      <a:pt x="2414" y="25873"/>
                      <a:pt x="3722" y="24140"/>
                    </a:cubicBezTo>
                    <a:cubicBezTo>
                      <a:pt x="5226" y="22145"/>
                      <a:pt x="6894" y="20281"/>
                      <a:pt x="8562" y="18417"/>
                    </a:cubicBezTo>
                    <a:cubicBezTo>
                      <a:pt x="10099" y="16717"/>
                      <a:pt x="11701" y="15049"/>
                      <a:pt x="13139" y="13284"/>
                    </a:cubicBezTo>
                    <a:cubicBezTo>
                      <a:pt x="14774" y="11256"/>
                      <a:pt x="16278" y="9164"/>
                      <a:pt x="17815" y="7071"/>
                    </a:cubicBezTo>
                    <a:cubicBezTo>
                      <a:pt x="19548" y="4717"/>
                      <a:pt x="21379" y="2395"/>
                      <a:pt x="23570" y="433"/>
                    </a:cubicBezTo>
                    <a:cubicBezTo>
                      <a:pt x="23773" y="256"/>
                      <a:pt x="23603" y="0"/>
                      <a:pt x="233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5"/>
              <p:cNvSpPr/>
              <p:nvPr/>
            </p:nvSpPr>
            <p:spPr>
              <a:xfrm>
                <a:off x="4720725" y="2518075"/>
                <a:ext cx="225650" cy="190325"/>
              </a:xfrm>
              <a:custGeom>
                <a:avLst/>
                <a:gdLst/>
                <a:ahLst/>
                <a:cxnLst/>
                <a:rect l="l" t="t" r="r" b="b"/>
                <a:pathLst>
                  <a:path w="9026" h="7613" extrusionOk="0">
                    <a:moveTo>
                      <a:pt x="695" y="1"/>
                    </a:moveTo>
                    <a:cubicBezTo>
                      <a:pt x="597" y="1"/>
                      <a:pt x="498" y="58"/>
                      <a:pt x="459" y="190"/>
                    </a:cubicBezTo>
                    <a:cubicBezTo>
                      <a:pt x="1" y="2545"/>
                      <a:pt x="230" y="4964"/>
                      <a:pt x="230" y="7351"/>
                    </a:cubicBezTo>
                    <a:cubicBezTo>
                      <a:pt x="230" y="7482"/>
                      <a:pt x="328" y="7613"/>
                      <a:pt x="491" y="7613"/>
                    </a:cubicBezTo>
                    <a:lnTo>
                      <a:pt x="8699" y="6926"/>
                    </a:lnTo>
                    <a:cubicBezTo>
                      <a:pt x="9016" y="6894"/>
                      <a:pt x="9025" y="6402"/>
                      <a:pt x="8727" y="6402"/>
                    </a:cubicBezTo>
                    <a:cubicBezTo>
                      <a:pt x="8718" y="6402"/>
                      <a:pt x="8709" y="6402"/>
                      <a:pt x="8699" y="6403"/>
                    </a:cubicBezTo>
                    <a:lnTo>
                      <a:pt x="719" y="7071"/>
                    </a:lnTo>
                    <a:lnTo>
                      <a:pt x="719" y="7071"/>
                    </a:lnTo>
                    <a:cubicBezTo>
                      <a:pt x="706" y="4810"/>
                      <a:pt x="541" y="2550"/>
                      <a:pt x="949" y="321"/>
                    </a:cubicBezTo>
                    <a:cubicBezTo>
                      <a:pt x="988" y="126"/>
                      <a:pt x="841" y="1"/>
                      <a:pt x="6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5"/>
              <p:cNvSpPr/>
              <p:nvPr/>
            </p:nvSpPr>
            <p:spPr>
              <a:xfrm>
                <a:off x="4845150" y="2336650"/>
                <a:ext cx="256850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10274" h="8695" extrusionOk="0">
                    <a:moveTo>
                      <a:pt x="1220" y="0"/>
                    </a:moveTo>
                    <a:cubicBezTo>
                      <a:pt x="1106" y="0"/>
                      <a:pt x="991" y="74"/>
                      <a:pt x="975" y="221"/>
                    </a:cubicBezTo>
                    <a:cubicBezTo>
                      <a:pt x="975" y="2935"/>
                      <a:pt x="975" y="5747"/>
                      <a:pt x="59" y="8396"/>
                    </a:cubicBezTo>
                    <a:cubicBezTo>
                      <a:pt x="1" y="8572"/>
                      <a:pt x="153" y="8695"/>
                      <a:pt x="326" y="8695"/>
                    </a:cubicBezTo>
                    <a:cubicBezTo>
                      <a:pt x="346" y="8695"/>
                      <a:pt x="366" y="8693"/>
                      <a:pt x="386" y="8690"/>
                    </a:cubicBezTo>
                    <a:cubicBezTo>
                      <a:pt x="3558" y="8232"/>
                      <a:pt x="6828" y="8298"/>
                      <a:pt x="9967" y="7545"/>
                    </a:cubicBezTo>
                    <a:cubicBezTo>
                      <a:pt x="10274" y="7484"/>
                      <a:pt x="10178" y="7049"/>
                      <a:pt x="9895" y="7049"/>
                    </a:cubicBezTo>
                    <a:cubicBezTo>
                      <a:pt x="9876" y="7049"/>
                      <a:pt x="9857" y="7051"/>
                      <a:pt x="9836" y="7055"/>
                    </a:cubicBezTo>
                    <a:cubicBezTo>
                      <a:pt x="6847" y="7740"/>
                      <a:pt x="3739" y="7743"/>
                      <a:pt x="682" y="8137"/>
                    </a:cubicBezTo>
                    <a:lnTo>
                      <a:pt x="682" y="8137"/>
                    </a:lnTo>
                    <a:cubicBezTo>
                      <a:pt x="1495" y="5597"/>
                      <a:pt x="1465" y="2865"/>
                      <a:pt x="1465" y="221"/>
                    </a:cubicBezTo>
                    <a:cubicBezTo>
                      <a:pt x="1449" y="74"/>
                      <a:pt x="1335" y="0"/>
                      <a:pt x="1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5"/>
              <p:cNvSpPr/>
              <p:nvPr/>
            </p:nvSpPr>
            <p:spPr>
              <a:xfrm>
                <a:off x="5001125" y="2227300"/>
                <a:ext cx="151575" cy="149350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5974" extrusionOk="0">
                    <a:moveTo>
                      <a:pt x="699" y="1"/>
                    </a:moveTo>
                    <a:cubicBezTo>
                      <a:pt x="581" y="1"/>
                      <a:pt x="458" y="83"/>
                      <a:pt x="425" y="246"/>
                    </a:cubicBezTo>
                    <a:cubicBezTo>
                      <a:pt x="425" y="2077"/>
                      <a:pt x="0" y="3876"/>
                      <a:pt x="197" y="5707"/>
                    </a:cubicBezTo>
                    <a:cubicBezTo>
                      <a:pt x="197" y="5853"/>
                      <a:pt x="328" y="5973"/>
                      <a:pt x="473" y="5973"/>
                    </a:cubicBezTo>
                    <a:cubicBezTo>
                      <a:pt x="489" y="5973"/>
                      <a:pt x="507" y="5972"/>
                      <a:pt x="524" y="5968"/>
                    </a:cubicBezTo>
                    <a:cubicBezTo>
                      <a:pt x="2289" y="5739"/>
                      <a:pt x="4088" y="5968"/>
                      <a:pt x="5788" y="5511"/>
                    </a:cubicBezTo>
                    <a:cubicBezTo>
                      <a:pt x="6063" y="5419"/>
                      <a:pt x="5967" y="5014"/>
                      <a:pt x="5713" y="5014"/>
                    </a:cubicBezTo>
                    <a:cubicBezTo>
                      <a:pt x="5695" y="5014"/>
                      <a:pt x="5677" y="5016"/>
                      <a:pt x="5657" y="5020"/>
                    </a:cubicBezTo>
                    <a:cubicBezTo>
                      <a:pt x="4054" y="5452"/>
                      <a:pt x="2335" y="5273"/>
                      <a:pt x="691" y="5443"/>
                    </a:cubicBezTo>
                    <a:lnTo>
                      <a:pt x="691" y="5443"/>
                    </a:lnTo>
                    <a:cubicBezTo>
                      <a:pt x="534" y="3703"/>
                      <a:pt x="949" y="1989"/>
                      <a:pt x="949" y="246"/>
                    </a:cubicBezTo>
                    <a:cubicBezTo>
                      <a:pt x="932" y="83"/>
                      <a:pt x="818" y="1"/>
                      <a:pt x="69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5"/>
              <p:cNvSpPr/>
              <p:nvPr/>
            </p:nvSpPr>
            <p:spPr>
              <a:xfrm>
                <a:off x="5113925" y="2118350"/>
                <a:ext cx="10630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4252" h="4854" extrusionOk="0">
                    <a:moveTo>
                      <a:pt x="723" y="1"/>
                    </a:moveTo>
                    <a:cubicBezTo>
                      <a:pt x="625" y="1"/>
                      <a:pt x="537" y="58"/>
                      <a:pt x="524" y="190"/>
                    </a:cubicBezTo>
                    <a:cubicBezTo>
                      <a:pt x="295" y="1531"/>
                      <a:pt x="262" y="2937"/>
                      <a:pt x="66" y="4310"/>
                    </a:cubicBezTo>
                    <a:cubicBezTo>
                      <a:pt x="1" y="4441"/>
                      <a:pt x="99" y="4571"/>
                      <a:pt x="230" y="4604"/>
                    </a:cubicBezTo>
                    <a:cubicBezTo>
                      <a:pt x="1213" y="4759"/>
                      <a:pt x="2196" y="4853"/>
                      <a:pt x="3179" y="4853"/>
                    </a:cubicBezTo>
                    <a:cubicBezTo>
                      <a:pt x="3439" y="4853"/>
                      <a:pt x="3698" y="4847"/>
                      <a:pt x="3957" y="4833"/>
                    </a:cubicBezTo>
                    <a:cubicBezTo>
                      <a:pt x="4252" y="4800"/>
                      <a:pt x="4252" y="4375"/>
                      <a:pt x="3957" y="4343"/>
                    </a:cubicBezTo>
                    <a:cubicBezTo>
                      <a:pt x="3761" y="4348"/>
                      <a:pt x="3565" y="4351"/>
                      <a:pt x="3368" y="4351"/>
                    </a:cubicBezTo>
                    <a:cubicBezTo>
                      <a:pt x="2436" y="4351"/>
                      <a:pt x="1507" y="4289"/>
                      <a:pt x="596" y="4151"/>
                    </a:cubicBezTo>
                    <a:lnTo>
                      <a:pt x="596" y="4151"/>
                    </a:lnTo>
                    <a:cubicBezTo>
                      <a:pt x="758" y="2874"/>
                      <a:pt x="802" y="1598"/>
                      <a:pt x="1014" y="321"/>
                    </a:cubicBezTo>
                    <a:cubicBezTo>
                      <a:pt x="1034" y="126"/>
                      <a:pt x="867" y="1"/>
                      <a:pt x="7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" name="Google Shape;114;p15"/>
            <p:cNvSpPr/>
            <p:nvPr/>
          </p:nvSpPr>
          <p:spPr>
            <a:xfrm rot="-7184026" flipH="1">
              <a:off x="8203990" y="2326500"/>
              <a:ext cx="750217" cy="1852256"/>
            </a:xfrm>
            <a:custGeom>
              <a:avLst/>
              <a:gdLst/>
              <a:ahLst/>
              <a:cxnLst/>
              <a:rect l="l" t="t" r="r" b="b"/>
              <a:pathLst>
                <a:path w="10922" h="26966" extrusionOk="0">
                  <a:moveTo>
                    <a:pt x="2600" y="0"/>
                  </a:moveTo>
                  <a:cubicBezTo>
                    <a:pt x="2346" y="0"/>
                    <a:pt x="2086" y="76"/>
                    <a:pt x="1832" y="253"/>
                  </a:cubicBezTo>
                  <a:cubicBezTo>
                    <a:pt x="1" y="1528"/>
                    <a:pt x="3401" y="5223"/>
                    <a:pt x="4513" y="6139"/>
                  </a:cubicBezTo>
                  <a:cubicBezTo>
                    <a:pt x="4546" y="6139"/>
                    <a:pt x="4546" y="6171"/>
                    <a:pt x="4578" y="6171"/>
                  </a:cubicBezTo>
                  <a:cubicBezTo>
                    <a:pt x="4905" y="7152"/>
                    <a:pt x="5232" y="8133"/>
                    <a:pt x="5494" y="9114"/>
                  </a:cubicBezTo>
                  <a:cubicBezTo>
                    <a:pt x="4685" y="8044"/>
                    <a:pt x="3272" y="6495"/>
                    <a:pt x="2169" y="6495"/>
                  </a:cubicBezTo>
                  <a:cubicBezTo>
                    <a:pt x="1890" y="6495"/>
                    <a:pt x="1631" y="6594"/>
                    <a:pt x="1407" y="6825"/>
                  </a:cubicBezTo>
                  <a:cubicBezTo>
                    <a:pt x="622" y="7675"/>
                    <a:pt x="1374" y="8820"/>
                    <a:pt x="2126" y="9278"/>
                  </a:cubicBezTo>
                  <a:cubicBezTo>
                    <a:pt x="3238" y="9932"/>
                    <a:pt x="4448" y="10389"/>
                    <a:pt x="5690" y="10618"/>
                  </a:cubicBezTo>
                  <a:lnTo>
                    <a:pt x="5886" y="10618"/>
                  </a:lnTo>
                  <a:cubicBezTo>
                    <a:pt x="6213" y="11992"/>
                    <a:pt x="6442" y="13430"/>
                    <a:pt x="6540" y="14869"/>
                  </a:cubicBezTo>
                  <a:lnTo>
                    <a:pt x="6540" y="14934"/>
                  </a:lnTo>
                  <a:cubicBezTo>
                    <a:pt x="6030" y="14012"/>
                    <a:pt x="5268" y="12800"/>
                    <a:pt x="4561" y="12800"/>
                  </a:cubicBezTo>
                  <a:cubicBezTo>
                    <a:pt x="4316" y="12800"/>
                    <a:pt x="4078" y="12946"/>
                    <a:pt x="3859" y="13299"/>
                  </a:cubicBezTo>
                  <a:cubicBezTo>
                    <a:pt x="3009" y="14705"/>
                    <a:pt x="5494" y="16177"/>
                    <a:pt x="6508" y="16798"/>
                  </a:cubicBezTo>
                  <a:cubicBezTo>
                    <a:pt x="6475" y="17648"/>
                    <a:pt x="6410" y="18498"/>
                    <a:pt x="6279" y="19316"/>
                  </a:cubicBezTo>
                  <a:cubicBezTo>
                    <a:pt x="6246" y="18858"/>
                    <a:pt x="6115" y="18400"/>
                    <a:pt x="5854" y="18008"/>
                  </a:cubicBezTo>
                  <a:cubicBezTo>
                    <a:pt x="5664" y="17734"/>
                    <a:pt x="5215" y="17486"/>
                    <a:pt x="4824" y="17486"/>
                  </a:cubicBezTo>
                  <a:cubicBezTo>
                    <a:pt x="4609" y="17486"/>
                    <a:pt x="4412" y="17561"/>
                    <a:pt x="4284" y="17746"/>
                  </a:cubicBezTo>
                  <a:cubicBezTo>
                    <a:pt x="3892" y="18270"/>
                    <a:pt x="4415" y="19054"/>
                    <a:pt x="4677" y="19512"/>
                  </a:cubicBezTo>
                  <a:cubicBezTo>
                    <a:pt x="5004" y="20068"/>
                    <a:pt x="5429" y="20591"/>
                    <a:pt x="5886" y="21049"/>
                  </a:cubicBezTo>
                  <a:cubicBezTo>
                    <a:pt x="5919" y="21049"/>
                    <a:pt x="5952" y="21082"/>
                    <a:pt x="6017" y="21082"/>
                  </a:cubicBezTo>
                  <a:cubicBezTo>
                    <a:pt x="5658" y="22913"/>
                    <a:pt x="5200" y="24744"/>
                    <a:pt x="4807" y="26608"/>
                  </a:cubicBezTo>
                  <a:cubicBezTo>
                    <a:pt x="4769" y="26821"/>
                    <a:pt x="4949" y="26966"/>
                    <a:pt x="5122" y="26966"/>
                  </a:cubicBezTo>
                  <a:cubicBezTo>
                    <a:pt x="5241" y="26966"/>
                    <a:pt x="5356" y="26898"/>
                    <a:pt x="5396" y="26738"/>
                  </a:cubicBezTo>
                  <a:cubicBezTo>
                    <a:pt x="5952" y="24090"/>
                    <a:pt x="6704" y="21441"/>
                    <a:pt x="7031" y="18760"/>
                  </a:cubicBezTo>
                  <a:cubicBezTo>
                    <a:pt x="7069" y="18798"/>
                    <a:pt x="7119" y="18814"/>
                    <a:pt x="7173" y="18814"/>
                  </a:cubicBezTo>
                  <a:cubicBezTo>
                    <a:pt x="7211" y="18814"/>
                    <a:pt x="7252" y="18806"/>
                    <a:pt x="7292" y="18793"/>
                  </a:cubicBezTo>
                  <a:cubicBezTo>
                    <a:pt x="8110" y="18466"/>
                    <a:pt x="10889" y="18400"/>
                    <a:pt x="10399" y="16896"/>
                  </a:cubicBezTo>
                  <a:cubicBezTo>
                    <a:pt x="10239" y="16347"/>
                    <a:pt x="9726" y="16022"/>
                    <a:pt x="9198" y="16022"/>
                  </a:cubicBezTo>
                  <a:cubicBezTo>
                    <a:pt x="8971" y="16022"/>
                    <a:pt x="8741" y="16082"/>
                    <a:pt x="8535" y="16210"/>
                  </a:cubicBezTo>
                  <a:cubicBezTo>
                    <a:pt x="8012" y="16537"/>
                    <a:pt x="7521" y="16962"/>
                    <a:pt x="7129" y="17452"/>
                  </a:cubicBezTo>
                  <a:cubicBezTo>
                    <a:pt x="7194" y="16602"/>
                    <a:pt x="7194" y="15752"/>
                    <a:pt x="7129" y="14902"/>
                  </a:cubicBezTo>
                  <a:cubicBezTo>
                    <a:pt x="7129" y="14640"/>
                    <a:pt x="7096" y="14379"/>
                    <a:pt x="7064" y="14150"/>
                  </a:cubicBezTo>
                  <a:lnTo>
                    <a:pt x="7096" y="14150"/>
                  </a:lnTo>
                  <a:cubicBezTo>
                    <a:pt x="8470" y="13757"/>
                    <a:pt x="10922" y="9735"/>
                    <a:pt x="8698" y="9081"/>
                  </a:cubicBezTo>
                  <a:cubicBezTo>
                    <a:pt x="8628" y="9063"/>
                    <a:pt x="8560" y="9054"/>
                    <a:pt x="8494" y="9054"/>
                  </a:cubicBezTo>
                  <a:cubicBezTo>
                    <a:pt x="7518" y="9054"/>
                    <a:pt x="7018" y="11008"/>
                    <a:pt x="6835" y="12417"/>
                  </a:cubicBezTo>
                  <a:cubicBezTo>
                    <a:pt x="6671" y="11370"/>
                    <a:pt x="6442" y="10357"/>
                    <a:pt x="6181" y="9343"/>
                  </a:cubicBezTo>
                  <a:cubicBezTo>
                    <a:pt x="7096" y="8689"/>
                    <a:pt x="9156" y="4896"/>
                    <a:pt x="7064" y="4504"/>
                  </a:cubicBezTo>
                  <a:cubicBezTo>
                    <a:pt x="7008" y="4494"/>
                    <a:pt x="6955" y="4489"/>
                    <a:pt x="6903" y="4489"/>
                  </a:cubicBezTo>
                  <a:cubicBezTo>
                    <a:pt x="5920" y="4489"/>
                    <a:pt x="5625" y="6209"/>
                    <a:pt x="5625" y="7545"/>
                  </a:cubicBezTo>
                  <a:cubicBezTo>
                    <a:pt x="5461" y="6989"/>
                    <a:pt x="5298" y="6433"/>
                    <a:pt x="5102" y="5877"/>
                  </a:cubicBezTo>
                  <a:cubicBezTo>
                    <a:pt x="5232" y="4438"/>
                    <a:pt x="5134" y="2803"/>
                    <a:pt x="4513" y="1495"/>
                  </a:cubicBezTo>
                  <a:cubicBezTo>
                    <a:pt x="4188" y="796"/>
                    <a:pt x="3424" y="0"/>
                    <a:pt x="26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" name="Google Shape;115;p15"/>
            <p:cNvGrpSpPr/>
            <p:nvPr/>
          </p:nvGrpSpPr>
          <p:grpSpPr>
            <a:xfrm rot="-1110331">
              <a:off x="8152884" y="1407056"/>
              <a:ext cx="1221803" cy="1616571"/>
              <a:chOff x="5908250" y="536500"/>
              <a:chExt cx="793200" cy="1049550"/>
            </a:xfrm>
          </p:grpSpPr>
          <p:sp>
            <p:nvSpPr>
              <p:cNvPr id="116" name="Google Shape;116;p15"/>
              <p:cNvSpPr/>
              <p:nvPr/>
            </p:nvSpPr>
            <p:spPr>
              <a:xfrm>
                <a:off x="5908250" y="536500"/>
                <a:ext cx="793200" cy="1049550"/>
              </a:xfrm>
              <a:custGeom>
                <a:avLst/>
                <a:gdLst/>
                <a:ahLst/>
                <a:cxnLst/>
                <a:rect l="l" t="t" r="r" b="b"/>
                <a:pathLst>
                  <a:path w="31728" h="41982" extrusionOk="0">
                    <a:moveTo>
                      <a:pt x="16927" y="1"/>
                    </a:moveTo>
                    <a:cubicBezTo>
                      <a:pt x="14310" y="1"/>
                      <a:pt x="14505" y="9137"/>
                      <a:pt x="14267" y="10624"/>
                    </a:cubicBezTo>
                    <a:cubicBezTo>
                      <a:pt x="13167" y="10204"/>
                      <a:pt x="9799" y="4873"/>
                      <a:pt x="8369" y="4873"/>
                    </a:cubicBezTo>
                    <a:cubicBezTo>
                      <a:pt x="8015" y="4873"/>
                      <a:pt x="7779" y="5201"/>
                      <a:pt x="7727" y="6013"/>
                    </a:cubicBezTo>
                    <a:cubicBezTo>
                      <a:pt x="7466" y="9545"/>
                      <a:pt x="15346" y="11441"/>
                      <a:pt x="13711" y="14711"/>
                    </a:cubicBezTo>
                    <a:cubicBezTo>
                      <a:pt x="12345" y="14122"/>
                      <a:pt x="7296" y="10563"/>
                      <a:pt x="4983" y="10563"/>
                    </a:cubicBezTo>
                    <a:cubicBezTo>
                      <a:pt x="4085" y="10563"/>
                      <a:pt x="3600" y="11099"/>
                      <a:pt x="3902" y="12553"/>
                    </a:cubicBezTo>
                    <a:cubicBezTo>
                      <a:pt x="5013" y="16346"/>
                      <a:pt x="14103" y="15528"/>
                      <a:pt x="13809" y="19910"/>
                    </a:cubicBezTo>
                    <a:cubicBezTo>
                      <a:pt x="13768" y="19916"/>
                      <a:pt x="13722" y="19918"/>
                      <a:pt x="13670" y="19918"/>
                    </a:cubicBezTo>
                    <a:cubicBezTo>
                      <a:pt x="12037" y="19918"/>
                      <a:pt x="5249" y="17155"/>
                      <a:pt x="2063" y="17155"/>
                    </a:cubicBezTo>
                    <a:cubicBezTo>
                      <a:pt x="704" y="17155"/>
                      <a:pt x="0" y="17657"/>
                      <a:pt x="632" y="19092"/>
                    </a:cubicBezTo>
                    <a:cubicBezTo>
                      <a:pt x="1743" y="21545"/>
                      <a:pt x="14398" y="21643"/>
                      <a:pt x="13711" y="22362"/>
                    </a:cubicBezTo>
                    <a:cubicBezTo>
                      <a:pt x="13307" y="24200"/>
                      <a:pt x="11759" y="24661"/>
                      <a:pt x="9950" y="24661"/>
                    </a:cubicBezTo>
                    <a:cubicBezTo>
                      <a:pt x="8135" y="24661"/>
                      <a:pt x="6057" y="24197"/>
                      <a:pt x="4610" y="24197"/>
                    </a:cubicBezTo>
                    <a:cubicBezTo>
                      <a:pt x="3651" y="24197"/>
                      <a:pt x="2969" y="24400"/>
                      <a:pt x="2823" y="25076"/>
                    </a:cubicBezTo>
                    <a:cubicBezTo>
                      <a:pt x="2289" y="26806"/>
                      <a:pt x="5980" y="27434"/>
                      <a:pt x="9589" y="27434"/>
                    </a:cubicBezTo>
                    <a:cubicBezTo>
                      <a:pt x="11506" y="27434"/>
                      <a:pt x="13401" y="27256"/>
                      <a:pt x="14627" y="26973"/>
                    </a:cubicBezTo>
                    <a:cubicBezTo>
                      <a:pt x="16262" y="32695"/>
                      <a:pt x="18910" y="39529"/>
                      <a:pt x="24894" y="41981"/>
                    </a:cubicBezTo>
                    <a:lnTo>
                      <a:pt x="28164" y="39496"/>
                    </a:lnTo>
                    <a:cubicBezTo>
                      <a:pt x="21559" y="36226"/>
                      <a:pt x="18027" y="32695"/>
                      <a:pt x="16425" y="26842"/>
                    </a:cubicBezTo>
                    <a:cubicBezTo>
                      <a:pt x="18060" y="26842"/>
                      <a:pt x="31728" y="25894"/>
                      <a:pt x="27346" y="22330"/>
                    </a:cubicBezTo>
                    <a:cubicBezTo>
                      <a:pt x="27084" y="22100"/>
                      <a:pt x="26717" y="22004"/>
                      <a:pt x="26273" y="22004"/>
                    </a:cubicBezTo>
                    <a:cubicBezTo>
                      <a:pt x="24057" y="22004"/>
                      <a:pt x="19940" y="24391"/>
                      <a:pt x="17594" y="24391"/>
                    </a:cubicBezTo>
                    <a:cubicBezTo>
                      <a:pt x="16535" y="24391"/>
                      <a:pt x="15836" y="23905"/>
                      <a:pt x="15836" y="22493"/>
                    </a:cubicBezTo>
                    <a:cubicBezTo>
                      <a:pt x="18550" y="22493"/>
                      <a:pt x="27902" y="21806"/>
                      <a:pt x="28720" y="18537"/>
                    </a:cubicBezTo>
                    <a:cubicBezTo>
                      <a:pt x="28911" y="17448"/>
                      <a:pt x="28425" y="17049"/>
                      <a:pt x="27540" y="17049"/>
                    </a:cubicBezTo>
                    <a:cubicBezTo>
                      <a:pt x="25129" y="17049"/>
                      <a:pt x="19759" y="20008"/>
                      <a:pt x="17091" y="20008"/>
                    </a:cubicBezTo>
                    <a:cubicBezTo>
                      <a:pt x="16563" y="20008"/>
                      <a:pt x="16142" y="19892"/>
                      <a:pt x="15869" y="19616"/>
                    </a:cubicBezTo>
                    <a:cubicBezTo>
                      <a:pt x="13678" y="17458"/>
                      <a:pt x="26790" y="15790"/>
                      <a:pt x="27608" y="13076"/>
                    </a:cubicBezTo>
                    <a:cubicBezTo>
                      <a:pt x="27785" y="12367"/>
                      <a:pt x="27461" y="12094"/>
                      <a:pt x="26817" y="12094"/>
                    </a:cubicBezTo>
                    <a:cubicBezTo>
                      <a:pt x="24684" y="12094"/>
                      <a:pt x="19040" y="15082"/>
                      <a:pt x="16481" y="15082"/>
                    </a:cubicBezTo>
                    <a:cubicBezTo>
                      <a:pt x="16250" y="15082"/>
                      <a:pt x="16045" y="15058"/>
                      <a:pt x="15869" y="15005"/>
                    </a:cubicBezTo>
                    <a:cubicBezTo>
                      <a:pt x="18027" y="12814"/>
                      <a:pt x="27085" y="9414"/>
                      <a:pt x="26790" y="7648"/>
                    </a:cubicBezTo>
                    <a:cubicBezTo>
                      <a:pt x="26596" y="6354"/>
                      <a:pt x="26049" y="5850"/>
                      <a:pt x="25301" y="5850"/>
                    </a:cubicBezTo>
                    <a:cubicBezTo>
                      <a:pt x="22780" y="5850"/>
                      <a:pt x="17980" y="11568"/>
                      <a:pt x="16719" y="11997"/>
                    </a:cubicBezTo>
                    <a:cubicBezTo>
                      <a:pt x="16719" y="9806"/>
                      <a:pt x="20545" y="1926"/>
                      <a:pt x="17798" y="291"/>
                    </a:cubicBezTo>
                    <a:cubicBezTo>
                      <a:pt x="17478" y="92"/>
                      <a:pt x="17188" y="1"/>
                      <a:pt x="169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5"/>
              <p:cNvSpPr/>
              <p:nvPr/>
            </p:nvSpPr>
            <p:spPr>
              <a:xfrm>
                <a:off x="6264900" y="578275"/>
                <a:ext cx="308550" cy="982625"/>
              </a:xfrm>
              <a:custGeom>
                <a:avLst/>
                <a:gdLst/>
                <a:ahLst/>
                <a:cxnLst/>
                <a:rect l="l" t="t" r="r" b="b"/>
                <a:pathLst>
                  <a:path w="12342" h="39305" extrusionOk="0">
                    <a:moveTo>
                      <a:pt x="2381" y="0"/>
                    </a:moveTo>
                    <a:cubicBezTo>
                      <a:pt x="2281" y="0"/>
                      <a:pt x="2185" y="57"/>
                      <a:pt x="2159" y="189"/>
                    </a:cubicBezTo>
                    <a:cubicBezTo>
                      <a:pt x="1799" y="2053"/>
                      <a:pt x="1538" y="3917"/>
                      <a:pt x="1407" y="5814"/>
                    </a:cubicBezTo>
                    <a:cubicBezTo>
                      <a:pt x="1309" y="7220"/>
                      <a:pt x="1015" y="8593"/>
                      <a:pt x="818" y="9999"/>
                    </a:cubicBezTo>
                    <a:cubicBezTo>
                      <a:pt x="589" y="11634"/>
                      <a:pt x="426" y="13301"/>
                      <a:pt x="361" y="14969"/>
                    </a:cubicBezTo>
                    <a:cubicBezTo>
                      <a:pt x="1" y="21149"/>
                      <a:pt x="589" y="28179"/>
                      <a:pt x="4906" y="32986"/>
                    </a:cubicBezTo>
                    <a:cubicBezTo>
                      <a:pt x="6966" y="35307"/>
                      <a:pt x="9549" y="37073"/>
                      <a:pt x="11805" y="39231"/>
                    </a:cubicBezTo>
                    <a:cubicBezTo>
                      <a:pt x="11857" y="39283"/>
                      <a:pt x="11915" y="39304"/>
                      <a:pt x="11972" y="39304"/>
                    </a:cubicBezTo>
                    <a:cubicBezTo>
                      <a:pt x="12166" y="39304"/>
                      <a:pt x="12342" y="39049"/>
                      <a:pt x="12165" y="38871"/>
                    </a:cubicBezTo>
                    <a:cubicBezTo>
                      <a:pt x="10235" y="37008"/>
                      <a:pt x="8077" y="35471"/>
                      <a:pt x="6181" y="33607"/>
                    </a:cubicBezTo>
                    <a:cubicBezTo>
                      <a:pt x="5167" y="32626"/>
                      <a:pt x="4284" y="31514"/>
                      <a:pt x="3532" y="30337"/>
                    </a:cubicBezTo>
                    <a:cubicBezTo>
                      <a:pt x="2748" y="28964"/>
                      <a:pt x="2192" y="27525"/>
                      <a:pt x="1799" y="25988"/>
                    </a:cubicBezTo>
                    <a:cubicBezTo>
                      <a:pt x="982" y="22751"/>
                      <a:pt x="655" y="19383"/>
                      <a:pt x="818" y="16048"/>
                    </a:cubicBezTo>
                    <a:cubicBezTo>
                      <a:pt x="851" y="14413"/>
                      <a:pt x="982" y="12778"/>
                      <a:pt x="1178" y="11143"/>
                    </a:cubicBezTo>
                    <a:cubicBezTo>
                      <a:pt x="1374" y="9508"/>
                      <a:pt x="1734" y="7841"/>
                      <a:pt x="1897" y="6173"/>
                    </a:cubicBezTo>
                    <a:cubicBezTo>
                      <a:pt x="1930" y="5585"/>
                      <a:pt x="1963" y="5029"/>
                      <a:pt x="1996" y="4473"/>
                    </a:cubicBezTo>
                    <a:cubicBezTo>
                      <a:pt x="2159" y="3067"/>
                      <a:pt x="2421" y="1694"/>
                      <a:pt x="2649" y="320"/>
                    </a:cubicBezTo>
                    <a:cubicBezTo>
                      <a:pt x="2688" y="125"/>
                      <a:pt x="2530" y="0"/>
                      <a:pt x="2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5"/>
              <p:cNvSpPr/>
              <p:nvPr/>
            </p:nvSpPr>
            <p:spPr>
              <a:xfrm>
                <a:off x="6171500" y="727075"/>
                <a:ext cx="371850" cy="138800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5552" extrusionOk="0">
                    <a:moveTo>
                      <a:pt x="14481" y="1"/>
                    </a:moveTo>
                    <a:cubicBezTo>
                      <a:pt x="14430" y="1"/>
                      <a:pt x="14378" y="18"/>
                      <a:pt x="14331" y="58"/>
                    </a:cubicBezTo>
                    <a:cubicBezTo>
                      <a:pt x="12238" y="1791"/>
                      <a:pt x="9917" y="3164"/>
                      <a:pt x="7399" y="4145"/>
                    </a:cubicBezTo>
                    <a:cubicBezTo>
                      <a:pt x="6811" y="4374"/>
                      <a:pt x="6222" y="4603"/>
                      <a:pt x="5633" y="4766"/>
                    </a:cubicBezTo>
                    <a:cubicBezTo>
                      <a:pt x="5372" y="4864"/>
                      <a:pt x="5110" y="4962"/>
                      <a:pt x="4881" y="4995"/>
                    </a:cubicBezTo>
                    <a:cubicBezTo>
                      <a:pt x="4652" y="4995"/>
                      <a:pt x="4522" y="4864"/>
                      <a:pt x="4358" y="4701"/>
                    </a:cubicBezTo>
                    <a:cubicBezTo>
                      <a:pt x="4195" y="4570"/>
                      <a:pt x="4031" y="4439"/>
                      <a:pt x="3868" y="4309"/>
                    </a:cubicBezTo>
                    <a:cubicBezTo>
                      <a:pt x="2691" y="3229"/>
                      <a:pt x="1579" y="2085"/>
                      <a:pt x="532" y="908"/>
                    </a:cubicBezTo>
                    <a:cubicBezTo>
                      <a:pt x="476" y="844"/>
                      <a:pt x="412" y="817"/>
                      <a:pt x="351" y="817"/>
                    </a:cubicBezTo>
                    <a:cubicBezTo>
                      <a:pt x="163" y="817"/>
                      <a:pt x="0" y="1070"/>
                      <a:pt x="173" y="1268"/>
                    </a:cubicBezTo>
                    <a:lnTo>
                      <a:pt x="140" y="1235"/>
                    </a:lnTo>
                    <a:lnTo>
                      <a:pt x="140" y="1235"/>
                    </a:lnTo>
                    <a:cubicBezTo>
                      <a:pt x="1317" y="2608"/>
                      <a:pt x="2560" y="3851"/>
                      <a:pt x="3933" y="5028"/>
                    </a:cubicBezTo>
                    <a:cubicBezTo>
                      <a:pt x="4129" y="5191"/>
                      <a:pt x="4424" y="5518"/>
                      <a:pt x="4685" y="5551"/>
                    </a:cubicBezTo>
                    <a:cubicBezTo>
                      <a:pt x="4979" y="5518"/>
                      <a:pt x="5241" y="5453"/>
                      <a:pt x="5503" y="5355"/>
                    </a:cubicBezTo>
                    <a:cubicBezTo>
                      <a:pt x="6157" y="5159"/>
                      <a:pt x="6778" y="4930"/>
                      <a:pt x="7399" y="4668"/>
                    </a:cubicBezTo>
                    <a:cubicBezTo>
                      <a:pt x="10048" y="3687"/>
                      <a:pt x="12500" y="2249"/>
                      <a:pt x="14691" y="417"/>
                    </a:cubicBezTo>
                    <a:cubicBezTo>
                      <a:pt x="14873" y="261"/>
                      <a:pt x="14682" y="1"/>
                      <a:pt x="144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5"/>
              <p:cNvSpPr/>
              <p:nvPr/>
            </p:nvSpPr>
            <p:spPr>
              <a:xfrm>
                <a:off x="6061800" y="845825"/>
                <a:ext cx="505450" cy="114975"/>
              </a:xfrm>
              <a:custGeom>
                <a:avLst/>
                <a:gdLst/>
                <a:ahLst/>
                <a:cxnLst/>
                <a:rect l="l" t="t" r="r" b="b"/>
                <a:pathLst>
                  <a:path w="20218" h="4599" extrusionOk="0">
                    <a:moveTo>
                      <a:pt x="342" y="1"/>
                    </a:moveTo>
                    <a:cubicBezTo>
                      <a:pt x="139" y="1"/>
                      <a:pt x="1" y="339"/>
                      <a:pt x="245" y="474"/>
                    </a:cubicBezTo>
                    <a:lnTo>
                      <a:pt x="212" y="507"/>
                    </a:lnTo>
                    <a:cubicBezTo>
                      <a:pt x="2566" y="1913"/>
                      <a:pt x="4822" y="3777"/>
                      <a:pt x="7536" y="4431"/>
                    </a:cubicBezTo>
                    <a:cubicBezTo>
                      <a:pt x="8137" y="4541"/>
                      <a:pt x="8745" y="4598"/>
                      <a:pt x="9353" y="4598"/>
                    </a:cubicBezTo>
                    <a:cubicBezTo>
                      <a:pt x="10004" y="4598"/>
                      <a:pt x="10655" y="4533"/>
                      <a:pt x="11297" y="4398"/>
                    </a:cubicBezTo>
                    <a:cubicBezTo>
                      <a:pt x="12735" y="4104"/>
                      <a:pt x="14174" y="3679"/>
                      <a:pt x="15580" y="3155"/>
                    </a:cubicBezTo>
                    <a:cubicBezTo>
                      <a:pt x="17084" y="2599"/>
                      <a:pt x="18556" y="1913"/>
                      <a:pt x="19962" y="1161"/>
                    </a:cubicBezTo>
                    <a:cubicBezTo>
                      <a:pt x="20218" y="1019"/>
                      <a:pt x="20053" y="678"/>
                      <a:pt x="19812" y="678"/>
                    </a:cubicBezTo>
                    <a:cubicBezTo>
                      <a:pt x="19776" y="678"/>
                      <a:pt x="19738" y="686"/>
                      <a:pt x="19700" y="703"/>
                    </a:cubicBezTo>
                    <a:cubicBezTo>
                      <a:pt x="17280" y="2076"/>
                      <a:pt x="14665" y="3090"/>
                      <a:pt x="11951" y="3711"/>
                    </a:cubicBezTo>
                    <a:cubicBezTo>
                      <a:pt x="11068" y="3915"/>
                      <a:pt x="10122" y="4087"/>
                      <a:pt x="9190" y="4087"/>
                    </a:cubicBezTo>
                    <a:cubicBezTo>
                      <a:pt x="8776" y="4087"/>
                      <a:pt x="8364" y="4053"/>
                      <a:pt x="7961" y="3973"/>
                    </a:cubicBezTo>
                    <a:cubicBezTo>
                      <a:pt x="6653" y="3679"/>
                      <a:pt x="5411" y="3155"/>
                      <a:pt x="4267" y="2436"/>
                    </a:cubicBezTo>
                    <a:cubicBezTo>
                      <a:pt x="2991" y="1684"/>
                      <a:pt x="1749" y="801"/>
                      <a:pt x="474" y="49"/>
                    </a:cubicBezTo>
                    <a:cubicBezTo>
                      <a:pt x="429" y="15"/>
                      <a:pt x="384" y="1"/>
                      <a:pt x="3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5"/>
              <p:cNvSpPr/>
              <p:nvPr/>
            </p:nvSpPr>
            <p:spPr>
              <a:xfrm>
                <a:off x="5972900" y="995425"/>
                <a:ext cx="586700" cy="75025"/>
              </a:xfrm>
              <a:custGeom>
                <a:avLst/>
                <a:gdLst/>
                <a:ahLst/>
                <a:cxnLst/>
                <a:rect l="l" t="t" r="r" b="b"/>
                <a:pathLst>
                  <a:path w="23468" h="3001" extrusionOk="0">
                    <a:moveTo>
                      <a:pt x="23114" y="1"/>
                    </a:moveTo>
                    <a:cubicBezTo>
                      <a:pt x="23074" y="1"/>
                      <a:pt x="23033" y="15"/>
                      <a:pt x="22995" y="49"/>
                    </a:cubicBezTo>
                    <a:cubicBezTo>
                      <a:pt x="20477" y="1749"/>
                      <a:pt x="17403" y="2338"/>
                      <a:pt x="14428" y="2468"/>
                    </a:cubicBezTo>
                    <a:cubicBezTo>
                      <a:pt x="14167" y="2474"/>
                      <a:pt x="13906" y="2477"/>
                      <a:pt x="13645" y="2477"/>
                    </a:cubicBezTo>
                    <a:cubicBezTo>
                      <a:pt x="10762" y="2477"/>
                      <a:pt x="7862" y="2144"/>
                      <a:pt x="5043" y="1455"/>
                    </a:cubicBezTo>
                    <a:cubicBezTo>
                      <a:pt x="3474" y="1095"/>
                      <a:pt x="1937" y="670"/>
                      <a:pt x="400" y="147"/>
                    </a:cubicBezTo>
                    <a:cubicBezTo>
                      <a:pt x="375" y="139"/>
                      <a:pt x="351" y="135"/>
                      <a:pt x="328" y="135"/>
                    </a:cubicBezTo>
                    <a:cubicBezTo>
                      <a:pt x="87" y="135"/>
                      <a:pt x="0" y="578"/>
                      <a:pt x="269" y="637"/>
                    </a:cubicBezTo>
                    <a:lnTo>
                      <a:pt x="302" y="670"/>
                    </a:lnTo>
                    <a:cubicBezTo>
                      <a:pt x="3179" y="1651"/>
                      <a:pt x="6155" y="2338"/>
                      <a:pt x="9163" y="2697"/>
                    </a:cubicBezTo>
                    <a:cubicBezTo>
                      <a:pt x="10573" y="2888"/>
                      <a:pt x="12010" y="3000"/>
                      <a:pt x="13446" y="3000"/>
                    </a:cubicBezTo>
                    <a:cubicBezTo>
                      <a:pt x="15207" y="3000"/>
                      <a:pt x="16967" y="2832"/>
                      <a:pt x="18678" y="2436"/>
                    </a:cubicBezTo>
                    <a:cubicBezTo>
                      <a:pt x="20313" y="2043"/>
                      <a:pt x="21850" y="1389"/>
                      <a:pt x="23223" y="507"/>
                    </a:cubicBezTo>
                    <a:cubicBezTo>
                      <a:pt x="23468" y="344"/>
                      <a:pt x="23307" y="1"/>
                      <a:pt x="231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5"/>
              <p:cNvSpPr/>
              <p:nvPr/>
            </p:nvSpPr>
            <p:spPr>
              <a:xfrm>
                <a:off x="6049100" y="1128500"/>
                <a:ext cx="520700" cy="69875"/>
              </a:xfrm>
              <a:custGeom>
                <a:avLst/>
                <a:gdLst/>
                <a:ahLst/>
                <a:cxnLst/>
                <a:rect l="l" t="t" r="r" b="b"/>
                <a:pathLst>
                  <a:path w="20828" h="2795" extrusionOk="0">
                    <a:moveTo>
                      <a:pt x="20510" y="1"/>
                    </a:moveTo>
                    <a:cubicBezTo>
                      <a:pt x="20477" y="1"/>
                      <a:pt x="20442" y="8"/>
                      <a:pt x="20404" y="23"/>
                    </a:cubicBezTo>
                    <a:cubicBezTo>
                      <a:pt x="17461" y="1265"/>
                      <a:pt x="14192" y="1364"/>
                      <a:pt x="11053" y="1756"/>
                    </a:cubicBezTo>
                    <a:cubicBezTo>
                      <a:pt x="9320" y="1985"/>
                      <a:pt x="7587" y="2214"/>
                      <a:pt x="5821" y="2279"/>
                    </a:cubicBezTo>
                    <a:cubicBezTo>
                      <a:pt x="5377" y="2295"/>
                      <a:pt x="4932" y="2303"/>
                      <a:pt x="4488" y="2303"/>
                    </a:cubicBezTo>
                    <a:cubicBezTo>
                      <a:pt x="3101" y="2303"/>
                      <a:pt x="1714" y="2224"/>
                      <a:pt x="328" y="2050"/>
                    </a:cubicBezTo>
                    <a:cubicBezTo>
                      <a:pt x="318" y="2049"/>
                      <a:pt x="308" y="2049"/>
                      <a:pt x="299" y="2049"/>
                    </a:cubicBezTo>
                    <a:cubicBezTo>
                      <a:pt x="1" y="2049"/>
                      <a:pt x="10" y="2542"/>
                      <a:pt x="328" y="2573"/>
                    </a:cubicBezTo>
                    <a:cubicBezTo>
                      <a:pt x="1701" y="2720"/>
                      <a:pt x="3111" y="2794"/>
                      <a:pt x="4517" y="2794"/>
                    </a:cubicBezTo>
                    <a:cubicBezTo>
                      <a:pt x="4985" y="2794"/>
                      <a:pt x="5453" y="2786"/>
                      <a:pt x="5919" y="2770"/>
                    </a:cubicBezTo>
                    <a:cubicBezTo>
                      <a:pt x="7685" y="2704"/>
                      <a:pt x="9450" y="2443"/>
                      <a:pt x="11216" y="2246"/>
                    </a:cubicBezTo>
                    <a:cubicBezTo>
                      <a:pt x="14355" y="1854"/>
                      <a:pt x="17625" y="1756"/>
                      <a:pt x="20568" y="513"/>
                    </a:cubicBezTo>
                    <a:cubicBezTo>
                      <a:pt x="20828" y="398"/>
                      <a:pt x="20756" y="1"/>
                      <a:pt x="2051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5"/>
            <p:cNvGrpSpPr/>
            <p:nvPr/>
          </p:nvGrpSpPr>
          <p:grpSpPr>
            <a:xfrm rot="-7159447">
              <a:off x="8478063" y="2524349"/>
              <a:ext cx="941689" cy="727305"/>
              <a:chOff x="5517750" y="1707725"/>
              <a:chExt cx="618800" cy="477925"/>
            </a:xfrm>
          </p:grpSpPr>
          <p:sp>
            <p:nvSpPr>
              <p:cNvPr id="123" name="Google Shape;123;p15"/>
              <p:cNvSpPr/>
              <p:nvPr/>
            </p:nvSpPr>
            <p:spPr>
              <a:xfrm>
                <a:off x="5517750" y="1707725"/>
                <a:ext cx="618800" cy="466075"/>
              </a:xfrm>
              <a:custGeom>
                <a:avLst/>
                <a:gdLst/>
                <a:ahLst/>
                <a:cxnLst/>
                <a:rect l="l" t="t" r="r" b="b"/>
                <a:pathLst>
                  <a:path w="24752" h="18643" extrusionOk="0">
                    <a:moveTo>
                      <a:pt x="14240" y="1"/>
                    </a:moveTo>
                    <a:cubicBezTo>
                      <a:pt x="11170" y="1"/>
                      <a:pt x="9340" y="7681"/>
                      <a:pt x="8339" y="9683"/>
                    </a:cubicBezTo>
                    <a:cubicBezTo>
                      <a:pt x="8143" y="7296"/>
                      <a:pt x="7129" y="4942"/>
                      <a:pt x="5854" y="2882"/>
                    </a:cubicBezTo>
                    <a:cubicBezTo>
                      <a:pt x="4786" y="1379"/>
                      <a:pt x="3826" y="259"/>
                      <a:pt x="3009" y="259"/>
                    </a:cubicBezTo>
                    <a:cubicBezTo>
                      <a:pt x="2476" y="259"/>
                      <a:pt x="2004" y="737"/>
                      <a:pt x="1603" y="1901"/>
                    </a:cubicBezTo>
                    <a:cubicBezTo>
                      <a:pt x="1" y="6904"/>
                      <a:pt x="5331" y="14195"/>
                      <a:pt x="7260" y="18642"/>
                    </a:cubicBezTo>
                    <a:cubicBezTo>
                      <a:pt x="10857" y="17923"/>
                      <a:pt x="18116" y="14620"/>
                      <a:pt x="20797" y="12037"/>
                    </a:cubicBezTo>
                    <a:cubicBezTo>
                      <a:pt x="24751" y="8624"/>
                      <a:pt x="24034" y="6689"/>
                      <a:pt x="21493" y="6689"/>
                    </a:cubicBezTo>
                    <a:cubicBezTo>
                      <a:pt x="19579" y="6689"/>
                      <a:pt x="16632" y="7786"/>
                      <a:pt x="13865" y="10173"/>
                    </a:cubicBezTo>
                    <a:cubicBezTo>
                      <a:pt x="14355" y="8310"/>
                      <a:pt x="17592" y="462"/>
                      <a:pt x="14355" y="4"/>
                    </a:cubicBezTo>
                    <a:cubicBezTo>
                      <a:pt x="14317" y="2"/>
                      <a:pt x="14278" y="1"/>
                      <a:pt x="142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5"/>
              <p:cNvSpPr/>
              <p:nvPr/>
            </p:nvSpPr>
            <p:spPr>
              <a:xfrm>
                <a:off x="5589700" y="1878600"/>
                <a:ext cx="396975" cy="298450"/>
              </a:xfrm>
              <a:custGeom>
                <a:avLst/>
                <a:gdLst/>
                <a:ahLst/>
                <a:cxnLst/>
                <a:rect l="l" t="t" r="r" b="b"/>
                <a:pathLst>
                  <a:path w="15879" h="11938" extrusionOk="0">
                    <a:moveTo>
                      <a:pt x="9112" y="1"/>
                    </a:moveTo>
                    <a:cubicBezTo>
                      <a:pt x="7163" y="1"/>
                      <a:pt x="5976" y="4925"/>
                      <a:pt x="5330" y="6216"/>
                    </a:cubicBezTo>
                    <a:cubicBezTo>
                      <a:pt x="5166" y="4646"/>
                      <a:pt x="4611" y="3142"/>
                      <a:pt x="3728" y="1834"/>
                    </a:cubicBezTo>
                    <a:cubicBezTo>
                      <a:pt x="3057" y="868"/>
                      <a:pt x="2446" y="151"/>
                      <a:pt x="1923" y="151"/>
                    </a:cubicBezTo>
                    <a:cubicBezTo>
                      <a:pt x="1579" y="151"/>
                      <a:pt x="1273" y="461"/>
                      <a:pt x="1014" y="1213"/>
                    </a:cubicBezTo>
                    <a:cubicBezTo>
                      <a:pt x="0" y="4417"/>
                      <a:pt x="3433" y="9093"/>
                      <a:pt x="4643" y="11938"/>
                    </a:cubicBezTo>
                    <a:cubicBezTo>
                      <a:pt x="6965" y="11480"/>
                      <a:pt x="11608" y="9355"/>
                      <a:pt x="13341" y="7720"/>
                    </a:cubicBezTo>
                    <a:cubicBezTo>
                      <a:pt x="15878" y="5519"/>
                      <a:pt x="15414" y="4275"/>
                      <a:pt x="13782" y="4275"/>
                    </a:cubicBezTo>
                    <a:cubicBezTo>
                      <a:pt x="12553" y="4275"/>
                      <a:pt x="10663" y="4980"/>
                      <a:pt x="8894" y="6510"/>
                    </a:cubicBezTo>
                    <a:cubicBezTo>
                      <a:pt x="9188" y="5300"/>
                      <a:pt x="11281" y="297"/>
                      <a:pt x="9188" y="3"/>
                    </a:cubicBezTo>
                    <a:cubicBezTo>
                      <a:pt x="9163" y="1"/>
                      <a:pt x="9137" y="1"/>
                      <a:pt x="91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5"/>
              <p:cNvSpPr/>
              <p:nvPr/>
            </p:nvSpPr>
            <p:spPr>
              <a:xfrm>
                <a:off x="5650025" y="1932800"/>
                <a:ext cx="68025" cy="247125"/>
              </a:xfrm>
              <a:custGeom>
                <a:avLst/>
                <a:gdLst/>
                <a:ahLst/>
                <a:cxnLst/>
                <a:rect l="l" t="t" r="r" b="b"/>
                <a:pathLst>
                  <a:path w="2721" h="9885" extrusionOk="0">
                    <a:moveTo>
                      <a:pt x="307" y="0"/>
                    </a:moveTo>
                    <a:cubicBezTo>
                      <a:pt x="159" y="0"/>
                      <a:pt x="1" y="125"/>
                      <a:pt x="40" y="320"/>
                    </a:cubicBezTo>
                    <a:cubicBezTo>
                      <a:pt x="367" y="1857"/>
                      <a:pt x="824" y="3394"/>
                      <a:pt x="1413" y="4865"/>
                    </a:cubicBezTo>
                    <a:cubicBezTo>
                      <a:pt x="1969" y="6402"/>
                      <a:pt x="2198" y="8037"/>
                      <a:pt x="2067" y="9639"/>
                    </a:cubicBezTo>
                    <a:cubicBezTo>
                      <a:pt x="2050" y="9803"/>
                      <a:pt x="2165" y="9884"/>
                      <a:pt x="2292" y="9884"/>
                    </a:cubicBezTo>
                    <a:cubicBezTo>
                      <a:pt x="2418" y="9884"/>
                      <a:pt x="2557" y="9803"/>
                      <a:pt x="2590" y="9639"/>
                    </a:cubicBezTo>
                    <a:cubicBezTo>
                      <a:pt x="2721" y="8037"/>
                      <a:pt x="2492" y="6402"/>
                      <a:pt x="1936" y="4865"/>
                    </a:cubicBezTo>
                    <a:cubicBezTo>
                      <a:pt x="1446" y="3328"/>
                      <a:pt x="824" y="1792"/>
                      <a:pt x="530" y="189"/>
                    </a:cubicBezTo>
                    <a:cubicBezTo>
                      <a:pt x="504" y="57"/>
                      <a:pt x="408" y="0"/>
                      <a:pt x="3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5"/>
              <p:cNvSpPr/>
              <p:nvPr/>
            </p:nvSpPr>
            <p:spPr>
              <a:xfrm>
                <a:off x="5706100" y="1932675"/>
                <a:ext cx="101675" cy="252975"/>
              </a:xfrm>
              <a:custGeom>
                <a:avLst/>
                <a:gdLst/>
                <a:ahLst/>
                <a:cxnLst/>
                <a:rect l="l" t="t" r="r" b="b"/>
                <a:pathLst>
                  <a:path w="4067" h="10119" extrusionOk="0">
                    <a:moveTo>
                      <a:pt x="3722" y="0"/>
                    </a:moveTo>
                    <a:cubicBezTo>
                      <a:pt x="3645" y="0"/>
                      <a:pt x="3569" y="38"/>
                      <a:pt x="3519" y="129"/>
                    </a:cubicBezTo>
                    <a:cubicBezTo>
                      <a:pt x="2080" y="3235"/>
                      <a:pt x="674" y="6407"/>
                      <a:pt x="20" y="9808"/>
                    </a:cubicBezTo>
                    <a:cubicBezTo>
                      <a:pt x="0" y="9988"/>
                      <a:pt x="176" y="10119"/>
                      <a:pt x="322" y="10119"/>
                    </a:cubicBezTo>
                    <a:cubicBezTo>
                      <a:pt x="416" y="10119"/>
                      <a:pt x="498" y="10066"/>
                      <a:pt x="510" y="9938"/>
                    </a:cubicBezTo>
                    <a:cubicBezTo>
                      <a:pt x="1164" y="6603"/>
                      <a:pt x="2538" y="3464"/>
                      <a:pt x="3976" y="391"/>
                    </a:cubicBezTo>
                    <a:cubicBezTo>
                      <a:pt x="4067" y="188"/>
                      <a:pt x="3892" y="0"/>
                      <a:pt x="372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5"/>
              <p:cNvSpPr/>
              <p:nvPr/>
            </p:nvSpPr>
            <p:spPr>
              <a:xfrm>
                <a:off x="5709625" y="2014525"/>
                <a:ext cx="237225" cy="166450"/>
              </a:xfrm>
              <a:custGeom>
                <a:avLst/>
                <a:gdLst/>
                <a:ahLst/>
                <a:cxnLst/>
                <a:rect l="l" t="t" r="r" b="b"/>
                <a:pathLst>
                  <a:path w="9489" h="6658" extrusionOk="0">
                    <a:moveTo>
                      <a:pt x="9119" y="1"/>
                    </a:moveTo>
                    <a:cubicBezTo>
                      <a:pt x="9082" y="1"/>
                      <a:pt x="9042" y="9"/>
                      <a:pt x="9002" y="27"/>
                    </a:cubicBezTo>
                    <a:cubicBezTo>
                      <a:pt x="5928" y="1792"/>
                      <a:pt x="2397" y="3329"/>
                      <a:pt x="173" y="6207"/>
                    </a:cubicBezTo>
                    <a:cubicBezTo>
                      <a:pt x="1" y="6404"/>
                      <a:pt x="163" y="6657"/>
                      <a:pt x="351" y="6657"/>
                    </a:cubicBezTo>
                    <a:cubicBezTo>
                      <a:pt x="413" y="6657"/>
                      <a:pt x="477" y="6631"/>
                      <a:pt x="533" y="6566"/>
                    </a:cubicBezTo>
                    <a:cubicBezTo>
                      <a:pt x="2724" y="3722"/>
                      <a:pt x="6222" y="2218"/>
                      <a:pt x="9263" y="485"/>
                    </a:cubicBezTo>
                    <a:cubicBezTo>
                      <a:pt x="9489" y="315"/>
                      <a:pt x="9350" y="1"/>
                      <a:pt x="91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8" name="Google Shape;128;p15"/>
            <p:cNvGrpSpPr/>
            <p:nvPr/>
          </p:nvGrpSpPr>
          <p:grpSpPr>
            <a:xfrm>
              <a:off x="8001025" y="2341963"/>
              <a:ext cx="113650" cy="99750"/>
              <a:chOff x="5042000" y="1255775"/>
              <a:chExt cx="113650" cy="99750"/>
            </a:xfrm>
          </p:grpSpPr>
          <p:sp>
            <p:nvSpPr>
              <p:cNvPr id="129" name="Google Shape;129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2" name="Google Shape;132;p15"/>
            <p:cNvGrpSpPr/>
            <p:nvPr/>
          </p:nvGrpSpPr>
          <p:grpSpPr>
            <a:xfrm>
              <a:off x="7778175" y="3202738"/>
              <a:ext cx="113650" cy="99750"/>
              <a:chOff x="5042000" y="1255775"/>
              <a:chExt cx="113650" cy="99750"/>
            </a:xfrm>
          </p:grpSpPr>
          <p:sp>
            <p:nvSpPr>
              <p:cNvPr id="133" name="Google Shape;133;p15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5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5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36" name="Google Shape;136;p15"/>
          <p:cNvSpPr/>
          <p:nvPr/>
        </p:nvSpPr>
        <p:spPr>
          <a:xfrm>
            <a:off x="1975425" y="1601350"/>
            <a:ext cx="5356093" cy="2666798"/>
          </a:xfrm>
          <a:custGeom>
            <a:avLst/>
            <a:gdLst/>
            <a:ahLst/>
            <a:cxnLst/>
            <a:rect l="l" t="t" r="r" b="b"/>
            <a:pathLst>
              <a:path w="219602" h="97284" extrusionOk="0">
                <a:moveTo>
                  <a:pt x="133557" y="0"/>
                </a:moveTo>
                <a:cubicBezTo>
                  <a:pt x="93832" y="0"/>
                  <a:pt x="53818" y="4471"/>
                  <a:pt x="15033" y="9618"/>
                </a:cubicBezTo>
                <a:cubicBezTo>
                  <a:pt x="9600" y="10342"/>
                  <a:pt x="6521" y="12153"/>
                  <a:pt x="5343" y="14327"/>
                </a:cubicBezTo>
                <a:cubicBezTo>
                  <a:pt x="4619" y="15232"/>
                  <a:pt x="4076" y="16228"/>
                  <a:pt x="3713" y="17315"/>
                </a:cubicBezTo>
                <a:cubicBezTo>
                  <a:pt x="2808" y="19579"/>
                  <a:pt x="2174" y="21933"/>
                  <a:pt x="1812" y="24379"/>
                </a:cubicBezTo>
                <a:cubicBezTo>
                  <a:pt x="272" y="30355"/>
                  <a:pt x="1630" y="37238"/>
                  <a:pt x="1902" y="42581"/>
                </a:cubicBezTo>
                <a:cubicBezTo>
                  <a:pt x="3170" y="68661"/>
                  <a:pt x="0" y="94651"/>
                  <a:pt x="43287" y="96281"/>
                </a:cubicBezTo>
                <a:cubicBezTo>
                  <a:pt x="55331" y="96779"/>
                  <a:pt x="67466" y="96915"/>
                  <a:pt x="79612" y="96915"/>
                </a:cubicBezTo>
                <a:cubicBezTo>
                  <a:pt x="91758" y="96915"/>
                  <a:pt x="103915" y="96779"/>
                  <a:pt x="116004" y="96734"/>
                </a:cubicBezTo>
                <a:cubicBezTo>
                  <a:pt x="116806" y="96727"/>
                  <a:pt x="117613" y="96724"/>
                  <a:pt x="118425" y="96724"/>
                </a:cubicBezTo>
                <a:cubicBezTo>
                  <a:pt x="129327" y="96724"/>
                  <a:pt x="141169" y="97284"/>
                  <a:pt x="152888" y="97284"/>
                </a:cubicBezTo>
                <a:cubicBezTo>
                  <a:pt x="163976" y="97284"/>
                  <a:pt x="174954" y="96783"/>
                  <a:pt x="184918" y="94832"/>
                </a:cubicBezTo>
                <a:cubicBezTo>
                  <a:pt x="218515" y="88131"/>
                  <a:pt x="214802" y="59605"/>
                  <a:pt x="215889" y="39230"/>
                </a:cubicBezTo>
                <a:cubicBezTo>
                  <a:pt x="216523" y="27820"/>
                  <a:pt x="219602" y="14327"/>
                  <a:pt x="204932" y="6991"/>
                </a:cubicBezTo>
                <a:cubicBezTo>
                  <a:pt x="192797" y="834"/>
                  <a:pt x="173146" y="1377"/>
                  <a:pt x="159019" y="652"/>
                </a:cubicBezTo>
                <a:cubicBezTo>
                  <a:pt x="150555" y="205"/>
                  <a:pt x="142063" y="0"/>
                  <a:pt x="13355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8" name="Google Shape;138;p15"/>
          <p:cNvSpPr txBox="1">
            <a:spLocks noGrp="1"/>
          </p:cNvSpPr>
          <p:nvPr>
            <p:ph type="title" idx="2"/>
          </p:nvPr>
        </p:nvSpPr>
        <p:spPr>
          <a:xfrm>
            <a:off x="713175" y="1112200"/>
            <a:ext cx="7717500" cy="45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2532325" y="1748925"/>
            <a:ext cx="4242300" cy="2283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6000" b="1">
                <a:solidFill>
                  <a:schemeClr val="dk2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2800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unito"/>
              <a:buChar char="●"/>
              <a:defRPr sz="1800"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7" r:id="rId6"/>
    <p:sldLayoutId id="2147483658" r:id="rId7"/>
    <p:sldLayoutId id="2147483660" r:id="rId8"/>
    <p:sldLayoutId id="2147483661" r:id="rId9"/>
    <p:sldLayoutId id="2147483665" r:id="rId10"/>
    <p:sldLayoutId id="2147483671" r:id="rId11"/>
    <p:sldLayoutId id="2147483677" r:id="rId12"/>
    <p:sldLayoutId id="214748368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2.xml"/><Relationship Id="rId16" Type="http://schemas.openxmlformats.org/officeDocument/2006/relationships/diagramColors" Target="../diagrams/colors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1371600" y="1185379"/>
            <a:ext cx="6336406" cy="108491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/>
            <a:r>
              <a:rPr lang="en-US" sz="18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 CÔNG NGHỆ </a:t>
            </a:r>
            <a:r>
              <a:rPr lang="en-US" sz="1800" b="1" dirty="0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105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8. TRỒNG, CHĂM SÓC VÀ BẢO VỆ RỪNG</a:t>
            </a:r>
            <a:endParaRPr lang="x-none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2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5" y="2670797"/>
            <a:ext cx="4267833" cy="71557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THẨM THỊ MINH PHƯƠNG </a:t>
            </a:r>
          </a:p>
          <a:p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1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x-none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3"/>
            <a:ext cx="4112342" cy="427038"/>
          </a:xfrm>
          <a:prstGeom prst="rect">
            <a:avLst/>
          </a:prstGeom>
          <a:noFill/>
        </p:spPr>
        <p:txBody>
          <a:bodyPr wrap="none" lIns="68579" tIns="34289" rIns="68579" bIns="34289" rtlCol="0">
            <a:spAutoFit/>
          </a:bodyPr>
          <a:lstStyle/>
          <a:p>
            <a:r>
              <a:rPr lang="en-US" sz="2325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x-none" sz="2325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6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6"/>
          <a:stretch/>
        </p:blipFill>
        <p:spPr bwMode="auto">
          <a:xfrm>
            <a:off x="762000" y="-956"/>
            <a:ext cx="7391400" cy="510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64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571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 rừng bằng hạt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6803"/>
            <a:ext cx="8382000" cy="4475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28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94"/>
          <a:stretch/>
        </p:blipFill>
        <p:spPr bwMode="auto">
          <a:xfrm>
            <a:off x="701764" y="98396"/>
            <a:ext cx="7832636" cy="504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38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7150"/>
            <a:ext cx="7717500" cy="572700"/>
          </a:xfrm>
        </p:spPr>
        <p:txBody>
          <a:bodyPr/>
          <a:lstStyle/>
          <a:p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QUAN SÁT 1 SỐ HÌNH ẢNH TRỒNG RỪNG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323" y="569713"/>
            <a:ext cx="343028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4" y="666749"/>
            <a:ext cx="2916085" cy="2146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1" y="2892425"/>
            <a:ext cx="3389854" cy="225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36240"/>
            <a:ext cx="2819400" cy="2276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515" y="2812989"/>
            <a:ext cx="2990586" cy="2330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42" y="2812989"/>
            <a:ext cx="2731357" cy="23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989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9" t="29751" r="26652" b="10056"/>
          <a:stretch/>
        </p:blipFill>
        <p:spPr bwMode="auto">
          <a:xfrm>
            <a:off x="914400" y="819148"/>
            <a:ext cx="5539227" cy="4358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702" y="360393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7010400" y="311557"/>
            <a:ext cx="2133600" cy="1269593"/>
          </a:xfrm>
          <a:prstGeom prst="cloudCallout">
            <a:avLst>
              <a:gd name="adj1" fmla="val -100104"/>
              <a:gd name="adj2" fmla="val 189690"/>
            </a:avLst>
          </a:prstGeom>
          <a:solidFill>
            <a:schemeClr val="bg2">
              <a:lumMod val="50000"/>
              <a:lumOff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002060"/>
                </a:solidFill>
              </a:rPr>
              <a:t>Thảo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luận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cặp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đôi</a:t>
            </a:r>
            <a:r>
              <a:rPr lang="en-US" sz="1600" b="1" dirty="0" smtClean="0">
                <a:solidFill>
                  <a:srgbClr val="002060"/>
                </a:solidFill>
              </a:rPr>
              <a:t>  </a:t>
            </a:r>
            <a:r>
              <a:rPr lang="en-US" sz="1600" b="1" dirty="0" err="1" smtClean="0">
                <a:solidFill>
                  <a:srgbClr val="002060"/>
                </a:solidFill>
              </a:rPr>
              <a:t>hoàn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thành</a:t>
            </a:r>
            <a:r>
              <a:rPr lang="en-US" sz="1600" b="1" dirty="0" smtClean="0">
                <a:solidFill>
                  <a:srgbClr val="002060"/>
                </a:solidFill>
              </a:rPr>
              <a:t> </a:t>
            </a:r>
            <a:r>
              <a:rPr lang="en-US" sz="1600" b="1" dirty="0" err="1" smtClean="0">
                <a:solidFill>
                  <a:srgbClr val="002060"/>
                </a:solidFill>
              </a:rPr>
              <a:t>phiếu</a:t>
            </a:r>
            <a:endParaRPr lang="en-US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4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800" y="-19050"/>
            <a:ext cx="9194800" cy="517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27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1419;p45"/>
          <p:cNvGrpSpPr/>
          <p:nvPr/>
        </p:nvGrpSpPr>
        <p:grpSpPr>
          <a:xfrm>
            <a:off x="7632595" y="3986734"/>
            <a:ext cx="1488294" cy="1191194"/>
            <a:chOff x="5029925" y="2452125"/>
            <a:chExt cx="2529700" cy="1723325"/>
          </a:xfrm>
        </p:grpSpPr>
        <p:sp>
          <p:nvSpPr>
            <p:cNvPr id="58" name="Google Shape;1420;p45"/>
            <p:cNvSpPr/>
            <p:nvPr/>
          </p:nvSpPr>
          <p:spPr>
            <a:xfrm>
              <a:off x="5058900" y="2452150"/>
              <a:ext cx="222525" cy="263600"/>
            </a:xfrm>
            <a:custGeom>
              <a:avLst/>
              <a:gdLst/>
              <a:ahLst/>
              <a:cxnLst/>
              <a:rect l="l" t="t" r="r" b="b"/>
              <a:pathLst>
                <a:path w="8901" h="10544" extrusionOk="0">
                  <a:moveTo>
                    <a:pt x="181" y="0"/>
                  </a:moveTo>
                  <a:cubicBezTo>
                    <a:pt x="120" y="0"/>
                    <a:pt x="60" y="2"/>
                    <a:pt x="0" y="4"/>
                  </a:cubicBezTo>
                  <a:cubicBezTo>
                    <a:pt x="0" y="4"/>
                    <a:pt x="141" y="965"/>
                    <a:pt x="339" y="2491"/>
                  </a:cubicBezTo>
                  <a:cubicBezTo>
                    <a:pt x="565" y="4045"/>
                    <a:pt x="3532" y="8368"/>
                    <a:pt x="3532" y="10092"/>
                  </a:cubicBezTo>
                  <a:cubicBezTo>
                    <a:pt x="3532" y="10412"/>
                    <a:pt x="3675" y="10543"/>
                    <a:pt x="3907" y="10543"/>
                  </a:cubicBezTo>
                  <a:cubicBezTo>
                    <a:pt x="4925" y="10543"/>
                    <a:pt x="7668" y="8026"/>
                    <a:pt x="7714" y="7888"/>
                  </a:cubicBezTo>
                  <a:cubicBezTo>
                    <a:pt x="7771" y="7690"/>
                    <a:pt x="8901" y="3649"/>
                    <a:pt x="8901" y="3649"/>
                  </a:cubicBezTo>
                  <a:cubicBezTo>
                    <a:pt x="8901" y="3649"/>
                    <a:pt x="3455" y="0"/>
                    <a:pt x="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421;p45"/>
            <p:cNvSpPr/>
            <p:nvPr/>
          </p:nvSpPr>
          <p:spPr>
            <a:xfrm>
              <a:off x="5058900" y="2452125"/>
              <a:ext cx="133525" cy="122575"/>
            </a:xfrm>
            <a:custGeom>
              <a:avLst/>
              <a:gdLst/>
              <a:ahLst/>
              <a:cxnLst/>
              <a:rect l="l" t="t" r="r" b="b"/>
              <a:pathLst>
                <a:path w="5341" h="4903" extrusionOk="0">
                  <a:moveTo>
                    <a:pt x="194" y="1"/>
                  </a:moveTo>
                  <a:cubicBezTo>
                    <a:pt x="128" y="1"/>
                    <a:pt x="64" y="2"/>
                    <a:pt x="0" y="5"/>
                  </a:cubicBezTo>
                  <a:cubicBezTo>
                    <a:pt x="0" y="5"/>
                    <a:pt x="141" y="966"/>
                    <a:pt x="339" y="2492"/>
                  </a:cubicBezTo>
                  <a:cubicBezTo>
                    <a:pt x="537" y="3283"/>
                    <a:pt x="848" y="4018"/>
                    <a:pt x="1243" y="4724"/>
                  </a:cubicBezTo>
                  <a:cubicBezTo>
                    <a:pt x="1623" y="4853"/>
                    <a:pt x="2030" y="4903"/>
                    <a:pt x="2435" y="4903"/>
                  </a:cubicBezTo>
                  <a:cubicBezTo>
                    <a:pt x="3901" y="4903"/>
                    <a:pt x="5341" y="4244"/>
                    <a:pt x="5341" y="4244"/>
                  </a:cubicBezTo>
                  <a:cubicBezTo>
                    <a:pt x="5341" y="4244"/>
                    <a:pt x="4719" y="2492"/>
                    <a:pt x="4182" y="1079"/>
                  </a:cubicBezTo>
                  <a:cubicBezTo>
                    <a:pt x="2818" y="464"/>
                    <a:pt x="1353" y="1"/>
                    <a:pt x="194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422;p45"/>
            <p:cNvSpPr/>
            <p:nvPr/>
          </p:nvSpPr>
          <p:spPr>
            <a:xfrm>
              <a:off x="5076550" y="2474150"/>
              <a:ext cx="137775" cy="227475"/>
            </a:xfrm>
            <a:custGeom>
              <a:avLst/>
              <a:gdLst/>
              <a:ahLst/>
              <a:cxnLst/>
              <a:rect l="l" t="t" r="r" b="b"/>
              <a:pathLst>
                <a:path w="5511" h="9099" extrusionOk="0">
                  <a:moveTo>
                    <a:pt x="1" y="0"/>
                  </a:moveTo>
                  <a:cubicBezTo>
                    <a:pt x="198" y="1300"/>
                    <a:pt x="622" y="2515"/>
                    <a:pt x="1300" y="3617"/>
                  </a:cubicBezTo>
                  <a:cubicBezTo>
                    <a:pt x="2374" y="5256"/>
                    <a:pt x="3363" y="9099"/>
                    <a:pt x="3363" y="9099"/>
                  </a:cubicBez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423;p45"/>
            <p:cNvSpPr/>
            <p:nvPr/>
          </p:nvSpPr>
          <p:spPr>
            <a:xfrm>
              <a:off x="6106500" y="3266025"/>
              <a:ext cx="582825" cy="811700"/>
            </a:xfrm>
            <a:custGeom>
              <a:avLst/>
              <a:gdLst/>
              <a:ahLst/>
              <a:cxnLst/>
              <a:rect l="l" t="t" r="r" b="b"/>
              <a:pathLst>
                <a:path w="23313" h="32468" extrusionOk="0">
                  <a:moveTo>
                    <a:pt x="4126" y="1"/>
                  </a:moveTo>
                  <a:lnTo>
                    <a:pt x="0" y="1894"/>
                  </a:lnTo>
                  <a:lnTo>
                    <a:pt x="2346" y="4833"/>
                  </a:lnTo>
                  <a:cubicBezTo>
                    <a:pt x="2346" y="4833"/>
                    <a:pt x="3985" y="9834"/>
                    <a:pt x="6584" y="12151"/>
                  </a:cubicBezTo>
                  <a:cubicBezTo>
                    <a:pt x="9212" y="14440"/>
                    <a:pt x="15400" y="20374"/>
                    <a:pt x="15598" y="23058"/>
                  </a:cubicBezTo>
                  <a:cubicBezTo>
                    <a:pt x="15796" y="25742"/>
                    <a:pt x="14920" y="28851"/>
                    <a:pt x="14129" y="29642"/>
                  </a:cubicBezTo>
                  <a:cubicBezTo>
                    <a:pt x="13338" y="30461"/>
                    <a:pt x="10964" y="30405"/>
                    <a:pt x="11275" y="32015"/>
                  </a:cubicBezTo>
                  <a:cubicBezTo>
                    <a:pt x="12139" y="32315"/>
                    <a:pt x="13033" y="32467"/>
                    <a:pt x="13928" y="32467"/>
                  </a:cubicBezTo>
                  <a:cubicBezTo>
                    <a:pt x="14554" y="32467"/>
                    <a:pt x="15180" y="32393"/>
                    <a:pt x="15796" y="32241"/>
                  </a:cubicBezTo>
                  <a:cubicBezTo>
                    <a:pt x="18395" y="31620"/>
                    <a:pt x="17491" y="30602"/>
                    <a:pt x="17717" y="30066"/>
                  </a:cubicBezTo>
                  <a:cubicBezTo>
                    <a:pt x="17943" y="29529"/>
                    <a:pt x="20656" y="23708"/>
                    <a:pt x="21984" y="20995"/>
                  </a:cubicBezTo>
                  <a:cubicBezTo>
                    <a:pt x="23312" y="18254"/>
                    <a:pt x="14440" y="9890"/>
                    <a:pt x="14440" y="9890"/>
                  </a:cubicBezTo>
                  <a:lnTo>
                    <a:pt x="412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424;p45"/>
            <p:cNvSpPr/>
            <p:nvPr/>
          </p:nvSpPr>
          <p:spPr>
            <a:xfrm>
              <a:off x="6379875" y="3704000"/>
              <a:ext cx="281175" cy="374425"/>
            </a:xfrm>
            <a:custGeom>
              <a:avLst/>
              <a:gdLst/>
              <a:ahLst/>
              <a:cxnLst/>
              <a:rect l="l" t="t" r="r" b="b"/>
              <a:pathLst>
                <a:path w="11247" h="14977" extrusionOk="0">
                  <a:moveTo>
                    <a:pt x="1103" y="1"/>
                  </a:moveTo>
                  <a:lnTo>
                    <a:pt x="1103" y="1"/>
                  </a:lnTo>
                  <a:cubicBezTo>
                    <a:pt x="2968" y="2092"/>
                    <a:pt x="4550" y="4211"/>
                    <a:pt x="4663" y="5567"/>
                  </a:cubicBezTo>
                  <a:cubicBezTo>
                    <a:pt x="4861" y="8252"/>
                    <a:pt x="3985" y="11332"/>
                    <a:pt x="3194" y="12151"/>
                  </a:cubicBezTo>
                  <a:cubicBezTo>
                    <a:pt x="2403" y="12942"/>
                    <a:pt x="1" y="12914"/>
                    <a:pt x="340" y="14525"/>
                  </a:cubicBezTo>
                  <a:cubicBezTo>
                    <a:pt x="1188" y="14824"/>
                    <a:pt x="2085" y="14976"/>
                    <a:pt x="2985" y="14976"/>
                  </a:cubicBezTo>
                  <a:cubicBezTo>
                    <a:pt x="3614" y="14976"/>
                    <a:pt x="4245" y="14902"/>
                    <a:pt x="4861" y="14751"/>
                  </a:cubicBezTo>
                  <a:cubicBezTo>
                    <a:pt x="7460" y="14129"/>
                    <a:pt x="6528" y="13112"/>
                    <a:pt x="6782" y="12575"/>
                  </a:cubicBezTo>
                  <a:cubicBezTo>
                    <a:pt x="7008" y="12010"/>
                    <a:pt x="9693" y="6189"/>
                    <a:pt x="11049" y="3476"/>
                  </a:cubicBezTo>
                  <a:cubicBezTo>
                    <a:pt x="11247" y="3024"/>
                    <a:pt x="11190" y="2403"/>
                    <a:pt x="10936" y="1696"/>
                  </a:cubicBezTo>
                  <a:cubicBezTo>
                    <a:pt x="10355" y="1765"/>
                    <a:pt x="9776" y="1796"/>
                    <a:pt x="9202" y="1796"/>
                  </a:cubicBezTo>
                  <a:cubicBezTo>
                    <a:pt x="6226" y="1796"/>
                    <a:pt x="3377" y="948"/>
                    <a:pt x="11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425;p45"/>
            <p:cNvSpPr/>
            <p:nvPr/>
          </p:nvSpPr>
          <p:spPr>
            <a:xfrm>
              <a:off x="5354175" y="3179850"/>
              <a:ext cx="445775" cy="976525"/>
            </a:xfrm>
            <a:custGeom>
              <a:avLst/>
              <a:gdLst/>
              <a:ahLst/>
              <a:cxnLst/>
              <a:rect l="l" t="t" r="r" b="b"/>
              <a:pathLst>
                <a:path w="17831" h="39061" extrusionOk="0">
                  <a:moveTo>
                    <a:pt x="4041" y="0"/>
                  </a:moveTo>
                  <a:lnTo>
                    <a:pt x="226" y="1272"/>
                  </a:lnTo>
                  <a:cubicBezTo>
                    <a:pt x="226" y="1272"/>
                    <a:pt x="5397" y="9156"/>
                    <a:pt x="6245" y="13027"/>
                  </a:cubicBezTo>
                  <a:cubicBezTo>
                    <a:pt x="7093" y="16898"/>
                    <a:pt x="4832" y="27466"/>
                    <a:pt x="4465" y="29359"/>
                  </a:cubicBezTo>
                  <a:cubicBezTo>
                    <a:pt x="4126" y="31224"/>
                    <a:pt x="4578" y="32637"/>
                    <a:pt x="4267" y="33484"/>
                  </a:cubicBezTo>
                  <a:cubicBezTo>
                    <a:pt x="3956" y="34332"/>
                    <a:pt x="3730" y="36677"/>
                    <a:pt x="3052" y="36875"/>
                  </a:cubicBezTo>
                  <a:cubicBezTo>
                    <a:pt x="2402" y="37101"/>
                    <a:pt x="424" y="36621"/>
                    <a:pt x="0" y="38457"/>
                  </a:cubicBezTo>
                  <a:cubicBezTo>
                    <a:pt x="0" y="38457"/>
                    <a:pt x="1909" y="39060"/>
                    <a:pt x="3860" y="39060"/>
                  </a:cubicBezTo>
                  <a:cubicBezTo>
                    <a:pt x="4835" y="39060"/>
                    <a:pt x="5821" y="38910"/>
                    <a:pt x="6584" y="38457"/>
                  </a:cubicBezTo>
                  <a:cubicBezTo>
                    <a:pt x="7856" y="37723"/>
                    <a:pt x="7460" y="35801"/>
                    <a:pt x="8053" y="33880"/>
                  </a:cubicBezTo>
                  <a:cubicBezTo>
                    <a:pt x="8675" y="31958"/>
                    <a:pt x="12574" y="17632"/>
                    <a:pt x="15202" y="13337"/>
                  </a:cubicBezTo>
                  <a:cubicBezTo>
                    <a:pt x="17830" y="9042"/>
                    <a:pt x="4041" y="0"/>
                    <a:pt x="40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426;p45"/>
            <p:cNvSpPr/>
            <p:nvPr/>
          </p:nvSpPr>
          <p:spPr>
            <a:xfrm>
              <a:off x="6614400" y="2959450"/>
              <a:ext cx="945225" cy="1153600"/>
            </a:xfrm>
            <a:custGeom>
              <a:avLst/>
              <a:gdLst/>
              <a:ahLst/>
              <a:cxnLst/>
              <a:rect l="l" t="t" r="r" b="b"/>
              <a:pathLst>
                <a:path w="37809" h="46144" extrusionOk="0">
                  <a:moveTo>
                    <a:pt x="1781" y="0"/>
                  </a:moveTo>
                  <a:lnTo>
                    <a:pt x="1" y="198"/>
                  </a:lnTo>
                  <a:cubicBezTo>
                    <a:pt x="1" y="198"/>
                    <a:pt x="1301" y="8025"/>
                    <a:pt x="1103" y="13818"/>
                  </a:cubicBezTo>
                  <a:cubicBezTo>
                    <a:pt x="905" y="19610"/>
                    <a:pt x="9608" y="27466"/>
                    <a:pt x="15542" y="33484"/>
                  </a:cubicBezTo>
                  <a:cubicBezTo>
                    <a:pt x="19328" y="37327"/>
                    <a:pt x="23341" y="40972"/>
                    <a:pt x="27551" y="44363"/>
                  </a:cubicBezTo>
                  <a:cubicBezTo>
                    <a:pt x="28806" y="45405"/>
                    <a:pt x="32446" y="46143"/>
                    <a:pt x="34616" y="46143"/>
                  </a:cubicBezTo>
                  <a:cubicBezTo>
                    <a:pt x="35328" y="46143"/>
                    <a:pt x="35882" y="46064"/>
                    <a:pt x="36141" y="45889"/>
                  </a:cubicBezTo>
                  <a:cubicBezTo>
                    <a:pt x="37186" y="45211"/>
                    <a:pt x="37808" y="42611"/>
                    <a:pt x="34672" y="39701"/>
                  </a:cubicBezTo>
                  <a:cubicBezTo>
                    <a:pt x="31535" y="36762"/>
                    <a:pt x="26223" y="28398"/>
                    <a:pt x="23143" y="24329"/>
                  </a:cubicBezTo>
                  <a:cubicBezTo>
                    <a:pt x="20091" y="20289"/>
                    <a:pt x="12547" y="10879"/>
                    <a:pt x="9778" y="7601"/>
                  </a:cubicBezTo>
                  <a:cubicBezTo>
                    <a:pt x="6980" y="4324"/>
                    <a:pt x="1781" y="0"/>
                    <a:pt x="1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427;p45"/>
            <p:cNvSpPr/>
            <p:nvPr/>
          </p:nvSpPr>
          <p:spPr>
            <a:xfrm>
              <a:off x="6813625" y="3429200"/>
              <a:ext cx="722675" cy="683950"/>
            </a:xfrm>
            <a:custGeom>
              <a:avLst/>
              <a:gdLst/>
              <a:ahLst/>
              <a:cxnLst/>
              <a:rect l="l" t="t" r="r" b="b"/>
              <a:pathLst>
                <a:path w="28907" h="27358" extrusionOk="0">
                  <a:moveTo>
                    <a:pt x="9777" y="1"/>
                  </a:moveTo>
                  <a:cubicBezTo>
                    <a:pt x="9381" y="1"/>
                    <a:pt x="8703" y="481"/>
                    <a:pt x="8788" y="849"/>
                  </a:cubicBezTo>
                  <a:cubicBezTo>
                    <a:pt x="8901" y="1272"/>
                    <a:pt x="8929" y="1725"/>
                    <a:pt x="8873" y="2148"/>
                  </a:cubicBezTo>
                  <a:cubicBezTo>
                    <a:pt x="8850" y="2394"/>
                    <a:pt x="8652" y="2551"/>
                    <a:pt x="8431" y="2551"/>
                  </a:cubicBezTo>
                  <a:cubicBezTo>
                    <a:pt x="8372" y="2551"/>
                    <a:pt x="8311" y="2540"/>
                    <a:pt x="8251" y="2516"/>
                  </a:cubicBezTo>
                  <a:lnTo>
                    <a:pt x="6612" y="1866"/>
                  </a:lnTo>
                  <a:cubicBezTo>
                    <a:pt x="6556" y="1840"/>
                    <a:pt x="6498" y="1829"/>
                    <a:pt x="6441" y="1829"/>
                  </a:cubicBezTo>
                  <a:cubicBezTo>
                    <a:pt x="6182" y="1829"/>
                    <a:pt x="5944" y="2068"/>
                    <a:pt x="5991" y="2346"/>
                  </a:cubicBezTo>
                  <a:cubicBezTo>
                    <a:pt x="6047" y="2770"/>
                    <a:pt x="6104" y="3194"/>
                    <a:pt x="6160" y="3618"/>
                  </a:cubicBezTo>
                  <a:cubicBezTo>
                    <a:pt x="6185" y="3912"/>
                    <a:pt x="5975" y="4143"/>
                    <a:pt x="5715" y="4143"/>
                  </a:cubicBezTo>
                  <a:cubicBezTo>
                    <a:pt x="5676" y="4143"/>
                    <a:pt x="5636" y="4138"/>
                    <a:pt x="5595" y="4126"/>
                  </a:cubicBezTo>
                  <a:lnTo>
                    <a:pt x="3871" y="3674"/>
                  </a:lnTo>
                  <a:cubicBezTo>
                    <a:pt x="3830" y="3663"/>
                    <a:pt x="3789" y="3658"/>
                    <a:pt x="3749" y="3658"/>
                  </a:cubicBezTo>
                  <a:cubicBezTo>
                    <a:pt x="3484" y="3658"/>
                    <a:pt x="3253" y="3885"/>
                    <a:pt x="3278" y="4155"/>
                  </a:cubicBezTo>
                  <a:lnTo>
                    <a:pt x="3447" y="6104"/>
                  </a:lnTo>
                  <a:cubicBezTo>
                    <a:pt x="3471" y="6388"/>
                    <a:pt x="3258" y="6612"/>
                    <a:pt x="3006" y="6612"/>
                  </a:cubicBezTo>
                  <a:cubicBezTo>
                    <a:pt x="2956" y="6612"/>
                    <a:pt x="2905" y="6603"/>
                    <a:pt x="2854" y="6585"/>
                  </a:cubicBezTo>
                  <a:lnTo>
                    <a:pt x="622" y="5850"/>
                  </a:lnTo>
                  <a:cubicBezTo>
                    <a:pt x="571" y="5830"/>
                    <a:pt x="519" y="5820"/>
                    <a:pt x="468" y="5820"/>
                  </a:cubicBezTo>
                  <a:cubicBezTo>
                    <a:pt x="236" y="5820"/>
                    <a:pt x="23" y="6014"/>
                    <a:pt x="0" y="6246"/>
                  </a:cubicBezTo>
                  <a:cubicBezTo>
                    <a:pt x="0" y="6500"/>
                    <a:pt x="0" y="6726"/>
                    <a:pt x="0" y="6952"/>
                  </a:cubicBezTo>
                  <a:cubicBezTo>
                    <a:pt x="2487" y="9665"/>
                    <a:pt x="5256" y="12321"/>
                    <a:pt x="7601" y="14666"/>
                  </a:cubicBezTo>
                  <a:cubicBezTo>
                    <a:pt x="11388" y="18537"/>
                    <a:pt x="15400" y="22154"/>
                    <a:pt x="19610" y="25573"/>
                  </a:cubicBezTo>
                  <a:cubicBezTo>
                    <a:pt x="20859" y="26632"/>
                    <a:pt x="24457" y="27357"/>
                    <a:pt x="26633" y="27357"/>
                  </a:cubicBezTo>
                  <a:cubicBezTo>
                    <a:pt x="27362" y="27357"/>
                    <a:pt x="27931" y="27276"/>
                    <a:pt x="28200" y="27099"/>
                  </a:cubicBezTo>
                  <a:cubicBezTo>
                    <a:pt x="28313" y="27014"/>
                    <a:pt x="28398" y="26929"/>
                    <a:pt x="28511" y="26816"/>
                  </a:cubicBezTo>
                  <a:cubicBezTo>
                    <a:pt x="28737" y="25969"/>
                    <a:pt x="28850" y="25093"/>
                    <a:pt x="28907" y="24217"/>
                  </a:cubicBezTo>
                  <a:cubicBezTo>
                    <a:pt x="28624" y="23228"/>
                    <a:pt x="27974" y="22098"/>
                    <a:pt x="26703" y="20882"/>
                  </a:cubicBezTo>
                  <a:cubicBezTo>
                    <a:pt x="23566" y="17944"/>
                    <a:pt x="18254" y="9580"/>
                    <a:pt x="15174" y="5539"/>
                  </a:cubicBezTo>
                  <a:cubicBezTo>
                    <a:pt x="14354" y="4437"/>
                    <a:pt x="13196" y="2940"/>
                    <a:pt x="11868" y="1272"/>
                  </a:cubicBezTo>
                  <a:cubicBezTo>
                    <a:pt x="11048" y="510"/>
                    <a:pt x="10709" y="57"/>
                    <a:pt x="9777" y="1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428;p45"/>
            <p:cNvSpPr/>
            <p:nvPr/>
          </p:nvSpPr>
          <p:spPr>
            <a:xfrm>
              <a:off x="7267850" y="3931475"/>
              <a:ext cx="291775" cy="181675"/>
            </a:xfrm>
            <a:custGeom>
              <a:avLst/>
              <a:gdLst/>
              <a:ahLst/>
              <a:cxnLst/>
              <a:rect l="l" t="t" r="r" b="b"/>
              <a:pathLst>
                <a:path w="11671" h="7267" extrusionOk="0">
                  <a:moveTo>
                    <a:pt x="6358" y="0"/>
                  </a:moveTo>
                  <a:cubicBezTo>
                    <a:pt x="6132" y="0"/>
                    <a:pt x="5962" y="226"/>
                    <a:pt x="6047" y="424"/>
                  </a:cubicBezTo>
                  <a:cubicBezTo>
                    <a:pt x="6123" y="652"/>
                    <a:pt x="5972" y="857"/>
                    <a:pt x="5758" y="857"/>
                  </a:cubicBezTo>
                  <a:cubicBezTo>
                    <a:pt x="5732" y="857"/>
                    <a:pt x="5706" y="854"/>
                    <a:pt x="5680" y="848"/>
                  </a:cubicBezTo>
                  <a:lnTo>
                    <a:pt x="4917" y="678"/>
                  </a:lnTo>
                  <a:cubicBezTo>
                    <a:pt x="4897" y="676"/>
                    <a:pt x="4877" y="674"/>
                    <a:pt x="4857" y="674"/>
                  </a:cubicBezTo>
                  <a:cubicBezTo>
                    <a:pt x="4686" y="674"/>
                    <a:pt x="4547" y="783"/>
                    <a:pt x="4521" y="961"/>
                  </a:cubicBezTo>
                  <a:cubicBezTo>
                    <a:pt x="4521" y="1357"/>
                    <a:pt x="4521" y="1752"/>
                    <a:pt x="4493" y="2148"/>
                  </a:cubicBezTo>
                  <a:cubicBezTo>
                    <a:pt x="4493" y="2316"/>
                    <a:pt x="4350" y="2443"/>
                    <a:pt x="4186" y="2443"/>
                  </a:cubicBezTo>
                  <a:cubicBezTo>
                    <a:pt x="4157" y="2443"/>
                    <a:pt x="4127" y="2439"/>
                    <a:pt x="4097" y="2430"/>
                  </a:cubicBezTo>
                  <a:lnTo>
                    <a:pt x="2232" y="1922"/>
                  </a:lnTo>
                  <a:cubicBezTo>
                    <a:pt x="2195" y="1908"/>
                    <a:pt x="2159" y="1902"/>
                    <a:pt x="2125" y="1902"/>
                  </a:cubicBezTo>
                  <a:cubicBezTo>
                    <a:pt x="1948" y="1902"/>
                    <a:pt x="1813" y="2067"/>
                    <a:pt x="1837" y="2233"/>
                  </a:cubicBezTo>
                  <a:lnTo>
                    <a:pt x="1893" y="2741"/>
                  </a:lnTo>
                  <a:cubicBezTo>
                    <a:pt x="1920" y="2926"/>
                    <a:pt x="1773" y="3111"/>
                    <a:pt x="1592" y="3111"/>
                  </a:cubicBezTo>
                  <a:cubicBezTo>
                    <a:pt x="1580" y="3111"/>
                    <a:pt x="1567" y="3110"/>
                    <a:pt x="1554" y="3109"/>
                  </a:cubicBezTo>
                  <a:lnTo>
                    <a:pt x="452" y="2882"/>
                  </a:lnTo>
                  <a:cubicBezTo>
                    <a:pt x="438" y="2880"/>
                    <a:pt x="423" y="2879"/>
                    <a:pt x="408" y="2879"/>
                  </a:cubicBezTo>
                  <a:cubicBezTo>
                    <a:pt x="255" y="2879"/>
                    <a:pt x="113" y="3010"/>
                    <a:pt x="113" y="3165"/>
                  </a:cubicBezTo>
                  <a:cubicBezTo>
                    <a:pt x="57" y="3532"/>
                    <a:pt x="28" y="3928"/>
                    <a:pt x="0" y="4295"/>
                  </a:cubicBezTo>
                  <a:lnTo>
                    <a:pt x="1272" y="5341"/>
                  </a:lnTo>
                  <a:lnTo>
                    <a:pt x="1441" y="5482"/>
                  </a:lnTo>
                  <a:cubicBezTo>
                    <a:pt x="2690" y="6541"/>
                    <a:pt x="6288" y="7266"/>
                    <a:pt x="8464" y="7266"/>
                  </a:cubicBezTo>
                  <a:cubicBezTo>
                    <a:pt x="9193" y="7266"/>
                    <a:pt x="9762" y="7185"/>
                    <a:pt x="10031" y="7008"/>
                  </a:cubicBezTo>
                  <a:cubicBezTo>
                    <a:pt x="11077" y="6302"/>
                    <a:pt x="11670" y="3730"/>
                    <a:pt x="8534" y="791"/>
                  </a:cubicBezTo>
                  <a:cubicBezTo>
                    <a:pt x="8336" y="622"/>
                    <a:pt x="8110" y="396"/>
                    <a:pt x="7912" y="170"/>
                  </a:cubicBezTo>
                  <a:cubicBezTo>
                    <a:pt x="7375" y="113"/>
                    <a:pt x="6866" y="57"/>
                    <a:pt x="6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429;p45"/>
            <p:cNvSpPr/>
            <p:nvPr/>
          </p:nvSpPr>
          <p:spPr>
            <a:xfrm>
              <a:off x="6614400" y="2959450"/>
              <a:ext cx="921900" cy="1152975"/>
            </a:xfrm>
            <a:custGeom>
              <a:avLst/>
              <a:gdLst/>
              <a:ahLst/>
              <a:cxnLst/>
              <a:rect l="l" t="t" r="r" b="b"/>
              <a:pathLst>
                <a:path w="36876" h="46119" extrusionOk="0">
                  <a:moveTo>
                    <a:pt x="1696" y="0"/>
                  </a:moveTo>
                  <a:lnTo>
                    <a:pt x="1" y="198"/>
                  </a:lnTo>
                  <a:cubicBezTo>
                    <a:pt x="1" y="198"/>
                    <a:pt x="1301" y="7997"/>
                    <a:pt x="1103" y="13790"/>
                  </a:cubicBezTo>
                  <a:lnTo>
                    <a:pt x="1103" y="14326"/>
                  </a:lnTo>
                  <a:cubicBezTo>
                    <a:pt x="1103" y="14411"/>
                    <a:pt x="1103" y="14468"/>
                    <a:pt x="1131" y="14552"/>
                  </a:cubicBezTo>
                  <a:cubicBezTo>
                    <a:pt x="1159" y="14637"/>
                    <a:pt x="1131" y="14750"/>
                    <a:pt x="1159" y="14863"/>
                  </a:cubicBezTo>
                  <a:cubicBezTo>
                    <a:pt x="1188" y="14948"/>
                    <a:pt x="1188" y="15061"/>
                    <a:pt x="1216" y="15174"/>
                  </a:cubicBezTo>
                  <a:cubicBezTo>
                    <a:pt x="1216" y="15259"/>
                    <a:pt x="1244" y="15315"/>
                    <a:pt x="1244" y="15400"/>
                  </a:cubicBezTo>
                  <a:cubicBezTo>
                    <a:pt x="1272" y="15485"/>
                    <a:pt x="1301" y="15654"/>
                    <a:pt x="1329" y="15739"/>
                  </a:cubicBezTo>
                  <a:cubicBezTo>
                    <a:pt x="1329" y="15796"/>
                    <a:pt x="1357" y="15852"/>
                    <a:pt x="1385" y="15937"/>
                  </a:cubicBezTo>
                  <a:cubicBezTo>
                    <a:pt x="1414" y="16050"/>
                    <a:pt x="1470" y="16191"/>
                    <a:pt x="1527" y="16333"/>
                  </a:cubicBezTo>
                  <a:lnTo>
                    <a:pt x="1555" y="16474"/>
                  </a:lnTo>
                  <a:cubicBezTo>
                    <a:pt x="1611" y="16615"/>
                    <a:pt x="1668" y="16785"/>
                    <a:pt x="1725" y="16926"/>
                  </a:cubicBezTo>
                  <a:lnTo>
                    <a:pt x="1753" y="17011"/>
                  </a:lnTo>
                  <a:cubicBezTo>
                    <a:pt x="1838" y="17180"/>
                    <a:pt x="1894" y="17378"/>
                    <a:pt x="1979" y="17519"/>
                  </a:cubicBezTo>
                  <a:lnTo>
                    <a:pt x="1979" y="17548"/>
                  </a:lnTo>
                  <a:cubicBezTo>
                    <a:pt x="2064" y="17745"/>
                    <a:pt x="2148" y="17915"/>
                    <a:pt x="2233" y="18113"/>
                  </a:cubicBezTo>
                  <a:cubicBezTo>
                    <a:pt x="4776" y="23142"/>
                    <a:pt x="10964" y="28850"/>
                    <a:pt x="15514" y="33456"/>
                  </a:cubicBezTo>
                  <a:cubicBezTo>
                    <a:pt x="19328" y="37299"/>
                    <a:pt x="23341" y="40944"/>
                    <a:pt x="27523" y="44335"/>
                  </a:cubicBezTo>
                  <a:cubicBezTo>
                    <a:pt x="28793" y="45393"/>
                    <a:pt x="32396" y="46119"/>
                    <a:pt x="34562" y="46119"/>
                  </a:cubicBezTo>
                  <a:cubicBezTo>
                    <a:pt x="35287" y="46119"/>
                    <a:pt x="35851" y="46038"/>
                    <a:pt x="36113" y="45861"/>
                  </a:cubicBezTo>
                  <a:cubicBezTo>
                    <a:pt x="36508" y="45578"/>
                    <a:pt x="36791" y="45154"/>
                    <a:pt x="36876" y="44646"/>
                  </a:cubicBezTo>
                  <a:lnTo>
                    <a:pt x="36876" y="44646"/>
                  </a:lnTo>
                  <a:cubicBezTo>
                    <a:pt x="36626" y="44679"/>
                    <a:pt x="36333" y="44695"/>
                    <a:pt x="36010" y="44695"/>
                  </a:cubicBezTo>
                  <a:cubicBezTo>
                    <a:pt x="33846" y="44695"/>
                    <a:pt x="30306" y="43983"/>
                    <a:pt x="29077" y="42950"/>
                  </a:cubicBezTo>
                  <a:cubicBezTo>
                    <a:pt x="24867" y="39531"/>
                    <a:pt x="20854" y="35914"/>
                    <a:pt x="17068" y="32043"/>
                  </a:cubicBezTo>
                  <a:cubicBezTo>
                    <a:pt x="12123" y="27070"/>
                    <a:pt x="5285" y="20769"/>
                    <a:pt x="3222" y="15485"/>
                  </a:cubicBezTo>
                  <a:cubicBezTo>
                    <a:pt x="6528" y="5058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0;p45"/>
            <p:cNvSpPr/>
            <p:nvPr/>
          </p:nvSpPr>
          <p:spPr>
            <a:xfrm>
              <a:off x="5359825" y="3189025"/>
              <a:ext cx="310125" cy="308025"/>
            </a:xfrm>
            <a:custGeom>
              <a:avLst/>
              <a:gdLst/>
              <a:ahLst/>
              <a:cxnLst/>
              <a:rect l="l" t="t" r="r" b="b"/>
              <a:pathLst>
                <a:path w="12405" h="12321" extrusionOk="0">
                  <a:moveTo>
                    <a:pt x="2713" y="1"/>
                  </a:moveTo>
                  <a:lnTo>
                    <a:pt x="0" y="905"/>
                  </a:lnTo>
                  <a:cubicBezTo>
                    <a:pt x="0" y="905"/>
                    <a:pt x="3024" y="5511"/>
                    <a:pt x="4804" y="9410"/>
                  </a:cubicBezTo>
                  <a:cubicBezTo>
                    <a:pt x="5567" y="10117"/>
                    <a:pt x="6358" y="10766"/>
                    <a:pt x="7178" y="11360"/>
                  </a:cubicBezTo>
                  <a:lnTo>
                    <a:pt x="7178" y="10456"/>
                  </a:lnTo>
                  <a:cubicBezTo>
                    <a:pt x="7178" y="10456"/>
                    <a:pt x="10173" y="11784"/>
                    <a:pt x="11783" y="12321"/>
                  </a:cubicBezTo>
                  <a:lnTo>
                    <a:pt x="12405" y="6698"/>
                  </a:lnTo>
                  <a:cubicBezTo>
                    <a:pt x="10540" y="4776"/>
                    <a:pt x="8506" y="2996"/>
                    <a:pt x="6330" y="1414"/>
                  </a:cubicBezTo>
                  <a:lnTo>
                    <a:pt x="27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1;p45"/>
            <p:cNvSpPr/>
            <p:nvPr/>
          </p:nvSpPr>
          <p:spPr>
            <a:xfrm>
              <a:off x="5076550" y="2474150"/>
              <a:ext cx="137775" cy="144125"/>
            </a:xfrm>
            <a:custGeom>
              <a:avLst/>
              <a:gdLst/>
              <a:ahLst/>
              <a:cxnLst/>
              <a:rect l="l" t="t" r="r" b="b"/>
              <a:pathLst>
                <a:path w="5511" h="5765" extrusionOk="0">
                  <a:moveTo>
                    <a:pt x="1" y="0"/>
                  </a:moveTo>
                  <a:lnTo>
                    <a:pt x="5087" y="5765"/>
                  </a:lnTo>
                  <a:lnTo>
                    <a:pt x="5511" y="4408"/>
                  </a:lnTo>
                  <a:cubicBezTo>
                    <a:pt x="5256" y="3052"/>
                    <a:pt x="4437" y="1893"/>
                    <a:pt x="3222" y="1215"/>
                  </a:cubicBezTo>
                  <a:cubicBezTo>
                    <a:pt x="2233" y="650"/>
                    <a:pt x="1131" y="226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2;p45"/>
            <p:cNvSpPr/>
            <p:nvPr/>
          </p:nvSpPr>
          <p:spPr>
            <a:xfrm>
              <a:off x="5029925" y="2527100"/>
              <a:ext cx="1760400" cy="1647650"/>
            </a:xfrm>
            <a:custGeom>
              <a:avLst/>
              <a:gdLst/>
              <a:ahLst/>
              <a:cxnLst/>
              <a:rect l="l" t="t" r="r" b="b"/>
              <a:pathLst>
                <a:path w="70416" h="65906" extrusionOk="0">
                  <a:moveTo>
                    <a:pt x="13632" y="1"/>
                  </a:moveTo>
                  <a:cubicBezTo>
                    <a:pt x="10613" y="1"/>
                    <a:pt x="7724" y="1352"/>
                    <a:pt x="6471" y="3336"/>
                  </a:cubicBezTo>
                  <a:cubicBezTo>
                    <a:pt x="4804" y="6020"/>
                    <a:pt x="4352" y="8055"/>
                    <a:pt x="4239" y="8676"/>
                  </a:cubicBezTo>
                  <a:cubicBezTo>
                    <a:pt x="4126" y="9298"/>
                    <a:pt x="4465" y="10117"/>
                    <a:pt x="4409" y="10682"/>
                  </a:cubicBezTo>
                  <a:cubicBezTo>
                    <a:pt x="4324" y="11248"/>
                    <a:pt x="1753" y="14582"/>
                    <a:pt x="1187" y="15006"/>
                  </a:cubicBezTo>
                  <a:cubicBezTo>
                    <a:pt x="651" y="15429"/>
                    <a:pt x="1" y="15966"/>
                    <a:pt x="29" y="16221"/>
                  </a:cubicBezTo>
                  <a:cubicBezTo>
                    <a:pt x="57" y="16503"/>
                    <a:pt x="820" y="17718"/>
                    <a:pt x="1216" y="17803"/>
                  </a:cubicBezTo>
                  <a:cubicBezTo>
                    <a:pt x="1611" y="17916"/>
                    <a:pt x="1866" y="18368"/>
                    <a:pt x="2261" y="18425"/>
                  </a:cubicBezTo>
                  <a:cubicBezTo>
                    <a:pt x="2884" y="18840"/>
                    <a:pt x="3601" y="19054"/>
                    <a:pt x="4317" y="19054"/>
                  </a:cubicBezTo>
                  <a:cubicBezTo>
                    <a:pt x="4771" y="19054"/>
                    <a:pt x="5224" y="18967"/>
                    <a:pt x="5652" y="18792"/>
                  </a:cubicBezTo>
                  <a:lnTo>
                    <a:pt x="8845" y="17549"/>
                  </a:lnTo>
                  <a:cubicBezTo>
                    <a:pt x="8845" y="17549"/>
                    <a:pt x="10258" y="22607"/>
                    <a:pt x="12660" y="26563"/>
                  </a:cubicBezTo>
                  <a:cubicBezTo>
                    <a:pt x="15061" y="30547"/>
                    <a:pt x="22860" y="35209"/>
                    <a:pt x="25516" y="39645"/>
                  </a:cubicBezTo>
                  <a:cubicBezTo>
                    <a:pt x="28201" y="44082"/>
                    <a:pt x="28031" y="53519"/>
                    <a:pt x="28031" y="54791"/>
                  </a:cubicBezTo>
                  <a:cubicBezTo>
                    <a:pt x="28059" y="55723"/>
                    <a:pt x="28144" y="56627"/>
                    <a:pt x="28342" y="57532"/>
                  </a:cubicBezTo>
                  <a:cubicBezTo>
                    <a:pt x="28455" y="58182"/>
                    <a:pt x="28766" y="62787"/>
                    <a:pt x="27720" y="63183"/>
                  </a:cubicBezTo>
                  <a:cubicBezTo>
                    <a:pt x="26675" y="63550"/>
                    <a:pt x="25121" y="63635"/>
                    <a:pt x="25121" y="64878"/>
                  </a:cubicBezTo>
                  <a:cubicBezTo>
                    <a:pt x="25121" y="65582"/>
                    <a:pt x="26757" y="65905"/>
                    <a:pt x="28486" y="65905"/>
                  </a:cubicBezTo>
                  <a:cubicBezTo>
                    <a:pt x="29813" y="65905"/>
                    <a:pt x="31194" y="65715"/>
                    <a:pt x="31930" y="65359"/>
                  </a:cubicBezTo>
                  <a:cubicBezTo>
                    <a:pt x="32778" y="64991"/>
                    <a:pt x="32072" y="61911"/>
                    <a:pt x="32496" y="59481"/>
                  </a:cubicBezTo>
                  <a:cubicBezTo>
                    <a:pt x="32919" y="57023"/>
                    <a:pt x="32665" y="47614"/>
                    <a:pt x="32891" y="43573"/>
                  </a:cubicBezTo>
                  <a:cubicBezTo>
                    <a:pt x="33032" y="41002"/>
                    <a:pt x="33372" y="38402"/>
                    <a:pt x="33908" y="35887"/>
                  </a:cubicBezTo>
                  <a:cubicBezTo>
                    <a:pt x="33908" y="35887"/>
                    <a:pt x="33926" y="35887"/>
                    <a:pt x="33960" y="35887"/>
                  </a:cubicBezTo>
                  <a:cubicBezTo>
                    <a:pt x="34726" y="35887"/>
                    <a:pt x="43906" y="35835"/>
                    <a:pt x="47641" y="33372"/>
                  </a:cubicBezTo>
                  <a:cubicBezTo>
                    <a:pt x="48658" y="37243"/>
                    <a:pt x="51258" y="40549"/>
                    <a:pt x="54790" y="42499"/>
                  </a:cubicBezTo>
                  <a:cubicBezTo>
                    <a:pt x="60696" y="45664"/>
                    <a:pt x="64171" y="50411"/>
                    <a:pt x="64708" y="52050"/>
                  </a:cubicBezTo>
                  <a:cubicBezTo>
                    <a:pt x="65217" y="53717"/>
                    <a:pt x="63436" y="58860"/>
                    <a:pt x="62702" y="59990"/>
                  </a:cubicBezTo>
                  <a:cubicBezTo>
                    <a:pt x="61967" y="61092"/>
                    <a:pt x="60582" y="60696"/>
                    <a:pt x="59933" y="61092"/>
                  </a:cubicBezTo>
                  <a:cubicBezTo>
                    <a:pt x="59254" y="61488"/>
                    <a:pt x="59622" y="62335"/>
                    <a:pt x="59622" y="62335"/>
                  </a:cubicBezTo>
                  <a:cubicBezTo>
                    <a:pt x="59622" y="62335"/>
                    <a:pt x="61788" y="62956"/>
                    <a:pt x="63769" y="62956"/>
                  </a:cubicBezTo>
                  <a:cubicBezTo>
                    <a:pt x="64493" y="62956"/>
                    <a:pt x="65193" y="62873"/>
                    <a:pt x="65753" y="62646"/>
                  </a:cubicBezTo>
                  <a:cubicBezTo>
                    <a:pt x="67844" y="61827"/>
                    <a:pt x="66827" y="61148"/>
                    <a:pt x="67251" y="59933"/>
                  </a:cubicBezTo>
                  <a:cubicBezTo>
                    <a:pt x="67675" y="58718"/>
                    <a:pt x="70416" y="50241"/>
                    <a:pt x="70331" y="48942"/>
                  </a:cubicBezTo>
                  <a:cubicBezTo>
                    <a:pt x="70218" y="47670"/>
                    <a:pt x="62702" y="40578"/>
                    <a:pt x="63069" y="38063"/>
                  </a:cubicBezTo>
                  <a:cubicBezTo>
                    <a:pt x="63408" y="35548"/>
                    <a:pt x="67279" y="28371"/>
                    <a:pt x="66997" y="21392"/>
                  </a:cubicBezTo>
                  <a:cubicBezTo>
                    <a:pt x="66714" y="14412"/>
                    <a:pt x="55214" y="11926"/>
                    <a:pt x="43770" y="11926"/>
                  </a:cubicBezTo>
                  <a:cubicBezTo>
                    <a:pt x="39261" y="11926"/>
                    <a:pt x="29561" y="13376"/>
                    <a:pt x="26525" y="13376"/>
                  </a:cubicBezTo>
                  <a:cubicBezTo>
                    <a:pt x="26041" y="13376"/>
                    <a:pt x="25726" y="13339"/>
                    <a:pt x="25629" y="13254"/>
                  </a:cubicBezTo>
                  <a:cubicBezTo>
                    <a:pt x="24951" y="12604"/>
                    <a:pt x="20741" y="1979"/>
                    <a:pt x="16813" y="538"/>
                  </a:cubicBezTo>
                  <a:cubicBezTo>
                    <a:pt x="15781" y="170"/>
                    <a:pt x="14698" y="1"/>
                    <a:pt x="136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33;p45"/>
            <p:cNvSpPr/>
            <p:nvPr/>
          </p:nvSpPr>
          <p:spPr>
            <a:xfrm>
              <a:off x="5038400" y="2864600"/>
              <a:ext cx="639650" cy="599800"/>
            </a:xfrm>
            <a:custGeom>
              <a:avLst/>
              <a:gdLst/>
              <a:ahLst/>
              <a:cxnLst/>
              <a:rect l="l" t="t" r="r" b="b"/>
              <a:pathLst>
                <a:path w="25586" h="23992" extrusionOk="0">
                  <a:moveTo>
                    <a:pt x="14049" y="1"/>
                  </a:moveTo>
                  <a:cubicBezTo>
                    <a:pt x="13777" y="1"/>
                    <a:pt x="13574" y="259"/>
                    <a:pt x="13677" y="517"/>
                  </a:cubicBezTo>
                  <a:lnTo>
                    <a:pt x="13733" y="714"/>
                  </a:lnTo>
                  <a:cubicBezTo>
                    <a:pt x="12962" y="389"/>
                    <a:pt x="11628" y="84"/>
                    <a:pt x="10415" y="84"/>
                  </a:cubicBezTo>
                  <a:cubicBezTo>
                    <a:pt x="9629" y="84"/>
                    <a:pt x="8893" y="212"/>
                    <a:pt x="8393" y="545"/>
                  </a:cubicBezTo>
                  <a:cubicBezTo>
                    <a:pt x="7121" y="1421"/>
                    <a:pt x="5765" y="1477"/>
                    <a:pt x="4041" y="1506"/>
                  </a:cubicBezTo>
                  <a:cubicBezTo>
                    <a:pt x="3052" y="1506"/>
                    <a:pt x="2120" y="1873"/>
                    <a:pt x="1385" y="2523"/>
                  </a:cubicBezTo>
                  <a:lnTo>
                    <a:pt x="1272" y="2608"/>
                  </a:lnTo>
                  <a:lnTo>
                    <a:pt x="312" y="3031"/>
                  </a:lnTo>
                  <a:cubicBezTo>
                    <a:pt x="85" y="3116"/>
                    <a:pt x="1" y="3399"/>
                    <a:pt x="142" y="3597"/>
                  </a:cubicBezTo>
                  <a:cubicBezTo>
                    <a:pt x="312" y="3879"/>
                    <a:pt x="566" y="4133"/>
                    <a:pt x="848" y="4303"/>
                  </a:cubicBezTo>
                  <a:cubicBezTo>
                    <a:pt x="1272" y="4416"/>
                    <a:pt x="1527" y="4868"/>
                    <a:pt x="1922" y="4925"/>
                  </a:cubicBezTo>
                  <a:cubicBezTo>
                    <a:pt x="2518" y="5334"/>
                    <a:pt x="3217" y="5547"/>
                    <a:pt x="3926" y="5547"/>
                  </a:cubicBezTo>
                  <a:cubicBezTo>
                    <a:pt x="4393" y="5547"/>
                    <a:pt x="4864" y="5454"/>
                    <a:pt x="5313" y="5264"/>
                  </a:cubicBezTo>
                  <a:lnTo>
                    <a:pt x="8478" y="4049"/>
                  </a:lnTo>
                  <a:cubicBezTo>
                    <a:pt x="8478" y="4049"/>
                    <a:pt x="9890" y="9107"/>
                    <a:pt x="12292" y="13063"/>
                  </a:cubicBezTo>
                  <a:cubicBezTo>
                    <a:pt x="14157" y="16114"/>
                    <a:pt x="19159" y="19562"/>
                    <a:pt x="22606" y="23009"/>
                  </a:cubicBezTo>
                  <a:lnTo>
                    <a:pt x="22719" y="23094"/>
                  </a:lnTo>
                  <a:cubicBezTo>
                    <a:pt x="23538" y="23433"/>
                    <a:pt x="24358" y="23743"/>
                    <a:pt x="24979" y="23970"/>
                  </a:cubicBezTo>
                  <a:cubicBezTo>
                    <a:pt x="25025" y="23985"/>
                    <a:pt x="25070" y="23992"/>
                    <a:pt x="25112" y="23992"/>
                  </a:cubicBezTo>
                  <a:cubicBezTo>
                    <a:pt x="25387" y="23992"/>
                    <a:pt x="25586" y="23702"/>
                    <a:pt x="25488" y="23433"/>
                  </a:cubicBezTo>
                  <a:cubicBezTo>
                    <a:pt x="25036" y="22218"/>
                    <a:pt x="24753" y="20918"/>
                    <a:pt x="24584" y="19618"/>
                  </a:cubicBezTo>
                  <a:cubicBezTo>
                    <a:pt x="24584" y="19392"/>
                    <a:pt x="24782" y="19194"/>
                    <a:pt x="25008" y="19194"/>
                  </a:cubicBezTo>
                  <a:cubicBezTo>
                    <a:pt x="25319" y="19194"/>
                    <a:pt x="25516" y="18855"/>
                    <a:pt x="25319" y="18601"/>
                  </a:cubicBezTo>
                  <a:cubicBezTo>
                    <a:pt x="24358" y="17244"/>
                    <a:pt x="23454" y="15832"/>
                    <a:pt x="22606" y="14391"/>
                  </a:cubicBezTo>
                  <a:cubicBezTo>
                    <a:pt x="21673" y="12667"/>
                    <a:pt x="20967" y="9643"/>
                    <a:pt x="20713" y="8485"/>
                  </a:cubicBezTo>
                  <a:cubicBezTo>
                    <a:pt x="20656" y="8231"/>
                    <a:pt x="20826" y="8005"/>
                    <a:pt x="21080" y="8005"/>
                  </a:cubicBezTo>
                  <a:lnTo>
                    <a:pt x="21363" y="8005"/>
                  </a:lnTo>
                  <a:cubicBezTo>
                    <a:pt x="20317" y="6309"/>
                    <a:pt x="19017" y="3229"/>
                    <a:pt x="18593" y="2212"/>
                  </a:cubicBezTo>
                  <a:cubicBezTo>
                    <a:pt x="18509" y="2043"/>
                    <a:pt x="18593" y="1816"/>
                    <a:pt x="18791" y="1732"/>
                  </a:cubicBezTo>
                  <a:lnTo>
                    <a:pt x="19215" y="1506"/>
                  </a:lnTo>
                  <a:cubicBezTo>
                    <a:pt x="18396" y="1110"/>
                    <a:pt x="15485" y="347"/>
                    <a:pt x="14129" y="8"/>
                  </a:cubicBezTo>
                  <a:cubicBezTo>
                    <a:pt x="14102" y="3"/>
                    <a:pt x="14075" y="1"/>
                    <a:pt x="140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34;p45"/>
            <p:cNvSpPr/>
            <p:nvPr/>
          </p:nvSpPr>
          <p:spPr>
            <a:xfrm>
              <a:off x="5877625" y="3304875"/>
              <a:ext cx="354650" cy="119425"/>
            </a:xfrm>
            <a:custGeom>
              <a:avLst/>
              <a:gdLst/>
              <a:ahLst/>
              <a:cxnLst/>
              <a:rect l="l" t="t" r="r" b="b"/>
              <a:pathLst>
                <a:path w="14186" h="4777" extrusionOk="0">
                  <a:moveTo>
                    <a:pt x="14185" y="1"/>
                  </a:moveTo>
                  <a:cubicBezTo>
                    <a:pt x="11024" y="2615"/>
                    <a:pt x="6643" y="3132"/>
                    <a:pt x="3674" y="3132"/>
                  </a:cubicBezTo>
                  <a:cubicBezTo>
                    <a:pt x="1734" y="3132"/>
                    <a:pt x="396" y="2911"/>
                    <a:pt x="396" y="2911"/>
                  </a:cubicBezTo>
                  <a:lnTo>
                    <a:pt x="0" y="4776"/>
                  </a:lnTo>
                  <a:cubicBezTo>
                    <a:pt x="0" y="4776"/>
                    <a:pt x="18" y="4776"/>
                    <a:pt x="52" y="4776"/>
                  </a:cubicBezTo>
                  <a:cubicBezTo>
                    <a:pt x="818" y="4776"/>
                    <a:pt x="9998" y="4724"/>
                    <a:pt x="13733" y="2261"/>
                  </a:cubicBezTo>
                  <a:lnTo>
                    <a:pt x="1418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35;p45"/>
            <p:cNvSpPr/>
            <p:nvPr/>
          </p:nvSpPr>
          <p:spPr>
            <a:xfrm>
              <a:off x="5353475" y="3789475"/>
              <a:ext cx="219700" cy="366900"/>
            </a:xfrm>
            <a:custGeom>
              <a:avLst/>
              <a:gdLst/>
              <a:ahLst/>
              <a:cxnLst/>
              <a:rect l="l" t="t" r="r" b="b"/>
              <a:pathLst>
                <a:path w="8788" h="14676" extrusionOk="0">
                  <a:moveTo>
                    <a:pt x="5425" y="1"/>
                  </a:moveTo>
                  <a:cubicBezTo>
                    <a:pt x="5030" y="2346"/>
                    <a:pt x="4606" y="4267"/>
                    <a:pt x="4493" y="4974"/>
                  </a:cubicBezTo>
                  <a:cubicBezTo>
                    <a:pt x="4126" y="6867"/>
                    <a:pt x="4578" y="8252"/>
                    <a:pt x="4267" y="9099"/>
                  </a:cubicBezTo>
                  <a:cubicBezTo>
                    <a:pt x="3956" y="9947"/>
                    <a:pt x="3730" y="12292"/>
                    <a:pt x="3080" y="12490"/>
                  </a:cubicBezTo>
                  <a:cubicBezTo>
                    <a:pt x="2402" y="12716"/>
                    <a:pt x="424" y="12236"/>
                    <a:pt x="0" y="14072"/>
                  </a:cubicBezTo>
                  <a:cubicBezTo>
                    <a:pt x="0" y="14072"/>
                    <a:pt x="1909" y="14675"/>
                    <a:pt x="3868" y="14675"/>
                  </a:cubicBezTo>
                  <a:cubicBezTo>
                    <a:pt x="4848" y="14675"/>
                    <a:pt x="5840" y="14525"/>
                    <a:pt x="6612" y="14072"/>
                  </a:cubicBezTo>
                  <a:cubicBezTo>
                    <a:pt x="7855" y="13338"/>
                    <a:pt x="7460" y="11416"/>
                    <a:pt x="8053" y="9495"/>
                  </a:cubicBezTo>
                  <a:cubicBezTo>
                    <a:pt x="8194" y="9128"/>
                    <a:pt x="8449" y="8252"/>
                    <a:pt x="8788" y="7037"/>
                  </a:cubicBezTo>
                  <a:cubicBezTo>
                    <a:pt x="7968" y="6104"/>
                    <a:pt x="7290" y="5030"/>
                    <a:pt x="6782" y="3900"/>
                  </a:cubicBezTo>
                  <a:cubicBezTo>
                    <a:pt x="6245" y="2629"/>
                    <a:pt x="5793" y="1329"/>
                    <a:pt x="54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36;p45"/>
            <p:cNvSpPr/>
            <p:nvPr/>
          </p:nvSpPr>
          <p:spPr>
            <a:xfrm>
              <a:off x="5657925" y="3757700"/>
              <a:ext cx="191475" cy="417750"/>
            </a:xfrm>
            <a:custGeom>
              <a:avLst/>
              <a:gdLst/>
              <a:ahLst/>
              <a:cxnLst/>
              <a:rect l="l" t="t" r="r" b="b"/>
              <a:pathLst>
                <a:path w="7659" h="16710" extrusionOk="0">
                  <a:moveTo>
                    <a:pt x="2742" y="0"/>
                  </a:moveTo>
                  <a:lnTo>
                    <a:pt x="2742" y="0"/>
                  </a:lnTo>
                  <a:cubicBezTo>
                    <a:pt x="2939" y="2713"/>
                    <a:pt x="2911" y="5002"/>
                    <a:pt x="2911" y="5595"/>
                  </a:cubicBezTo>
                  <a:cubicBezTo>
                    <a:pt x="2939" y="6499"/>
                    <a:pt x="3024" y="7432"/>
                    <a:pt x="3222" y="8308"/>
                  </a:cubicBezTo>
                  <a:cubicBezTo>
                    <a:pt x="3335" y="8986"/>
                    <a:pt x="3646" y="13592"/>
                    <a:pt x="2600" y="13959"/>
                  </a:cubicBezTo>
                  <a:cubicBezTo>
                    <a:pt x="1555" y="14355"/>
                    <a:pt x="1" y="14411"/>
                    <a:pt x="1" y="15683"/>
                  </a:cubicBezTo>
                  <a:cubicBezTo>
                    <a:pt x="1" y="16386"/>
                    <a:pt x="1637" y="16709"/>
                    <a:pt x="3366" y="16709"/>
                  </a:cubicBezTo>
                  <a:cubicBezTo>
                    <a:pt x="4693" y="16709"/>
                    <a:pt x="6074" y="16519"/>
                    <a:pt x="6810" y="16163"/>
                  </a:cubicBezTo>
                  <a:cubicBezTo>
                    <a:pt x="7658" y="15796"/>
                    <a:pt x="6952" y="12716"/>
                    <a:pt x="7376" y="10286"/>
                  </a:cubicBezTo>
                  <a:cubicBezTo>
                    <a:pt x="7517" y="9099"/>
                    <a:pt x="7602" y="7912"/>
                    <a:pt x="7602" y="6725"/>
                  </a:cubicBezTo>
                  <a:cubicBezTo>
                    <a:pt x="7291" y="6160"/>
                    <a:pt x="6923" y="5652"/>
                    <a:pt x="6500" y="5171"/>
                  </a:cubicBezTo>
                  <a:cubicBezTo>
                    <a:pt x="5059" y="3617"/>
                    <a:pt x="3787" y="1865"/>
                    <a:pt x="2742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37;p45"/>
            <p:cNvSpPr/>
            <p:nvPr/>
          </p:nvSpPr>
          <p:spPr>
            <a:xfrm>
              <a:off x="5287050" y="2460025"/>
              <a:ext cx="209125" cy="237575"/>
            </a:xfrm>
            <a:custGeom>
              <a:avLst/>
              <a:gdLst/>
              <a:ahLst/>
              <a:cxnLst/>
              <a:rect l="l" t="t" r="r" b="b"/>
              <a:pathLst>
                <a:path w="8365" h="9503" extrusionOk="0">
                  <a:moveTo>
                    <a:pt x="1188" y="0"/>
                  </a:moveTo>
                  <a:cubicBezTo>
                    <a:pt x="1188" y="0"/>
                    <a:pt x="1" y="1074"/>
                    <a:pt x="29" y="3250"/>
                  </a:cubicBezTo>
                  <a:cubicBezTo>
                    <a:pt x="58" y="5397"/>
                    <a:pt x="1583" y="7234"/>
                    <a:pt x="1583" y="7234"/>
                  </a:cubicBezTo>
                  <a:cubicBezTo>
                    <a:pt x="1583" y="7234"/>
                    <a:pt x="3706" y="9503"/>
                    <a:pt x="5219" y="9503"/>
                  </a:cubicBezTo>
                  <a:cubicBezTo>
                    <a:pt x="5469" y="9503"/>
                    <a:pt x="5702" y="9441"/>
                    <a:pt x="5907" y="9296"/>
                  </a:cubicBezTo>
                  <a:cubicBezTo>
                    <a:pt x="7319" y="8279"/>
                    <a:pt x="8365" y="4493"/>
                    <a:pt x="6500" y="2684"/>
                  </a:cubicBezTo>
                  <a:cubicBezTo>
                    <a:pt x="4635" y="876"/>
                    <a:pt x="1188" y="0"/>
                    <a:pt x="11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38;p45"/>
            <p:cNvSpPr/>
            <p:nvPr/>
          </p:nvSpPr>
          <p:spPr>
            <a:xfrm>
              <a:off x="5290600" y="2460025"/>
              <a:ext cx="132825" cy="132125"/>
            </a:xfrm>
            <a:custGeom>
              <a:avLst/>
              <a:gdLst/>
              <a:ahLst/>
              <a:cxnLst/>
              <a:rect l="l" t="t" r="r" b="b"/>
              <a:pathLst>
                <a:path w="5313" h="5285" extrusionOk="0">
                  <a:moveTo>
                    <a:pt x="1074" y="0"/>
                  </a:moveTo>
                  <a:cubicBezTo>
                    <a:pt x="509" y="565"/>
                    <a:pt x="142" y="1300"/>
                    <a:pt x="0" y="2119"/>
                  </a:cubicBezTo>
                  <a:lnTo>
                    <a:pt x="3335" y="5284"/>
                  </a:lnTo>
                  <a:cubicBezTo>
                    <a:pt x="3335" y="5284"/>
                    <a:pt x="4973" y="3363"/>
                    <a:pt x="5312" y="1865"/>
                  </a:cubicBezTo>
                  <a:cubicBezTo>
                    <a:pt x="3984" y="1046"/>
                    <a:pt x="2572" y="396"/>
                    <a:pt x="1074" y="0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39;p45"/>
            <p:cNvSpPr/>
            <p:nvPr/>
          </p:nvSpPr>
          <p:spPr>
            <a:xfrm>
              <a:off x="5296250" y="2482625"/>
              <a:ext cx="129300" cy="180150"/>
            </a:xfrm>
            <a:custGeom>
              <a:avLst/>
              <a:gdLst/>
              <a:ahLst/>
              <a:cxnLst/>
              <a:rect l="l" t="t" r="r" b="b"/>
              <a:pathLst>
                <a:path w="5172" h="7206" extrusionOk="0">
                  <a:moveTo>
                    <a:pt x="1215" y="0"/>
                  </a:moveTo>
                  <a:lnTo>
                    <a:pt x="1215" y="0"/>
                  </a:lnTo>
                  <a:cubicBezTo>
                    <a:pt x="1215" y="0"/>
                    <a:pt x="0" y="2091"/>
                    <a:pt x="1385" y="5086"/>
                  </a:cubicBezTo>
                  <a:lnTo>
                    <a:pt x="2656" y="5284"/>
                  </a:lnTo>
                  <a:lnTo>
                    <a:pt x="3730" y="7206"/>
                  </a:lnTo>
                  <a:cubicBezTo>
                    <a:pt x="3730" y="7206"/>
                    <a:pt x="5171" y="2317"/>
                    <a:pt x="12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0;p45"/>
            <p:cNvSpPr/>
            <p:nvPr/>
          </p:nvSpPr>
          <p:spPr>
            <a:xfrm>
              <a:off x="5326625" y="2482625"/>
              <a:ext cx="98925" cy="180150"/>
            </a:xfrm>
            <a:custGeom>
              <a:avLst/>
              <a:gdLst/>
              <a:ahLst/>
              <a:cxnLst/>
              <a:rect l="l" t="t" r="r" b="b"/>
              <a:pathLst>
                <a:path w="3957" h="7206" extrusionOk="0">
                  <a:moveTo>
                    <a:pt x="0" y="0"/>
                  </a:moveTo>
                  <a:lnTo>
                    <a:pt x="1441" y="5313"/>
                  </a:lnTo>
                  <a:lnTo>
                    <a:pt x="2515" y="7206"/>
                  </a:lnTo>
                  <a:cubicBezTo>
                    <a:pt x="2515" y="7206"/>
                    <a:pt x="3956" y="2317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1;p45"/>
            <p:cNvSpPr/>
            <p:nvPr/>
          </p:nvSpPr>
          <p:spPr>
            <a:xfrm>
              <a:off x="6511275" y="3669400"/>
              <a:ext cx="279050" cy="431625"/>
            </a:xfrm>
            <a:custGeom>
              <a:avLst/>
              <a:gdLst/>
              <a:ahLst/>
              <a:cxnLst/>
              <a:rect l="l" t="t" r="r" b="b"/>
              <a:pathLst>
                <a:path w="11162" h="17265" extrusionOk="0">
                  <a:moveTo>
                    <a:pt x="226" y="0"/>
                  </a:moveTo>
                  <a:lnTo>
                    <a:pt x="226" y="0"/>
                  </a:lnTo>
                  <a:cubicBezTo>
                    <a:pt x="3278" y="2600"/>
                    <a:pt x="5087" y="5228"/>
                    <a:pt x="5454" y="6358"/>
                  </a:cubicBezTo>
                  <a:cubicBezTo>
                    <a:pt x="5963" y="7997"/>
                    <a:pt x="4182" y="13168"/>
                    <a:pt x="3448" y="14270"/>
                  </a:cubicBezTo>
                  <a:cubicBezTo>
                    <a:pt x="2713" y="15400"/>
                    <a:pt x="1328" y="15004"/>
                    <a:pt x="650" y="15400"/>
                  </a:cubicBezTo>
                  <a:cubicBezTo>
                    <a:pt x="0" y="15767"/>
                    <a:pt x="340" y="16643"/>
                    <a:pt x="340" y="16643"/>
                  </a:cubicBezTo>
                  <a:cubicBezTo>
                    <a:pt x="340" y="16643"/>
                    <a:pt x="2521" y="17264"/>
                    <a:pt x="4510" y="17264"/>
                  </a:cubicBezTo>
                  <a:cubicBezTo>
                    <a:pt x="5237" y="17264"/>
                    <a:pt x="5939" y="17181"/>
                    <a:pt x="6499" y="16954"/>
                  </a:cubicBezTo>
                  <a:cubicBezTo>
                    <a:pt x="8562" y="16135"/>
                    <a:pt x="7573" y="15456"/>
                    <a:pt x="7997" y="14241"/>
                  </a:cubicBezTo>
                  <a:cubicBezTo>
                    <a:pt x="8421" y="13026"/>
                    <a:pt x="11162" y="4578"/>
                    <a:pt x="11077" y="3278"/>
                  </a:cubicBezTo>
                  <a:cubicBezTo>
                    <a:pt x="10936" y="2854"/>
                    <a:pt x="10738" y="2487"/>
                    <a:pt x="10455" y="2176"/>
                  </a:cubicBezTo>
                  <a:cubicBezTo>
                    <a:pt x="7149" y="2006"/>
                    <a:pt x="3391" y="1046"/>
                    <a:pt x="226" y="0"/>
                  </a:cubicBezTo>
                  <a:close/>
                </a:path>
              </a:pathLst>
            </a:custGeom>
            <a:solidFill>
              <a:srgbClr val="18121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2;p45"/>
            <p:cNvSpPr/>
            <p:nvPr/>
          </p:nvSpPr>
          <p:spPr>
            <a:xfrm>
              <a:off x="5029925" y="2902225"/>
              <a:ext cx="77025" cy="69250"/>
            </a:xfrm>
            <a:custGeom>
              <a:avLst/>
              <a:gdLst/>
              <a:ahLst/>
              <a:cxnLst/>
              <a:rect l="l" t="t" r="r" b="b"/>
              <a:pathLst>
                <a:path w="3081" h="2770" extrusionOk="0">
                  <a:moveTo>
                    <a:pt x="1216" y="1"/>
                  </a:moveTo>
                  <a:cubicBezTo>
                    <a:pt x="651" y="424"/>
                    <a:pt x="1" y="961"/>
                    <a:pt x="29" y="1216"/>
                  </a:cubicBezTo>
                  <a:cubicBezTo>
                    <a:pt x="57" y="1498"/>
                    <a:pt x="735" y="2572"/>
                    <a:pt x="1131" y="2770"/>
                  </a:cubicBezTo>
                  <a:cubicBezTo>
                    <a:pt x="1131" y="2770"/>
                    <a:pt x="3081" y="1837"/>
                    <a:pt x="2855" y="990"/>
                  </a:cubicBezTo>
                  <a:cubicBezTo>
                    <a:pt x="2628" y="142"/>
                    <a:pt x="1216" y="1"/>
                    <a:pt x="1216" y="1"/>
                  </a:cubicBezTo>
                  <a:close/>
                </a:path>
              </a:pathLst>
            </a:custGeom>
            <a:solidFill>
              <a:srgbClr val="3E40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43;p45"/>
            <p:cNvSpPr/>
            <p:nvPr/>
          </p:nvSpPr>
          <p:spPr>
            <a:xfrm>
              <a:off x="6175725" y="3177025"/>
              <a:ext cx="89025" cy="206300"/>
            </a:xfrm>
            <a:custGeom>
              <a:avLst/>
              <a:gdLst/>
              <a:ahLst/>
              <a:cxnLst/>
              <a:rect l="l" t="t" r="r" b="b"/>
              <a:pathLst>
                <a:path w="3561" h="8252" extrusionOk="0">
                  <a:moveTo>
                    <a:pt x="3561" y="0"/>
                  </a:moveTo>
                  <a:cubicBezTo>
                    <a:pt x="3561" y="1"/>
                    <a:pt x="1046" y="4126"/>
                    <a:pt x="1" y="8251"/>
                  </a:cubicBezTo>
                  <a:cubicBezTo>
                    <a:pt x="622" y="8025"/>
                    <a:pt x="1244" y="7743"/>
                    <a:pt x="1809" y="7375"/>
                  </a:cubicBezTo>
                  <a:cubicBezTo>
                    <a:pt x="1809" y="7375"/>
                    <a:pt x="2628" y="3419"/>
                    <a:pt x="3561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44;p45"/>
            <p:cNvSpPr/>
            <p:nvPr/>
          </p:nvSpPr>
          <p:spPr>
            <a:xfrm>
              <a:off x="5251025" y="2859850"/>
              <a:ext cx="162500" cy="133525"/>
            </a:xfrm>
            <a:custGeom>
              <a:avLst/>
              <a:gdLst/>
              <a:ahLst/>
              <a:cxnLst/>
              <a:rect l="l" t="t" r="r" b="b"/>
              <a:pathLst>
                <a:path w="6500" h="5341" extrusionOk="0">
                  <a:moveTo>
                    <a:pt x="6500" y="0"/>
                  </a:moveTo>
                  <a:cubicBezTo>
                    <a:pt x="6500" y="0"/>
                    <a:pt x="5906" y="1922"/>
                    <a:pt x="4296" y="2346"/>
                  </a:cubicBezTo>
                  <a:cubicBezTo>
                    <a:pt x="2714" y="2769"/>
                    <a:pt x="1" y="4239"/>
                    <a:pt x="1" y="4239"/>
                  </a:cubicBezTo>
                  <a:cubicBezTo>
                    <a:pt x="1" y="4239"/>
                    <a:pt x="170" y="4860"/>
                    <a:pt x="340" y="5341"/>
                  </a:cubicBezTo>
                  <a:cubicBezTo>
                    <a:pt x="1866" y="4182"/>
                    <a:pt x="4494" y="3221"/>
                    <a:pt x="5285" y="2685"/>
                  </a:cubicBezTo>
                  <a:cubicBezTo>
                    <a:pt x="6415" y="1922"/>
                    <a:pt x="6500" y="0"/>
                    <a:pt x="6500" y="0"/>
                  </a:cubicBezTo>
                  <a:close/>
                </a:path>
              </a:pathLst>
            </a:custGeom>
            <a:solidFill>
              <a:srgbClr val="000000">
                <a:alpha val="2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45;p45"/>
            <p:cNvSpPr/>
            <p:nvPr/>
          </p:nvSpPr>
          <p:spPr>
            <a:xfrm>
              <a:off x="5277875" y="2715700"/>
              <a:ext cx="24750" cy="61550"/>
            </a:xfrm>
            <a:custGeom>
              <a:avLst/>
              <a:gdLst/>
              <a:ahLst/>
              <a:cxnLst/>
              <a:rect l="l" t="t" r="r" b="b"/>
              <a:pathLst>
                <a:path w="990" h="2462" extrusionOk="0">
                  <a:moveTo>
                    <a:pt x="383" y="1"/>
                  </a:moveTo>
                  <a:cubicBezTo>
                    <a:pt x="378" y="1"/>
                    <a:pt x="373" y="1"/>
                    <a:pt x="368" y="2"/>
                  </a:cubicBezTo>
                  <a:cubicBezTo>
                    <a:pt x="142" y="30"/>
                    <a:pt x="1" y="595"/>
                    <a:pt x="85" y="1273"/>
                  </a:cubicBezTo>
                  <a:cubicBezTo>
                    <a:pt x="168" y="1935"/>
                    <a:pt x="412" y="2461"/>
                    <a:pt x="633" y="2461"/>
                  </a:cubicBezTo>
                  <a:cubicBezTo>
                    <a:pt x="639" y="2461"/>
                    <a:pt x="645" y="2461"/>
                    <a:pt x="651" y="2460"/>
                  </a:cubicBezTo>
                  <a:cubicBezTo>
                    <a:pt x="877" y="2432"/>
                    <a:pt x="990" y="1867"/>
                    <a:pt x="933" y="1189"/>
                  </a:cubicBezTo>
                  <a:cubicBezTo>
                    <a:pt x="850" y="528"/>
                    <a:pt x="580" y="1"/>
                    <a:pt x="3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46;p45"/>
            <p:cNvSpPr/>
            <p:nvPr/>
          </p:nvSpPr>
          <p:spPr>
            <a:xfrm>
              <a:off x="5145075" y="2734775"/>
              <a:ext cx="16975" cy="42475"/>
            </a:xfrm>
            <a:custGeom>
              <a:avLst/>
              <a:gdLst/>
              <a:ahLst/>
              <a:cxnLst/>
              <a:rect l="l" t="t" r="r" b="b"/>
              <a:pathLst>
                <a:path w="679" h="1699" extrusionOk="0">
                  <a:moveTo>
                    <a:pt x="245" y="0"/>
                  </a:moveTo>
                  <a:cubicBezTo>
                    <a:pt x="239" y="0"/>
                    <a:pt x="233" y="1"/>
                    <a:pt x="227" y="2"/>
                  </a:cubicBezTo>
                  <a:cubicBezTo>
                    <a:pt x="85" y="2"/>
                    <a:pt x="0" y="397"/>
                    <a:pt x="57" y="878"/>
                  </a:cubicBezTo>
                  <a:cubicBezTo>
                    <a:pt x="111" y="1341"/>
                    <a:pt x="271" y="1699"/>
                    <a:pt x="434" y="1699"/>
                  </a:cubicBezTo>
                  <a:cubicBezTo>
                    <a:pt x="440" y="1699"/>
                    <a:pt x="446" y="1698"/>
                    <a:pt x="453" y="1697"/>
                  </a:cubicBezTo>
                  <a:cubicBezTo>
                    <a:pt x="594" y="1669"/>
                    <a:pt x="679" y="1273"/>
                    <a:pt x="622" y="821"/>
                  </a:cubicBezTo>
                  <a:cubicBezTo>
                    <a:pt x="568" y="358"/>
                    <a:pt x="408" y="0"/>
                    <a:pt x="24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329" y="34212"/>
            <a:ext cx="1339162" cy="1339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6" name="Google Shape;1025;p38"/>
          <p:cNvSpPr/>
          <p:nvPr/>
        </p:nvSpPr>
        <p:spPr>
          <a:xfrm>
            <a:off x="260046" y="1473123"/>
            <a:ext cx="4206522" cy="2838093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just">
              <a:lnSpc>
                <a:spcPct val="160000"/>
              </a:lnSpc>
            </a:pPr>
            <a:r>
              <a:rPr lang="en-US" b="1" dirty="0" smtClean="0">
                <a:solidFill>
                  <a:srgbClr val="FFC000"/>
                </a:solidFill>
              </a:rPr>
              <a:t>     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nhằm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hạn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chế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sự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của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cỏ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sâu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bệnh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làm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đất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tơi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xốp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thêm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dinh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dưỡng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tăng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sức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chống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chịu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cho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rừng</a:t>
            </a:r>
            <a:r>
              <a:rPr lang="en-US" b="1" dirty="0">
                <a:solidFill>
                  <a:srgbClr val="FFC000"/>
                </a:solidFill>
              </a:rPr>
              <a:t>, </a:t>
            </a:r>
            <a:r>
              <a:rPr lang="en-US" b="1" dirty="0" err="1">
                <a:solidFill>
                  <a:srgbClr val="FFC000"/>
                </a:solidFill>
              </a:rPr>
              <a:t>giúp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cây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phát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triển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tốt</a:t>
            </a:r>
            <a:r>
              <a:rPr lang="en-US" b="1" dirty="0">
                <a:solidFill>
                  <a:srgbClr val="FFC000"/>
                </a:solidFill>
              </a:rPr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rgbClr val="FFC000"/>
              </a:solidFill>
            </a:endParaRPr>
          </a:p>
        </p:txBody>
      </p:sp>
      <p:sp>
        <p:nvSpPr>
          <p:cNvPr id="88" name="Google Shape;1025;p38"/>
          <p:cNvSpPr/>
          <p:nvPr/>
        </p:nvSpPr>
        <p:spPr>
          <a:xfrm>
            <a:off x="4466568" y="1502412"/>
            <a:ext cx="4376269" cy="2666544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- </a:t>
            </a:r>
            <a:r>
              <a:rPr lang="en-US" b="1" dirty="0" err="1">
                <a:solidFill>
                  <a:srgbClr val="FFC000"/>
                </a:solidFill>
              </a:rPr>
              <a:t>Sau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khi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trồng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từ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đến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tháng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  <a:r>
              <a:rPr lang="en-US" b="1" dirty="0" err="1">
                <a:solidFill>
                  <a:srgbClr val="FFC000"/>
                </a:solidFill>
              </a:rPr>
              <a:t>cần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tiến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hành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FFC000"/>
                </a:solidFill>
              </a:rPr>
              <a:t>- </a:t>
            </a:r>
            <a:r>
              <a:rPr lang="en-US" b="1" dirty="0" err="1">
                <a:solidFill>
                  <a:srgbClr val="FFC000"/>
                </a:solidFill>
              </a:rPr>
              <a:t>Chăm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sóc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liên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tục</a:t>
            </a:r>
            <a:r>
              <a:rPr lang="en-US" b="1" dirty="0">
                <a:solidFill>
                  <a:srgbClr val="FFC000"/>
                </a:solidFill>
              </a:rPr>
              <a:t> </a:t>
            </a:r>
            <a:r>
              <a:rPr lang="en-US" b="1" dirty="0" err="1">
                <a:solidFill>
                  <a:srgbClr val="FFC000"/>
                </a:solidFill>
              </a:rPr>
              <a:t>trong</a:t>
            </a:r>
            <a:r>
              <a:rPr lang="en-US" b="1" dirty="0">
                <a:solidFill>
                  <a:srgbClr val="FFC000"/>
                </a:solidFill>
              </a:rPr>
              <a:t> 4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: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1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2:  2- 3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b="1" dirty="0" smtClean="0">
                <a:solidFill>
                  <a:srgbClr val="FFC000"/>
                </a:solidFill>
              </a:rPr>
              <a:t>    +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r>
              <a:rPr lang="en-US" b="1" dirty="0">
                <a:solidFill>
                  <a:srgbClr val="FFC000"/>
                </a:solidFill>
              </a:rPr>
              <a:t> 3 </a:t>
            </a:r>
            <a:r>
              <a:rPr lang="en-US" b="1" dirty="0" err="1">
                <a:solidFill>
                  <a:srgbClr val="FFC000"/>
                </a:solidFill>
              </a:rPr>
              <a:t>và</a:t>
            </a:r>
            <a:r>
              <a:rPr lang="en-US" b="1" dirty="0">
                <a:solidFill>
                  <a:srgbClr val="FFC000"/>
                </a:solidFill>
              </a:rPr>
              <a:t> 4:  1- 2 </a:t>
            </a:r>
            <a:r>
              <a:rPr lang="en-US" b="1" dirty="0" err="1">
                <a:solidFill>
                  <a:srgbClr val="FFC000"/>
                </a:solidFill>
              </a:rPr>
              <a:t>lần</a:t>
            </a:r>
            <a:r>
              <a:rPr lang="en-US" b="1" dirty="0">
                <a:solidFill>
                  <a:srgbClr val="FFC000"/>
                </a:solidFill>
              </a:rPr>
              <a:t>/ </a:t>
            </a:r>
            <a:r>
              <a:rPr lang="en-US" b="1" dirty="0" err="1">
                <a:solidFill>
                  <a:srgbClr val="FFC000"/>
                </a:solidFill>
              </a:rPr>
              <a:t>năm</a:t>
            </a:r>
            <a:endParaRPr lang="en-US" b="1" dirty="0">
              <a:solidFill>
                <a:srgbClr val="FFC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C0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320690" y="736651"/>
            <a:ext cx="2394680" cy="9346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715370" y="736651"/>
            <a:ext cx="1939332" cy="9206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860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 animBg="1"/>
      <p:bldP spid="8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-95249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-17145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155" name="Google Shape;1752;p51"/>
          <p:cNvGrpSpPr/>
          <p:nvPr/>
        </p:nvGrpSpPr>
        <p:grpSpPr>
          <a:xfrm>
            <a:off x="1620272" y="-49691"/>
            <a:ext cx="1524724" cy="1005805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AutoShape 5" descr="Hình ảnh Cây Dừa Logo Kinh Doanh đồn điền PNG , Lá, Một Nửa, Sắc đẹp PNG và  Vector với nền trong suốt để tải xuống miễn phí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" y="3510853"/>
            <a:ext cx="1573995" cy="1573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671" y="807183"/>
            <a:ext cx="5094805" cy="407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732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Trồng rừng giúp tạo sinh kế cho người nông dâ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43800" y="438150"/>
            <a:ext cx="99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000" y="1448423"/>
            <a:ext cx="5126999" cy="3598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443"/>
          <a:stretch/>
        </p:blipFill>
        <p:spPr bwMode="auto">
          <a:xfrm>
            <a:off x="137741" y="1448422"/>
            <a:ext cx="3764730" cy="3622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Oval 12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rào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bảo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vệ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23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27" t="45237" b="2694"/>
          <a:stretch/>
        </p:blipFill>
        <p:spPr bwMode="auto">
          <a:xfrm>
            <a:off x="152400" y="1241118"/>
            <a:ext cx="3484123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241118"/>
            <a:ext cx="5325768" cy="37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bg2">
              <a:lumMod val="25000"/>
              <a:lumOff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Phát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quang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cỏ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dại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12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2826" y="664009"/>
            <a:ext cx="1286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2012752" y="133350"/>
            <a:ext cx="4419600" cy="762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bg2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2060"/>
                </a:solidFill>
              </a:rPr>
              <a:t>Làm</a:t>
            </a:r>
            <a:r>
              <a:rPr lang="en-US" sz="3200" b="1" dirty="0" smtClean="0">
                <a:solidFill>
                  <a:srgbClr val="002060"/>
                </a:solidFill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</a:rPr>
              <a:t>cỏ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066" y="1657350"/>
            <a:ext cx="4608134" cy="3162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47" t="1814" r="2707" b="59728"/>
          <a:stretch/>
        </p:blipFill>
        <p:spPr bwMode="auto">
          <a:xfrm>
            <a:off x="147946" y="1733550"/>
            <a:ext cx="4019291" cy="2962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1" t="26961" r="41477" b="20173"/>
          <a:stretch/>
        </p:blipFill>
        <p:spPr bwMode="auto">
          <a:xfrm>
            <a:off x="1828800" y="666750"/>
            <a:ext cx="6332376" cy="4340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Google Shape;1025;p38"/>
          <p:cNvSpPr/>
          <p:nvPr/>
        </p:nvSpPr>
        <p:spPr>
          <a:xfrm rot="10800000">
            <a:off x="1371600" y="-95251"/>
            <a:ext cx="701040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23;p38"/>
          <p:cNvSpPr txBox="1">
            <a:spLocks/>
          </p:cNvSpPr>
          <p:nvPr/>
        </p:nvSpPr>
        <p:spPr>
          <a:xfrm>
            <a:off x="1710612" y="-167250"/>
            <a:ext cx="6332376" cy="10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Nanum Pen Script"/>
              <a:buNone/>
              <a:defRPr sz="7000" b="1" i="0" u="none" strike="noStrike" cap="none">
                <a:solidFill>
                  <a:schemeClr val="lt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1pPr>
            <a:lvl2pPr marR="0" lvl="1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2pPr>
            <a:lvl3pPr marR="0" lvl="2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3pPr>
            <a:lvl4pPr marR="0" lvl="3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4pPr>
            <a:lvl5pPr marR="0" lvl="4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5pPr>
            <a:lvl6pPr marR="0" lvl="5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6pPr>
            <a:lvl7pPr marR="0" lvl="6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7pPr>
            <a:lvl8pPr marR="0" lvl="7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8pPr>
            <a:lvl9pPr marR="0" lvl="8" algn="l" rtl="0">
              <a:lnSpc>
                <a:spcPct val="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Pen Script"/>
              <a:buNone/>
              <a:defRPr sz="7000" b="0" i="0" u="none" strike="noStrike" cap="none">
                <a:solidFill>
                  <a:schemeClr val="dk1"/>
                </a:solidFill>
                <a:latin typeface="Nanum Pen Script"/>
                <a:ea typeface="Nanum Pen Script"/>
                <a:cs typeface="Nanum Pen Script"/>
                <a:sym typeface="Nanum Pen Script"/>
              </a:defRPr>
            </a:lvl9pPr>
          </a:lstStyle>
          <a:p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hăm sóc cây rừng</a:t>
            </a:r>
            <a:endParaRPr lang="vi-VN"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9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1809750"/>
            <a:ext cx="3962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tầm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trọng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của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4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45925" y="224245"/>
            <a:ext cx="51054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7" t="33786" r="29510" b="29844"/>
          <a:stretch/>
        </p:blipFill>
        <p:spPr bwMode="auto">
          <a:xfrm>
            <a:off x="3200400" y="1381328"/>
            <a:ext cx="5823725" cy="3090406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1906" y="1381328"/>
            <a:ext cx="2819400" cy="3090406"/>
          </a:xfrm>
          <a:prstGeom prst="rect">
            <a:avLst/>
          </a:prstGeom>
          <a:solidFill>
            <a:schemeClr val="accent6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 smtClean="0">
                <a:solidFill>
                  <a:srgbClr val="000000"/>
                </a:solidFill>
              </a:rPr>
              <a:t>- </a:t>
            </a:r>
            <a:r>
              <a:rPr lang="en-US" sz="1800" dirty="0" err="1" smtClean="0">
                <a:solidFill>
                  <a:srgbClr val="000000"/>
                </a:solidFill>
              </a:rPr>
              <a:t>Hình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báo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cáo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nhóm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nghiên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cứu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và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lựa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chọn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các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hình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thức</a:t>
            </a:r>
            <a:r>
              <a:rPr lang="en-US" sz="1800" dirty="0">
                <a:solidFill>
                  <a:srgbClr val="000000"/>
                </a:solidFill>
              </a:rPr>
              <a:t>: </a:t>
            </a:r>
            <a:r>
              <a:rPr lang="de-DE" sz="1800" dirty="0">
                <a:solidFill>
                  <a:srgbClr val="000000"/>
                </a:solidFill>
              </a:rPr>
              <a:t>posrer, bài powerpoin, video phim</a:t>
            </a:r>
            <a:r>
              <a:rPr lang="de-DE" sz="1800" dirty="0" smtClean="0">
                <a:solidFill>
                  <a:srgbClr val="000000"/>
                </a:solidFill>
              </a:rPr>
              <a:t>...</a:t>
            </a:r>
          </a:p>
          <a:p>
            <a:pPr algn="just"/>
            <a:r>
              <a:rPr lang="de-DE" sz="1800" dirty="0" smtClean="0">
                <a:solidFill>
                  <a:srgbClr val="000000"/>
                </a:solidFill>
              </a:rPr>
              <a:t>- Cử đại diện 1 hs trình bày</a:t>
            </a:r>
            <a:endParaRPr lang="en-US" sz="1800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>
            <a:stCxn id="8" idx="2"/>
            <a:endCxn id="10" idx="0"/>
          </p:cNvCxnSpPr>
          <p:nvPr/>
        </p:nvCxnSpPr>
        <p:spPr>
          <a:xfrm flipH="1">
            <a:off x="1721606" y="624355"/>
            <a:ext cx="2577019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2"/>
            <a:endCxn id="8194" idx="0"/>
          </p:cNvCxnSpPr>
          <p:nvPr/>
        </p:nvCxnSpPr>
        <p:spPr>
          <a:xfrm>
            <a:off x="4298625" y="624355"/>
            <a:ext cx="1813638" cy="75697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116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35"/>
          <p:cNvGrpSpPr/>
          <p:nvPr/>
        </p:nvGrpSpPr>
        <p:grpSpPr>
          <a:xfrm>
            <a:off x="731520" y="822960"/>
            <a:ext cx="3063294" cy="3461946"/>
            <a:chOff x="807514" y="821316"/>
            <a:chExt cx="3062988" cy="3480392"/>
          </a:xfrm>
        </p:grpSpPr>
        <p:grpSp>
          <p:nvGrpSpPr>
            <p:cNvPr id="667" name="Google Shape;667;p35"/>
            <p:cNvGrpSpPr/>
            <p:nvPr/>
          </p:nvGrpSpPr>
          <p:grpSpPr>
            <a:xfrm>
              <a:off x="807514" y="821316"/>
              <a:ext cx="3062988" cy="1781411"/>
              <a:chOff x="640276" y="674499"/>
              <a:chExt cx="6947126" cy="4058809"/>
            </a:xfrm>
          </p:grpSpPr>
          <p:grpSp>
            <p:nvGrpSpPr>
              <p:cNvPr id="668" name="Google Shape;668;p35"/>
              <p:cNvGrpSpPr/>
              <p:nvPr/>
            </p:nvGrpSpPr>
            <p:grpSpPr>
              <a:xfrm>
                <a:off x="7012119" y="4163474"/>
                <a:ext cx="575002" cy="496567"/>
                <a:chOff x="5218225" y="1474825"/>
                <a:chExt cx="259700" cy="224275"/>
              </a:xfrm>
            </p:grpSpPr>
            <p:sp>
              <p:nvSpPr>
                <p:cNvPr id="669" name="Google Shape;66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0" name="Google Shape;67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1" name="Google Shape;67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2" name="Google Shape;67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3" name="Google Shape;67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4" name="Google Shape;674;p35"/>
              <p:cNvGrpSpPr/>
              <p:nvPr/>
            </p:nvGrpSpPr>
            <p:grpSpPr>
              <a:xfrm>
                <a:off x="6323195" y="1928748"/>
                <a:ext cx="251632" cy="220856"/>
                <a:chOff x="5042000" y="1255775"/>
                <a:chExt cx="113650" cy="99750"/>
              </a:xfrm>
            </p:grpSpPr>
            <p:sp>
              <p:nvSpPr>
                <p:cNvPr id="675" name="Google Shape;675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78" name="Google Shape;678;p35"/>
              <p:cNvGrpSpPr/>
              <p:nvPr/>
            </p:nvGrpSpPr>
            <p:grpSpPr>
              <a:xfrm rot="-5400000">
                <a:off x="5180808" y="1061658"/>
                <a:ext cx="575002" cy="496567"/>
                <a:chOff x="5218225" y="1474825"/>
                <a:chExt cx="259700" cy="224275"/>
              </a:xfrm>
            </p:grpSpPr>
            <p:sp>
              <p:nvSpPr>
                <p:cNvPr id="679" name="Google Shape;679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0" name="Google Shape;680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1" name="Google Shape;681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2" name="Google Shape;682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3" name="Google Shape;683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84" name="Google Shape;684;p35"/>
              <p:cNvGrpSpPr/>
              <p:nvPr/>
            </p:nvGrpSpPr>
            <p:grpSpPr>
              <a:xfrm rot="10800000">
                <a:off x="1449245" y="1613944"/>
                <a:ext cx="575002" cy="496567"/>
                <a:chOff x="5218225" y="1474825"/>
                <a:chExt cx="259700" cy="224275"/>
              </a:xfrm>
            </p:grpSpPr>
            <p:sp>
              <p:nvSpPr>
                <p:cNvPr id="685" name="Google Shape;685;p35"/>
                <p:cNvSpPr/>
                <p:nvPr/>
              </p:nvSpPr>
              <p:spPr>
                <a:xfrm>
                  <a:off x="5224300" y="1474825"/>
                  <a:ext cx="253625" cy="22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45" h="8971" extrusionOk="0">
                      <a:moveTo>
                        <a:pt x="6168" y="0"/>
                      </a:moveTo>
                      <a:cubicBezTo>
                        <a:pt x="4540" y="0"/>
                        <a:pt x="1352" y="995"/>
                        <a:pt x="0" y="1767"/>
                      </a:cubicBezTo>
                      <a:cubicBezTo>
                        <a:pt x="654" y="3729"/>
                        <a:pt x="1046" y="7587"/>
                        <a:pt x="2976" y="8732"/>
                      </a:cubicBezTo>
                      <a:cubicBezTo>
                        <a:pt x="3258" y="8896"/>
                        <a:pt x="3474" y="8971"/>
                        <a:pt x="3638" y="8971"/>
                      </a:cubicBezTo>
                      <a:cubicBezTo>
                        <a:pt x="4159" y="8971"/>
                        <a:pt x="4154" y="8222"/>
                        <a:pt x="4055" y="7228"/>
                      </a:cubicBezTo>
                      <a:cubicBezTo>
                        <a:pt x="3891" y="6181"/>
                        <a:pt x="3499" y="5200"/>
                        <a:pt x="2910" y="4317"/>
                      </a:cubicBezTo>
                      <a:lnTo>
                        <a:pt x="2910" y="4317"/>
                      </a:lnTo>
                      <a:cubicBezTo>
                        <a:pt x="3653" y="4609"/>
                        <a:pt x="5643" y="5977"/>
                        <a:pt x="6892" y="5977"/>
                      </a:cubicBezTo>
                      <a:cubicBezTo>
                        <a:pt x="7183" y="5977"/>
                        <a:pt x="7433" y="5903"/>
                        <a:pt x="7619" y="5723"/>
                      </a:cubicBezTo>
                      <a:cubicBezTo>
                        <a:pt x="8502" y="4644"/>
                        <a:pt x="5232" y="3042"/>
                        <a:pt x="4545" y="2584"/>
                      </a:cubicBezTo>
                      <a:cubicBezTo>
                        <a:pt x="8184" y="2552"/>
                        <a:pt x="10144" y="1"/>
                        <a:pt x="6319" y="1"/>
                      </a:cubicBezTo>
                      <a:cubicBezTo>
                        <a:pt x="6295" y="1"/>
                        <a:pt x="6270" y="1"/>
                        <a:pt x="6245" y="1"/>
                      </a:cubicBezTo>
                      <a:cubicBezTo>
                        <a:pt x="6220" y="1"/>
                        <a:pt x="6194" y="0"/>
                        <a:pt x="616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6" name="Google Shape;686;p35"/>
                <p:cNvSpPr/>
                <p:nvPr/>
              </p:nvSpPr>
              <p:spPr>
                <a:xfrm>
                  <a:off x="5225925" y="1487900"/>
                  <a:ext cx="162075" cy="14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83" h="5726" extrusionOk="0">
                      <a:moveTo>
                        <a:pt x="3912" y="0"/>
                      </a:moveTo>
                      <a:cubicBezTo>
                        <a:pt x="2846" y="0"/>
                        <a:pt x="844" y="631"/>
                        <a:pt x="9" y="1141"/>
                      </a:cubicBezTo>
                      <a:lnTo>
                        <a:pt x="9" y="1141"/>
                      </a:lnTo>
                      <a:cubicBezTo>
                        <a:pt x="6" y="1131"/>
                        <a:pt x="3" y="1122"/>
                        <a:pt x="0" y="1113"/>
                      </a:cubicBezTo>
                      <a:lnTo>
                        <a:pt x="0" y="1146"/>
                      </a:lnTo>
                      <a:cubicBezTo>
                        <a:pt x="3" y="1144"/>
                        <a:pt x="6" y="1142"/>
                        <a:pt x="9" y="1141"/>
                      </a:cubicBezTo>
                      <a:lnTo>
                        <a:pt x="9" y="1141"/>
                      </a:lnTo>
                      <a:cubicBezTo>
                        <a:pt x="397" y="2423"/>
                        <a:pt x="663" y="4846"/>
                        <a:pt x="1897" y="5593"/>
                      </a:cubicBezTo>
                      <a:cubicBezTo>
                        <a:pt x="2071" y="5684"/>
                        <a:pt x="2207" y="5725"/>
                        <a:pt x="2311" y="5725"/>
                      </a:cubicBezTo>
                      <a:cubicBezTo>
                        <a:pt x="2657" y="5725"/>
                        <a:pt x="2659" y="5265"/>
                        <a:pt x="2584" y="4612"/>
                      </a:cubicBezTo>
                      <a:cubicBezTo>
                        <a:pt x="2486" y="3925"/>
                        <a:pt x="2224" y="3304"/>
                        <a:pt x="1864" y="2748"/>
                      </a:cubicBezTo>
                      <a:lnTo>
                        <a:pt x="1864" y="2748"/>
                      </a:lnTo>
                      <a:cubicBezTo>
                        <a:pt x="2313" y="2933"/>
                        <a:pt x="3593" y="3800"/>
                        <a:pt x="4397" y="3800"/>
                      </a:cubicBezTo>
                      <a:cubicBezTo>
                        <a:pt x="4588" y="3800"/>
                        <a:pt x="4753" y="3751"/>
                        <a:pt x="4872" y="3631"/>
                      </a:cubicBezTo>
                      <a:cubicBezTo>
                        <a:pt x="5461" y="2944"/>
                        <a:pt x="3336" y="1931"/>
                        <a:pt x="2911" y="1636"/>
                      </a:cubicBezTo>
                      <a:cubicBezTo>
                        <a:pt x="5209" y="1604"/>
                        <a:pt x="6482" y="1"/>
                        <a:pt x="4063" y="1"/>
                      </a:cubicBezTo>
                      <a:cubicBezTo>
                        <a:pt x="4039" y="1"/>
                        <a:pt x="4015" y="1"/>
                        <a:pt x="3990" y="1"/>
                      </a:cubicBezTo>
                      <a:cubicBezTo>
                        <a:pt x="3964" y="1"/>
                        <a:pt x="3938" y="0"/>
                        <a:pt x="39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7" name="Google Shape;687;p35"/>
                <p:cNvSpPr/>
                <p:nvPr/>
              </p:nvSpPr>
              <p:spPr>
                <a:xfrm>
                  <a:off x="5218225" y="1509800"/>
                  <a:ext cx="68350" cy="10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4" h="4112" extrusionOk="0">
                      <a:moveTo>
                        <a:pt x="371" y="0"/>
                      </a:moveTo>
                      <a:cubicBezTo>
                        <a:pt x="176" y="0"/>
                        <a:pt x="0" y="256"/>
                        <a:pt x="178" y="433"/>
                      </a:cubicBezTo>
                      <a:cubicBezTo>
                        <a:pt x="668" y="924"/>
                        <a:pt x="1060" y="1480"/>
                        <a:pt x="1322" y="2134"/>
                      </a:cubicBezTo>
                      <a:cubicBezTo>
                        <a:pt x="1551" y="2755"/>
                        <a:pt x="1845" y="3376"/>
                        <a:pt x="2172" y="3997"/>
                      </a:cubicBezTo>
                      <a:cubicBezTo>
                        <a:pt x="2223" y="4078"/>
                        <a:pt x="2301" y="4112"/>
                        <a:pt x="2379" y="4112"/>
                      </a:cubicBezTo>
                      <a:cubicBezTo>
                        <a:pt x="2556" y="4112"/>
                        <a:pt x="2733" y="3940"/>
                        <a:pt x="2597" y="3736"/>
                      </a:cubicBezTo>
                      <a:cubicBezTo>
                        <a:pt x="2270" y="3115"/>
                        <a:pt x="1976" y="2461"/>
                        <a:pt x="1714" y="1807"/>
                      </a:cubicBezTo>
                      <a:cubicBezTo>
                        <a:pt x="1453" y="1153"/>
                        <a:pt x="1060" y="564"/>
                        <a:pt x="537" y="74"/>
                      </a:cubicBezTo>
                      <a:cubicBezTo>
                        <a:pt x="486" y="22"/>
                        <a:pt x="427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8" name="Google Shape;688;p35"/>
                <p:cNvSpPr/>
                <p:nvPr/>
              </p:nvSpPr>
              <p:spPr>
                <a:xfrm>
                  <a:off x="5220200" y="1506725"/>
                  <a:ext cx="113475" cy="6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39" h="2607" extrusionOk="0">
                      <a:moveTo>
                        <a:pt x="289" y="0"/>
                      </a:moveTo>
                      <a:cubicBezTo>
                        <a:pt x="197" y="0"/>
                        <a:pt x="110" y="44"/>
                        <a:pt x="66" y="131"/>
                      </a:cubicBezTo>
                      <a:cubicBezTo>
                        <a:pt x="1" y="262"/>
                        <a:pt x="33" y="393"/>
                        <a:pt x="164" y="491"/>
                      </a:cubicBezTo>
                      <a:cubicBezTo>
                        <a:pt x="1341" y="1341"/>
                        <a:pt x="2649" y="2028"/>
                        <a:pt x="4022" y="2584"/>
                      </a:cubicBezTo>
                      <a:cubicBezTo>
                        <a:pt x="4059" y="2600"/>
                        <a:pt x="4094" y="2607"/>
                        <a:pt x="4128" y="2607"/>
                      </a:cubicBezTo>
                      <a:cubicBezTo>
                        <a:pt x="4372" y="2607"/>
                        <a:pt x="4538" y="2241"/>
                        <a:pt x="4251" y="2126"/>
                      </a:cubicBezTo>
                      <a:cubicBezTo>
                        <a:pt x="2911" y="1603"/>
                        <a:pt x="1603" y="883"/>
                        <a:pt x="426" y="33"/>
                      </a:cubicBezTo>
                      <a:cubicBezTo>
                        <a:pt x="382" y="11"/>
                        <a:pt x="335" y="0"/>
                        <a:pt x="28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9" name="Google Shape;689;p35"/>
                <p:cNvSpPr/>
                <p:nvPr/>
              </p:nvSpPr>
              <p:spPr>
                <a:xfrm>
                  <a:off x="5221525" y="1493500"/>
                  <a:ext cx="132250" cy="2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90" h="1127" extrusionOk="0">
                      <a:moveTo>
                        <a:pt x="4911" y="0"/>
                      </a:moveTo>
                      <a:cubicBezTo>
                        <a:pt x="4892" y="0"/>
                        <a:pt x="4873" y="2"/>
                        <a:pt x="4852" y="6"/>
                      </a:cubicBezTo>
                      <a:cubicBezTo>
                        <a:pt x="3713" y="245"/>
                        <a:pt x="2489" y="633"/>
                        <a:pt x="1282" y="633"/>
                      </a:cubicBezTo>
                      <a:cubicBezTo>
                        <a:pt x="999" y="633"/>
                        <a:pt x="718" y="612"/>
                        <a:pt x="438" y="562"/>
                      </a:cubicBezTo>
                      <a:cubicBezTo>
                        <a:pt x="418" y="558"/>
                        <a:pt x="398" y="556"/>
                        <a:pt x="379" y="556"/>
                      </a:cubicBezTo>
                      <a:cubicBezTo>
                        <a:pt x="97" y="556"/>
                        <a:pt x="1" y="991"/>
                        <a:pt x="307" y="1053"/>
                      </a:cubicBezTo>
                      <a:cubicBezTo>
                        <a:pt x="618" y="1104"/>
                        <a:pt x="929" y="1127"/>
                        <a:pt x="1241" y="1127"/>
                      </a:cubicBezTo>
                      <a:cubicBezTo>
                        <a:pt x="2506" y="1127"/>
                        <a:pt x="3776" y="759"/>
                        <a:pt x="4983" y="497"/>
                      </a:cubicBezTo>
                      <a:cubicBezTo>
                        <a:pt x="5290" y="435"/>
                        <a:pt x="5194" y="0"/>
                        <a:pt x="49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0" name="Google Shape;690;p35"/>
              <p:cNvGrpSpPr/>
              <p:nvPr/>
            </p:nvGrpSpPr>
            <p:grpSpPr>
              <a:xfrm>
                <a:off x="3039726" y="1199520"/>
                <a:ext cx="251632" cy="220856"/>
                <a:chOff x="5042000" y="1255775"/>
                <a:chExt cx="113650" cy="99750"/>
              </a:xfrm>
            </p:grpSpPr>
            <p:sp>
              <p:nvSpPr>
                <p:cNvPr id="691" name="Google Shape;691;p35"/>
                <p:cNvSpPr/>
                <p:nvPr/>
              </p:nvSpPr>
              <p:spPr>
                <a:xfrm>
                  <a:off x="5042000" y="1270475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2" name="Google Shape;692;p35"/>
                <p:cNvSpPr/>
                <p:nvPr/>
              </p:nvSpPr>
              <p:spPr>
                <a:xfrm>
                  <a:off x="5110650" y="1255775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5"/>
                <p:cNvSpPr/>
                <p:nvPr/>
              </p:nvSpPr>
              <p:spPr>
                <a:xfrm>
                  <a:off x="5086150" y="1319525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4" name="Google Shape;694;p35"/>
              <p:cNvGrpSpPr/>
              <p:nvPr/>
            </p:nvGrpSpPr>
            <p:grpSpPr>
              <a:xfrm>
                <a:off x="937479" y="2697722"/>
                <a:ext cx="251632" cy="220856"/>
                <a:chOff x="5042000" y="1131200"/>
                <a:chExt cx="113650" cy="99750"/>
              </a:xfrm>
            </p:grpSpPr>
            <p:sp>
              <p:nvSpPr>
                <p:cNvPr id="695" name="Google Shape;695;p35"/>
                <p:cNvSpPr/>
                <p:nvPr/>
              </p:nvSpPr>
              <p:spPr>
                <a:xfrm>
                  <a:off x="5042000" y="1145900"/>
                  <a:ext cx="44975" cy="3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73" extrusionOk="0">
                      <a:moveTo>
                        <a:pt x="916" y="1"/>
                      </a:moveTo>
                      <a:cubicBezTo>
                        <a:pt x="0" y="66"/>
                        <a:pt x="0" y="1407"/>
                        <a:pt x="916" y="1472"/>
                      </a:cubicBezTo>
                      <a:cubicBezTo>
                        <a:pt x="1799" y="1407"/>
                        <a:pt x="1799" y="66"/>
                        <a:pt x="9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6" name="Google Shape;696;p35"/>
                <p:cNvSpPr/>
                <p:nvPr/>
              </p:nvSpPr>
              <p:spPr>
                <a:xfrm>
                  <a:off x="5110650" y="1131200"/>
                  <a:ext cx="45000" cy="3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0" h="1472" extrusionOk="0">
                      <a:moveTo>
                        <a:pt x="884" y="0"/>
                      </a:moveTo>
                      <a:cubicBezTo>
                        <a:pt x="1" y="66"/>
                        <a:pt x="1" y="1406"/>
                        <a:pt x="884" y="1472"/>
                      </a:cubicBezTo>
                      <a:cubicBezTo>
                        <a:pt x="1799" y="1406"/>
                        <a:pt x="1799" y="66"/>
                        <a:pt x="88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7" name="Google Shape;697;p35"/>
                <p:cNvSpPr/>
                <p:nvPr/>
              </p:nvSpPr>
              <p:spPr>
                <a:xfrm>
                  <a:off x="5086150" y="1194950"/>
                  <a:ext cx="44975" cy="3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9" h="1440" extrusionOk="0">
                      <a:moveTo>
                        <a:pt x="883" y="1"/>
                      </a:moveTo>
                      <a:cubicBezTo>
                        <a:pt x="0" y="66"/>
                        <a:pt x="0" y="1374"/>
                        <a:pt x="883" y="1439"/>
                      </a:cubicBezTo>
                      <a:cubicBezTo>
                        <a:pt x="1798" y="1374"/>
                        <a:pt x="1798" y="66"/>
                        <a:pt x="88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8" name="Google Shape;698;p35"/>
              <p:cNvGrpSpPr/>
              <p:nvPr/>
            </p:nvGrpSpPr>
            <p:grpSpPr>
              <a:xfrm rot="-5400000">
                <a:off x="1157650" y="3785607"/>
                <a:ext cx="569027" cy="706699"/>
                <a:chOff x="6095413" y="2311605"/>
                <a:chExt cx="257002" cy="319181"/>
              </a:xfrm>
            </p:grpSpPr>
            <p:sp>
              <p:nvSpPr>
                <p:cNvPr id="699" name="Google Shape;699;p35"/>
                <p:cNvSpPr/>
                <p:nvPr/>
              </p:nvSpPr>
              <p:spPr>
                <a:xfrm rot="-3010565">
                  <a:off x="6148523" y="2344736"/>
                  <a:ext cx="167487" cy="173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0" name="Google Shape;700;p35"/>
                <p:cNvSpPr/>
                <p:nvPr/>
              </p:nvSpPr>
              <p:spPr>
                <a:xfrm rot="-3010565">
                  <a:off x="6137644" y="2423042"/>
                  <a:ext cx="153322" cy="18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1" name="Google Shape;701;p35"/>
              <p:cNvGrpSpPr/>
              <p:nvPr/>
            </p:nvGrpSpPr>
            <p:grpSpPr>
              <a:xfrm>
                <a:off x="6188241" y="1318245"/>
                <a:ext cx="521476" cy="478854"/>
                <a:chOff x="5874900" y="2285650"/>
                <a:chExt cx="235525" cy="216275"/>
              </a:xfrm>
            </p:grpSpPr>
            <p:sp>
              <p:nvSpPr>
                <p:cNvPr id="702" name="Google Shape;702;p35"/>
                <p:cNvSpPr/>
                <p:nvPr/>
              </p:nvSpPr>
              <p:spPr>
                <a:xfrm>
                  <a:off x="5942825" y="2285650"/>
                  <a:ext cx="167600" cy="17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4" h="6918" extrusionOk="0">
                      <a:moveTo>
                        <a:pt x="3037" y="0"/>
                      </a:moveTo>
                      <a:cubicBezTo>
                        <a:pt x="843" y="0"/>
                        <a:pt x="29" y="5117"/>
                        <a:pt x="1" y="6675"/>
                      </a:cubicBezTo>
                      <a:cubicBezTo>
                        <a:pt x="1" y="6741"/>
                        <a:pt x="33" y="6806"/>
                        <a:pt x="99" y="6871"/>
                      </a:cubicBezTo>
                      <a:cubicBezTo>
                        <a:pt x="122" y="6895"/>
                        <a:pt x="178" y="6918"/>
                        <a:pt x="232" y="6918"/>
                      </a:cubicBezTo>
                      <a:cubicBezTo>
                        <a:pt x="254" y="6918"/>
                        <a:pt x="276" y="6914"/>
                        <a:pt x="295" y="6904"/>
                      </a:cubicBezTo>
                      <a:cubicBezTo>
                        <a:pt x="2028" y="6512"/>
                        <a:pt x="6704" y="2130"/>
                        <a:pt x="4153" y="397"/>
                      </a:cubicBezTo>
                      <a:cubicBezTo>
                        <a:pt x="3747" y="122"/>
                        <a:pt x="3376" y="0"/>
                        <a:pt x="303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3" name="Google Shape;703;p35"/>
                <p:cNvSpPr/>
                <p:nvPr/>
              </p:nvSpPr>
              <p:spPr>
                <a:xfrm>
                  <a:off x="5874900" y="2320450"/>
                  <a:ext cx="1534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7" h="7259" extrusionOk="0">
                      <a:moveTo>
                        <a:pt x="5875" y="0"/>
                      </a:moveTo>
                      <a:cubicBezTo>
                        <a:pt x="5766" y="0"/>
                        <a:pt x="5657" y="68"/>
                        <a:pt x="5628" y="215"/>
                      </a:cubicBezTo>
                      <a:cubicBezTo>
                        <a:pt x="5203" y="2896"/>
                        <a:pt x="2849" y="5774"/>
                        <a:pt x="298" y="6755"/>
                      </a:cubicBezTo>
                      <a:cubicBezTo>
                        <a:pt x="1" y="6844"/>
                        <a:pt x="109" y="7258"/>
                        <a:pt x="377" y="7258"/>
                      </a:cubicBezTo>
                      <a:cubicBezTo>
                        <a:pt x="404" y="7258"/>
                        <a:pt x="432" y="7254"/>
                        <a:pt x="462" y="7245"/>
                      </a:cubicBezTo>
                      <a:cubicBezTo>
                        <a:pt x="3208" y="6199"/>
                        <a:pt x="5661" y="3158"/>
                        <a:pt x="6118" y="280"/>
                      </a:cubicBezTo>
                      <a:cubicBezTo>
                        <a:pt x="6136" y="101"/>
                        <a:pt x="6006" y="0"/>
                        <a:pt x="587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04" name="Google Shape;704;p35"/>
              <p:cNvGrpSpPr/>
              <p:nvPr/>
            </p:nvGrpSpPr>
            <p:grpSpPr>
              <a:xfrm>
                <a:off x="4946919" y="1499571"/>
                <a:ext cx="1083004" cy="2354636"/>
                <a:chOff x="5269250" y="2611925"/>
                <a:chExt cx="520750" cy="1132200"/>
              </a:xfrm>
            </p:grpSpPr>
            <p:sp>
              <p:nvSpPr>
                <p:cNvPr id="705" name="Google Shape;705;p35"/>
                <p:cNvSpPr/>
                <p:nvPr/>
              </p:nvSpPr>
              <p:spPr>
                <a:xfrm>
                  <a:off x="5269250" y="2611925"/>
                  <a:ext cx="520750" cy="113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30" h="45288" extrusionOk="0">
                      <a:moveTo>
                        <a:pt x="17134" y="0"/>
                      </a:moveTo>
                      <a:cubicBezTo>
                        <a:pt x="15434" y="1145"/>
                        <a:pt x="13832" y="2878"/>
                        <a:pt x="12458" y="4284"/>
                      </a:cubicBezTo>
                      <a:cubicBezTo>
                        <a:pt x="11706" y="5101"/>
                        <a:pt x="10529" y="6246"/>
                        <a:pt x="10529" y="7227"/>
                      </a:cubicBezTo>
                      <a:cubicBezTo>
                        <a:pt x="10660" y="7946"/>
                        <a:pt x="12033" y="8992"/>
                        <a:pt x="12164" y="9908"/>
                      </a:cubicBezTo>
                      <a:cubicBezTo>
                        <a:pt x="11052" y="9483"/>
                        <a:pt x="10104" y="8339"/>
                        <a:pt x="8960" y="7619"/>
                      </a:cubicBezTo>
                      <a:cubicBezTo>
                        <a:pt x="8077" y="9189"/>
                        <a:pt x="6573" y="10856"/>
                        <a:pt x="6017" y="12720"/>
                      </a:cubicBezTo>
                      <a:cubicBezTo>
                        <a:pt x="5298" y="15336"/>
                        <a:pt x="7194" y="15205"/>
                        <a:pt x="7815" y="17396"/>
                      </a:cubicBezTo>
                      <a:cubicBezTo>
                        <a:pt x="6605" y="17036"/>
                        <a:pt x="5690" y="16382"/>
                        <a:pt x="4611" y="15761"/>
                      </a:cubicBezTo>
                      <a:cubicBezTo>
                        <a:pt x="3303" y="17461"/>
                        <a:pt x="2257" y="20306"/>
                        <a:pt x="1930" y="22497"/>
                      </a:cubicBezTo>
                      <a:cubicBezTo>
                        <a:pt x="2878" y="23183"/>
                        <a:pt x="4186" y="23936"/>
                        <a:pt x="4578" y="24982"/>
                      </a:cubicBezTo>
                      <a:cubicBezTo>
                        <a:pt x="3532" y="24688"/>
                        <a:pt x="2355" y="24361"/>
                        <a:pt x="1112" y="24034"/>
                      </a:cubicBezTo>
                      <a:lnTo>
                        <a:pt x="1112" y="24034"/>
                      </a:lnTo>
                      <a:cubicBezTo>
                        <a:pt x="0" y="27729"/>
                        <a:pt x="1145" y="32372"/>
                        <a:pt x="1570" y="36197"/>
                      </a:cubicBezTo>
                      <a:cubicBezTo>
                        <a:pt x="1962" y="38715"/>
                        <a:pt x="3139" y="42999"/>
                        <a:pt x="4676" y="45255"/>
                      </a:cubicBezTo>
                      <a:lnTo>
                        <a:pt x="4676" y="45287"/>
                      </a:lnTo>
                      <a:cubicBezTo>
                        <a:pt x="9483" y="41723"/>
                        <a:pt x="11281" y="36753"/>
                        <a:pt x="14061" y="31587"/>
                      </a:cubicBezTo>
                      <a:cubicBezTo>
                        <a:pt x="13112" y="30900"/>
                        <a:pt x="11674" y="30246"/>
                        <a:pt x="11216" y="29069"/>
                      </a:cubicBezTo>
                      <a:cubicBezTo>
                        <a:pt x="11385" y="29046"/>
                        <a:pt x="11549" y="29036"/>
                        <a:pt x="11711" y="29036"/>
                      </a:cubicBezTo>
                      <a:cubicBezTo>
                        <a:pt x="12705" y="29036"/>
                        <a:pt x="13580" y="29419"/>
                        <a:pt x="14649" y="29560"/>
                      </a:cubicBezTo>
                      <a:cubicBezTo>
                        <a:pt x="15271" y="27205"/>
                        <a:pt x="16121" y="24884"/>
                        <a:pt x="17102" y="22660"/>
                      </a:cubicBezTo>
                      <a:cubicBezTo>
                        <a:pt x="16088" y="21876"/>
                        <a:pt x="15238" y="20829"/>
                        <a:pt x="14224" y="19848"/>
                      </a:cubicBezTo>
                      <a:cubicBezTo>
                        <a:pt x="14697" y="19754"/>
                        <a:pt x="15123" y="19724"/>
                        <a:pt x="15508" y="19724"/>
                      </a:cubicBezTo>
                      <a:cubicBezTo>
                        <a:pt x="16131" y="19724"/>
                        <a:pt x="16648" y="19801"/>
                        <a:pt x="17086" y="19801"/>
                      </a:cubicBezTo>
                      <a:cubicBezTo>
                        <a:pt x="17966" y="19801"/>
                        <a:pt x="18527" y="19491"/>
                        <a:pt x="18998" y="17625"/>
                      </a:cubicBezTo>
                      <a:cubicBezTo>
                        <a:pt x="19489" y="15663"/>
                        <a:pt x="20012" y="13505"/>
                        <a:pt x="20339" y="11314"/>
                      </a:cubicBezTo>
                      <a:cubicBezTo>
                        <a:pt x="19227" y="10889"/>
                        <a:pt x="17984" y="10758"/>
                        <a:pt x="16873" y="10333"/>
                      </a:cubicBezTo>
                      <a:cubicBezTo>
                        <a:pt x="18213" y="10104"/>
                        <a:pt x="19587" y="10170"/>
                        <a:pt x="20829" y="9843"/>
                      </a:cubicBezTo>
                      <a:cubicBezTo>
                        <a:pt x="20110" y="6867"/>
                        <a:pt x="19064" y="2616"/>
                        <a:pt x="1713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6" name="Google Shape;706;p35"/>
                <p:cNvSpPr/>
                <p:nvPr/>
              </p:nvSpPr>
              <p:spPr>
                <a:xfrm>
                  <a:off x="5375525" y="2730650"/>
                  <a:ext cx="309825" cy="998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3" h="39942" extrusionOk="0">
                      <a:moveTo>
                        <a:pt x="12148" y="1"/>
                      </a:moveTo>
                      <a:cubicBezTo>
                        <a:pt x="12033" y="1"/>
                        <a:pt x="11919" y="74"/>
                        <a:pt x="11902" y="222"/>
                      </a:cubicBezTo>
                      <a:cubicBezTo>
                        <a:pt x="11870" y="2674"/>
                        <a:pt x="10202" y="4865"/>
                        <a:pt x="9156" y="6957"/>
                      </a:cubicBezTo>
                      <a:cubicBezTo>
                        <a:pt x="7979" y="9344"/>
                        <a:pt x="6998" y="11862"/>
                        <a:pt x="6278" y="14413"/>
                      </a:cubicBezTo>
                      <a:cubicBezTo>
                        <a:pt x="5494" y="17127"/>
                        <a:pt x="4872" y="19873"/>
                        <a:pt x="4218" y="22587"/>
                      </a:cubicBezTo>
                      <a:cubicBezTo>
                        <a:pt x="3564" y="25301"/>
                        <a:pt x="2747" y="27852"/>
                        <a:pt x="1864" y="30467"/>
                      </a:cubicBezTo>
                      <a:cubicBezTo>
                        <a:pt x="883" y="33476"/>
                        <a:pt x="0" y="36549"/>
                        <a:pt x="66" y="39721"/>
                      </a:cubicBezTo>
                      <a:cubicBezTo>
                        <a:pt x="82" y="39868"/>
                        <a:pt x="196" y="39942"/>
                        <a:pt x="311" y="39942"/>
                      </a:cubicBezTo>
                      <a:cubicBezTo>
                        <a:pt x="425" y="39942"/>
                        <a:pt x="540" y="39868"/>
                        <a:pt x="556" y="39721"/>
                      </a:cubicBezTo>
                      <a:cubicBezTo>
                        <a:pt x="491" y="36844"/>
                        <a:pt x="1243" y="34064"/>
                        <a:pt x="2126" y="31350"/>
                      </a:cubicBezTo>
                      <a:cubicBezTo>
                        <a:pt x="3008" y="28604"/>
                        <a:pt x="3891" y="26020"/>
                        <a:pt x="4578" y="23274"/>
                      </a:cubicBezTo>
                      <a:cubicBezTo>
                        <a:pt x="5853" y="17911"/>
                        <a:pt x="7030" y="12483"/>
                        <a:pt x="9450" y="7481"/>
                      </a:cubicBezTo>
                      <a:cubicBezTo>
                        <a:pt x="10562" y="5192"/>
                        <a:pt x="12360" y="2870"/>
                        <a:pt x="12393" y="222"/>
                      </a:cubicBezTo>
                      <a:cubicBezTo>
                        <a:pt x="12377" y="74"/>
                        <a:pt x="12262" y="1"/>
                        <a:pt x="1214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7" name="Google Shape;707;p35"/>
                <p:cNvSpPr/>
                <p:nvPr/>
              </p:nvSpPr>
              <p:spPr>
                <a:xfrm>
                  <a:off x="5600650" y="2767750"/>
                  <a:ext cx="114650" cy="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86" h="3488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314" y="1353"/>
                        <a:pt x="739" y="2400"/>
                        <a:pt x="1295" y="3348"/>
                      </a:cubicBezTo>
                      <a:cubicBezTo>
                        <a:pt x="1322" y="3429"/>
                        <a:pt x="1415" y="3487"/>
                        <a:pt x="1502" y="3487"/>
                      </a:cubicBezTo>
                      <a:cubicBezTo>
                        <a:pt x="1521" y="3487"/>
                        <a:pt x="1539" y="3485"/>
                        <a:pt x="1557" y="3479"/>
                      </a:cubicBezTo>
                      <a:cubicBezTo>
                        <a:pt x="2570" y="3119"/>
                        <a:pt x="3519" y="2596"/>
                        <a:pt x="4369" y="1942"/>
                      </a:cubicBezTo>
                      <a:cubicBezTo>
                        <a:pt x="4586" y="1807"/>
                        <a:pt x="4443" y="1469"/>
                        <a:pt x="4239" y="1469"/>
                      </a:cubicBezTo>
                      <a:cubicBezTo>
                        <a:pt x="4197" y="1469"/>
                        <a:pt x="4152" y="1483"/>
                        <a:pt x="4107" y="1517"/>
                      </a:cubicBezTo>
                      <a:cubicBezTo>
                        <a:pt x="3346" y="2095"/>
                        <a:pt x="2500" y="2560"/>
                        <a:pt x="1622" y="2912"/>
                      </a:cubicBezTo>
                      <a:lnTo>
                        <a:pt x="1622" y="2912"/>
                      </a:lnTo>
                      <a:cubicBezTo>
                        <a:pt x="1144" y="2047"/>
                        <a:pt x="755" y="1126"/>
                        <a:pt x="510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8" name="Google Shape;708;p35"/>
                <p:cNvSpPr/>
                <p:nvPr/>
              </p:nvSpPr>
              <p:spPr>
                <a:xfrm>
                  <a:off x="5514125" y="2889900"/>
                  <a:ext cx="183650" cy="1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6" h="4459" extrusionOk="0">
                      <a:moveTo>
                        <a:pt x="351" y="1"/>
                      </a:moveTo>
                      <a:cubicBezTo>
                        <a:pt x="183" y="1"/>
                        <a:pt x="0" y="188"/>
                        <a:pt x="113" y="391"/>
                      </a:cubicBezTo>
                      <a:cubicBezTo>
                        <a:pt x="734" y="1666"/>
                        <a:pt x="1192" y="3072"/>
                        <a:pt x="1879" y="4348"/>
                      </a:cubicBezTo>
                      <a:cubicBezTo>
                        <a:pt x="1928" y="4421"/>
                        <a:pt x="1995" y="4458"/>
                        <a:pt x="2081" y="4458"/>
                      </a:cubicBezTo>
                      <a:cubicBezTo>
                        <a:pt x="2110" y="4458"/>
                        <a:pt x="2140" y="4454"/>
                        <a:pt x="2173" y="4446"/>
                      </a:cubicBezTo>
                      <a:cubicBezTo>
                        <a:pt x="3906" y="3988"/>
                        <a:pt x="5574" y="3269"/>
                        <a:pt x="7143" y="2386"/>
                      </a:cubicBezTo>
                      <a:cubicBezTo>
                        <a:pt x="7345" y="2212"/>
                        <a:pt x="7190" y="1911"/>
                        <a:pt x="6971" y="1911"/>
                      </a:cubicBezTo>
                      <a:cubicBezTo>
                        <a:pt x="6942" y="1911"/>
                        <a:pt x="6912" y="1917"/>
                        <a:pt x="6882" y="1928"/>
                      </a:cubicBezTo>
                      <a:cubicBezTo>
                        <a:pt x="5403" y="2777"/>
                        <a:pt x="3864" y="3445"/>
                        <a:pt x="2235" y="3902"/>
                      </a:cubicBezTo>
                      <a:lnTo>
                        <a:pt x="2235" y="3902"/>
                      </a:lnTo>
                      <a:cubicBezTo>
                        <a:pt x="1576" y="2677"/>
                        <a:pt x="1161" y="1344"/>
                        <a:pt x="538" y="130"/>
                      </a:cubicBezTo>
                      <a:cubicBezTo>
                        <a:pt x="498" y="38"/>
                        <a:pt x="426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9" name="Google Shape;709;p35"/>
                <p:cNvSpPr/>
                <p:nvPr/>
              </p:nvSpPr>
              <p:spPr>
                <a:xfrm>
                  <a:off x="5488175" y="3009725"/>
                  <a:ext cx="135550" cy="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22" h="4559" extrusionOk="0">
                      <a:moveTo>
                        <a:pt x="275" y="1"/>
                      </a:moveTo>
                      <a:cubicBezTo>
                        <a:pt x="133" y="1"/>
                        <a:pt x="1" y="114"/>
                        <a:pt x="39" y="307"/>
                      </a:cubicBezTo>
                      <a:cubicBezTo>
                        <a:pt x="399" y="1713"/>
                        <a:pt x="857" y="3086"/>
                        <a:pt x="1413" y="4459"/>
                      </a:cubicBezTo>
                      <a:cubicBezTo>
                        <a:pt x="1455" y="4523"/>
                        <a:pt x="1538" y="4559"/>
                        <a:pt x="1627" y="4559"/>
                      </a:cubicBezTo>
                      <a:cubicBezTo>
                        <a:pt x="1676" y="4559"/>
                        <a:pt x="1726" y="4548"/>
                        <a:pt x="1772" y="4525"/>
                      </a:cubicBezTo>
                      <a:cubicBezTo>
                        <a:pt x="2851" y="3707"/>
                        <a:pt x="4028" y="3053"/>
                        <a:pt x="5173" y="2367"/>
                      </a:cubicBezTo>
                      <a:cubicBezTo>
                        <a:pt x="5421" y="2201"/>
                        <a:pt x="5274" y="1872"/>
                        <a:pt x="5044" y="1872"/>
                      </a:cubicBezTo>
                      <a:cubicBezTo>
                        <a:pt x="5002" y="1872"/>
                        <a:pt x="4957" y="1884"/>
                        <a:pt x="4911" y="1909"/>
                      </a:cubicBezTo>
                      <a:cubicBezTo>
                        <a:pt x="3853" y="2574"/>
                        <a:pt x="2767" y="3183"/>
                        <a:pt x="1756" y="3918"/>
                      </a:cubicBezTo>
                      <a:lnTo>
                        <a:pt x="1756" y="3918"/>
                      </a:lnTo>
                      <a:cubicBezTo>
                        <a:pt x="1256" y="2670"/>
                        <a:pt x="864" y="1423"/>
                        <a:pt x="530" y="176"/>
                      </a:cubicBezTo>
                      <a:cubicBezTo>
                        <a:pt x="476" y="55"/>
                        <a:pt x="373" y="1"/>
                        <a:pt x="27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0" name="Google Shape;710;p35"/>
                <p:cNvSpPr/>
                <p:nvPr/>
              </p:nvSpPr>
              <p:spPr>
                <a:xfrm>
                  <a:off x="5411050" y="3114850"/>
                  <a:ext cx="205350" cy="166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4" h="6640" extrusionOk="0">
                      <a:moveTo>
                        <a:pt x="360" y="1"/>
                      </a:moveTo>
                      <a:cubicBezTo>
                        <a:pt x="177" y="1"/>
                        <a:pt x="1" y="201"/>
                        <a:pt x="116" y="385"/>
                      </a:cubicBezTo>
                      <a:lnTo>
                        <a:pt x="149" y="385"/>
                      </a:lnTo>
                      <a:cubicBezTo>
                        <a:pt x="1359" y="2282"/>
                        <a:pt x="1882" y="4538"/>
                        <a:pt x="2993" y="6500"/>
                      </a:cubicBezTo>
                      <a:cubicBezTo>
                        <a:pt x="3047" y="6581"/>
                        <a:pt x="3145" y="6639"/>
                        <a:pt x="3233" y="6639"/>
                      </a:cubicBezTo>
                      <a:cubicBezTo>
                        <a:pt x="3252" y="6639"/>
                        <a:pt x="3270" y="6636"/>
                        <a:pt x="3288" y="6631"/>
                      </a:cubicBezTo>
                      <a:cubicBezTo>
                        <a:pt x="4955" y="5977"/>
                        <a:pt x="6525" y="5159"/>
                        <a:pt x="7996" y="4146"/>
                      </a:cubicBezTo>
                      <a:cubicBezTo>
                        <a:pt x="8213" y="4010"/>
                        <a:pt x="8071" y="3672"/>
                        <a:pt x="7866" y="3672"/>
                      </a:cubicBezTo>
                      <a:cubicBezTo>
                        <a:pt x="7824" y="3672"/>
                        <a:pt x="7780" y="3687"/>
                        <a:pt x="7735" y="3720"/>
                      </a:cubicBezTo>
                      <a:cubicBezTo>
                        <a:pt x="6347" y="4667"/>
                        <a:pt x="4868" y="5461"/>
                        <a:pt x="3327" y="6073"/>
                      </a:cubicBezTo>
                      <a:lnTo>
                        <a:pt x="3327" y="6073"/>
                      </a:lnTo>
                      <a:cubicBezTo>
                        <a:pt x="2277" y="4151"/>
                        <a:pt x="1750" y="1967"/>
                        <a:pt x="574" y="124"/>
                      </a:cubicBezTo>
                      <a:cubicBezTo>
                        <a:pt x="516" y="36"/>
                        <a:pt x="437" y="1"/>
                        <a:pt x="3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1" name="Google Shape;711;p35"/>
                <p:cNvSpPr/>
                <p:nvPr/>
              </p:nvSpPr>
              <p:spPr>
                <a:xfrm>
                  <a:off x="5372575" y="3295825"/>
                  <a:ext cx="183550" cy="15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2" h="6193" extrusionOk="0">
                      <a:moveTo>
                        <a:pt x="279" y="1"/>
                      </a:moveTo>
                      <a:cubicBezTo>
                        <a:pt x="141" y="1"/>
                        <a:pt x="1" y="114"/>
                        <a:pt x="20" y="307"/>
                      </a:cubicBezTo>
                      <a:cubicBezTo>
                        <a:pt x="543" y="2334"/>
                        <a:pt x="1393" y="4296"/>
                        <a:pt x="2505" y="6095"/>
                      </a:cubicBezTo>
                      <a:cubicBezTo>
                        <a:pt x="2538" y="6160"/>
                        <a:pt x="2636" y="6193"/>
                        <a:pt x="2734" y="6193"/>
                      </a:cubicBezTo>
                      <a:cubicBezTo>
                        <a:pt x="4238" y="5997"/>
                        <a:pt x="5677" y="5572"/>
                        <a:pt x="7083" y="4950"/>
                      </a:cubicBezTo>
                      <a:cubicBezTo>
                        <a:pt x="7341" y="4836"/>
                        <a:pt x="7172" y="4469"/>
                        <a:pt x="6927" y="4469"/>
                      </a:cubicBezTo>
                      <a:cubicBezTo>
                        <a:pt x="6893" y="4469"/>
                        <a:pt x="6858" y="4476"/>
                        <a:pt x="6821" y="4493"/>
                      </a:cubicBezTo>
                      <a:cubicBezTo>
                        <a:pt x="5555" y="5094"/>
                        <a:pt x="4228" y="5481"/>
                        <a:pt x="2869" y="5683"/>
                      </a:cubicBezTo>
                      <a:lnTo>
                        <a:pt x="2869" y="5683"/>
                      </a:lnTo>
                      <a:cubicBezTo>
                        <a:pt x="1805" y="3960"/>
                        <a:pt x="1019" y="2114"/>
                        <a:pt x="511" y="176"/>
                      </a:cubicBezTo>
                      <a:cubicBezTo>
                        <a:pt x="470" y="56"/>
                        <a:pt x="375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2" name="Google Shape;712;p35"/>
                <p:cNvSpPr/>
                <p:nvPr/>
              </p:nvSpPr>
              <p:spPr>
                <a:xfrm>
                  <a:off x="5353925" y="3462025"/>
                  <a:ext cx="150050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2" h="3908" extrusionOk="0">
                      <a:moveTo>
                        <a:pt x="308" y="0"/>
                      </a:moveTo>
                      <a:cubicBezTo>
                        <a:pt x="149" y="0"/>
                        <a:pt x="0" y="119"/>
                        <a:pt x="79" y="297"/>
                      </a:cubicBezTo>
                      <a:lnTo>
                        <a:pt x="79" y="330"/>
                      </a:lnTo>
                      <a:cubicBezTo>
                        <a:pt x="308" y="885"/>
                        <a:pt x="439" y="1474"/>
                        <a:pt x="603" y="2063"/>
                      </a:cubicBezTo>
                      <a:cubicBezTo>
                        <a:pt x="766" y="2553"/>
                        <a:pt x="962" y="3240"/>
                        <a:pt x="1420" y="3599"/>
                      </a:cubicBezTo>
                      <a:cubicBezTo>
                        <a:pt x="1724" y="3831"/>
                        <a:pt x="2095" y="3908"/>
                        <a:pt x="2477" y="3908"/>
                      </a:cubicBezTo>
                      <a:cubicBezTo>
                        <a:pt x="2794" y="3908"/>
                        <a:pt x="3118" y="3855"/>
                        <a:pt x="3415" y="3796"/>
                      </a:cubicBezTo>
                      <a:cubicBezTo>
                        <a:pt x="4199" y="3599"/>
                        <a:pt x="4951" y="3371"/>
                        <a:pt x="5704" y="3076"/>
                      </a:cubicBezTo>
                      <a:cubicBezTo>
                        <a:pt x="6001" y="2987"/>
                        <a:pt x="5920" y="2573"/>
                        <a:pt x="5656" y="2573"/>
                      </a:cubicBezTo>
                      <a:cubicBezTo>
                        <a:pt x="5630" y="2573"/>
                        <a:pt x="5602" y="2577"/>
                        <a:pt x="5573" y="2586"/>
                      </a:cubicBezTo>
                      <a:cubicBezTo>
                        <a:pt x="4919" y="2815"/>
                        <a:pt x="4232" y="3076"/>
                        <a:pt x="3545" y="3240"/>
                      </a:cubicBezTo>
                      <a:cubicBezTo>
                        <a:pt x="3235" y="3313"/>
                        <a:pt x="2843" y="3406"/>
                        <a:pt x="2472" y="3406"/>
                      </a:cubicBezTo>
                      <a:cubicBezTo>
                        <a:pt x="2179" y="3406"/>
                        <a:pt x="1898" y="3348"/>
                        <a:pt x="1682" y="3174"/>
                      </a:cubicBezTo>
                      <a:cubicBezTo>
                        <a:pt x="1518" y="3011"/>
                        <a:pt x="1420" y="2815"/>
                        <a:pt x="1355" y="2618"/>
                      </a:cubicBezTo>
                      <a:cubicBezTo>
                        <a:pt x="1224" y="2324"/>
                        <a:pt x="1126" y="2030"/>
                        <a:pt x="1060" y="1736"/>
                      </a:cubicBezTo>
                      <a:cubicBezTo>
                        <a:pt x="897" y="1212"/>
                        <a:pt x="766" y="689"/>
                        <a:pt x="570" y="166"/>
                      </a:cubicBezTo>
                      <a:cubicBezTo>
                        <a:pt x="518" y="50"/>
                        <a:pt x="411" y="0"/>
                        <a:pt x="3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13" name="Google Shape;713;p35"/>
              <p:cNvGrpSpPr/>
              <p:nvPr/>
            </p:nvGrpSpPr>
            <p:grpSpPr>
              <a:xfrm>
                <a:off x="5467143" y="2234512"/>
                <a:ext cx="1989753" cy="1913480"/>
                <a:chOff x="4531600" y="1944475"/>
                <a:chExt cx="956750" cy="920075"/>
              </a:xfrm>
            </p:grpSpPr>
            <p:sp>
              <p:nvSpPr>
                <p:cNvPr id="714" name="Google Shape;714;p35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5" name="Google Shape;715;p35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6" name="Google Shape;716;p35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7" name="Google Shape;717;p35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5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5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20" name="Google Shape;720;p35"/>
              <p:cNvGrpSpPr/>
              <p:nvPr/>
            </p:nvGrpSpPr>
            <p:grpSpPr>
              <a:xfrm rot="1472793">
                <a:off x="5262958" y="2882778"/>
                <a:ext cx="1286956" cy="993969"/>
                <a:chOff x="5517750" y="1707725"/>
                <a:chExt cx="618800" cy="477925"/>
              </a:xfrm>
            </p:grpSpPr>
            <p:sp>
              <p:nvSpPr>
                <p:cNvPr id="721" name="Google Shape;721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3" name="Google Shape;723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4" name="Google Shape;724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5" name="Google Shape;725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26" name="Google Shape;726;p35"/>
              <p:cNvSpPr/>
              <p:nvPr/>
            </p:nvSpPr>
            <p:spPr>
              <a:xfrm>
                <a:off x="2435877" y="2215175"/>
                <a:ext cx="2225435" cy="1232586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5"/>
              <p:cNvSpPr/>
              <p:nvPr/>
            </p:nvSpPr>
            <p:spPr>
              <a:xfrm flipH="1">
                <a:off x="3310301" y="1107342"/>
                <a:ext cx="953709" cy="2354671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8" name="Google Shape;728;p35"/>
              <p:cNvGrpSpPr/>
              <p:nvPr/>
            </p:nvGrpSpPr>
            <p:grpSpPr>
              <a:xfrm>
                <a:off x="1271029" y="2416472"/>
                <a:ext cx="1742633" cy="1934121"/>
                <a:chOff x="6073625" y="2772425"/>
                <a:chExt cx="837925" cy="930000"/>
              </a:xfrm>
            </p:grpSpPr>
            <p:sp>
              <p:nvSpPr>
                <p:cNvPr id="729" name="Google Shape;729;p35"/>
                <p:cNvSpPr/>
                <p:nvPr/>
              </p:nvSpPr>
              <p:spPr>
                <a:xfrm>
                  <a:off x="6073625" y="2772425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0" name="Google Shape;730;p35"/>
                <p:cNvSpPr/>
                <p:nvPr/>
              </p:nvSpPr>
              <p:spPr>
                <a:xfrm>
                  <a:off x="6202150" y="2858025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1" name="Google Shape;731;p35"/>
                <p:cNvSpPr/>
                <p:nvPr/>
              </p:nvSpPr>
              <p:spPr>
                <a:xfrm>
                  <a:off x="6166500" y="2859000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2" name="Google Shape;732;p35"/>
                <p:cNvSpPr/>
                <p:nvPr/>
              </p:nvSpPr>
              <p:spPr>
                <a:xfrm>
                  <a:off x="6214675" y="2967100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3" name="Google Shape;733;p35"/>
                <p:cNvSpPr/>
                <p:nvPr/>
              </p:nvSpPr>
              <p:spPr>
                <a:xfrm>
                  <a:off x="6311500" y="3103375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4" name="Google Shape;734;p35"/>
              <p:cNvGrpSpPr/>
              <p:nvPr/>
            </p:nvGrpSpPr>
            <p:grpSpPr>
              <a:xfrm>
                <a:off x="1991305" y="1624971"/>
                <a:ext cx="1649618" cy="2182749"/>
                <a:chOff x="5908250" y="536500"/>
                <a:chExt cx="793200" cy="1049550"/>
              </a:xfrm>
            </p:grpSpPr>
            <p:sp>
              <p:nvSpPr>
                <p:cNvPr id="735" name="Google Shape;735;p35"/>
                <p:cNvSpPr/>
                <p:nvPr/>
              </p:nvSpPr>
              <p:spPr>
                <a:xfrm>
                  <a:off x="5908250" y="536500"/>
                  <a:ext cx="793200" cy="104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728" h="41982" extrusionOk="0">
                      <a:moveTo>
                        <a:pt x="16927" y="1"/>
                      </a:moveTo>
                      <a:cubicBezTo>
                        <a:pt x="14310" y="1"/>
                        <a:pt x="14505" y="9137"/>
                        <a:pt x="14267" y="10624"/>
                      </a:cubicBezTo>
                      <a:cubicBezTo>
                        <a:pt x="13167" y="10204"/>
                        <a:pt x="9799" y="4873"/>
                        <a:pt x="8369" y="4873"/>
                      </a:cubicBezTo>
                      <a:cubicBezTo>
                        <a:pt x="8015" y="4873"/>
                        <a:pt x="7779" y="5201"/>
                        <a:pt x="7727" y="6013"/>
                      </a:cubicBezTo>
                      <a:cubicBezTo>
                        <a:pt x="7466" y="9545"/>
                        <a:pt x="15346" y="11441"/>
                        <a:pt x="13711" y="14711"/>
                      </a:cubicBezTo>
                      <a:cubicBezTo>
                        <a:pt x="12345" y="14122"/>
                        <a:pt x="7296" y="10563"/>
                        <a:pt x="4983" y="10563"/>
                      </a:cubicBezTo>
                      <a:cubicBezTo>
                        <a:pt x="4085" y="10563"/>
                        <a:pt x="3600" y="11099"/>
                        <a:pt x="3902" y="12553"/>
                      </a:cubicBezTo>
                      <a:cubicBezTo>
                        <a:pt x="5013" y="16346"/>
                        <a:pt x="14103" y="15528"/>
                        <a:pt x="13809" y="19910"/>
                      </a:cubicBezTo>
                      <a:cubicBezTo>
                        <a:pt x="13768" y="19916"/>
                        <a:pt x="13722" y="19918"/>
                        <a:pt x="13670" y="19918"/>
                      </a:cubicBezTo>
                      <a:cubicBezTo>
                        <a:pt x="12037" y="19918"/>
                        <a:pt x="5249" y="17155"/>
                        <a:pt x="2063" y="17155"/>
                      </a:cubicBezTo>
                      <a:cubicBezTo>
                        <a:pt x="704" y="17155"/>
                        <a:pt x="0" y="17657"/>
                        <a:pt x="632" y="19092"/>
                      </a:cubicBezTo>
                      <a:cubicBezTo>
                        <a:pt x="1743" y="21545"/>
                        <a:pt x="14398" y="21643"/>
                        <a:pt x="13711" y="22362"/>
                      </a:cubicBezTo>
                      <a:cubicBezTo>
                        <a:pt x="13307" y="24200"/>
                        <a:pt x="11759" y="24661"/>
                        <a:pt x="9950" y="24661"/>
                      </a:cubicBezTo>
                      <a:cubicBezTo>
                        <a:pt x="8135" y="24661"/>
                        <a:pt x="6057" y="24197"/>
                        <a:pt x="4610" y="24197"/>
                      </a:cubicBezTo>
                      <a:cubicBezTo>
                        <a:pt x="3651" y="24197"/>
                        <a:pt x="2969" y="24400"/>
                        <a:pt x="2823" y="25076"/>
                      </a:cubicBezTo>
                      <a:cubicBezTo>
                        <a:pt x="2289" y="26806"/>
                        <a:pt x="5980" y="27434"/>
                        <a:pt x="9589" y="27434"/>
                      </a:cubicBezTo>
                      <a:cubicBezTo>
                        <a:pt x="11506" y="27434"/>
                        <a:pt x="13401" y="27256"/>
                        <a:pt x="14627" y="26973"/>
                      </a:cubicBezTo>
                      <a:cubicBezTo>
                        <a:pt x="16262" y="32695"/>
                        <a:pt x="18910" y="39529"/>
                        <a:pt x="24894" y="41981"/>
                      </a:cubicBezTo>
                      <a:lnTo>
                        <a:pt x="28164" y="39496"/>
                      </a:lnTo>
                      <a:cubicBezTo>
                        <a:pt x="21559" y="36226"/>
                        <a:pt x="18027" y="32695"/>
                        <a:pt x="16425" y="26842"/>
                      </a:cubicBezTo>
                      <a:cubicBezTo>
                        <a:pt x="18060" y="26842"/>
                        <a:pt x="31728" y="25894"/>
                        <a:pt x="27346" y="22330"/>
                      </a:cubicBezTo>
                      <a:cubicBezTo>
                        <a:pt x="27084" y="22100"/>
                        <a:pt x="26717" y="22004"/>
                        <a:pt x="26273" y="22004"/>
                      </a:cubicBezTo>
                      <a:cubicBezTo>
                        <a:pt x="24057" y="22004"/>
                        <a:pt x="19940" y="24391"/>
                        <a:pt x="17594" y="24391"/>
                      </a:cubicBezTo>
                      <a:cubicBezTo>
                        <a:pt x="16535" y="24391"/>
                        <a:pt x="15836" y="23905"/>
                        <a:pt x="15836" y="22493"/>
                      </a:cubicBezTo>
                      <a:cubicBezTo>
                        <a:pt x="18550" y="22493"/>
                        <a:pt x="27902" y="21806"/>
                        <a:pt x="28720" y="18537"/>
                      </a:cubicBezTo>
                      <a:cubicBezTo>
                        <a:pt x="28911" y="17448"/>
                        <a:pt x="28425" y="17049"/>
                        <a:pt x="27540" y="17049"/>
                      </a:cubicBezTo>
                      <a:cubicBezTo>
                        <a:pt x="25129" y="17049"/>
                        <a:pt x="19759" y="20008"/>
                        <a:pt x="17091" y="20008"/>
                      </a:cubicBezTo>
                      <a:cubicBezTo>
                        <a:pt x="16563" y="20008"/>
                        <a:pt x="16142" y="19892"/>
                        <a:pt x="15869" y="19616"/>
                      </a:cubicBezTo>
                      <a:cubicBezTo>
                        <a:pt x="13678" y="17458"/>
                        <a:pt x="26790" y="15790"/>
                        <a:pt x="27608" y="13076"/>
                      </a:cubicBezTo>
                      <a:cubicBezTo>
                        <a:pt x="27785" y="12367"/>
                        <a:pt x="27461" y="12094"/>
                        <a:pt x="26817" y="12094"/>
                      </a:cubicBezTo>
                      <a:cubicBezTo>
                        <a:pt x="24684" y="12094"/>
                        <a:pt x="19040" y="15082"/>
                        <a:pt x="16481" y="15082"/>
                      </a:cubicBezTo>
                      <a:cubicBezTo>
                        <a:pt x="16250" y="15082"/>
                        <a:pt x="16045" y="15058"/>
                        <a:pt x="15869" y="15005"/>
                      </a:cubicBezTo>
                      <a:cubicBezTo>
                        <a:pt x="18027" y="12814"/>
                        <a:pt x="27085" y="9414"/>
                        <a:pt x="26790" y="7648"/>
                      </a:cubicBezTo>
                      <a:cubicBezTo>
                        <a:pt x="26596" y="6354"/>
                        <a:pt x="26049" y="5850"/>
                        <a:pt x="25301" y="5850"/>
                      </a:cubicBezTo>
                      <a:cubicBezTo>
                        <a:pt x="22780" y="5850"/>
                        <a:pt x="17980" y="11568"/>
                        <a:pt x="16719" y="11997"/>
                      </a:cubicBezTo>
                      <a:cubicBezTo>
                        <a:pt x="16719" y="9806"/>
                        <a:pt x="20545" y="1926"/>
                        <a:pt x="17798" y="291"/>
                      </a:cubicBezTo>
                      <a:cubicBezTo>
                        <a:pt x="17478" y="92"/>
                        <a:pt x="17188" y="1"/>
                        <a:pt x="1692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6" name="Google Shape;736;p35"/>
                <p:cNvSpPr/>
                <p:nvPr/>
              </p:nvSpPr>
              <p:spPr>
                <a:xfrm>
                  <a:off x="6264900" y="578275"/>
                  <a:ext cx="308550" cy="98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42" h="39305" extrusionOk="0">
                      <a:moveTo>
                        <a:pt x="2381" y="0"/>
                      </a:moveTo>
                      <a:cubicBezTo>
                        <a:pt x="2281" y="0"/>
                        <a:pt x="2185" y="57"/>
                        <a:pt x="2159" y="189"/>
                      </a:cubicBezTo>
                      <a:cubicBezTo>
                        <a:pt x="1799" y="2053"/>
                        <a:pt x="1538" y="3917"/>
                        <a:pt x="1407" y="5814"/>
                      </a:cubicBezTo>
                      <a:cubicBezTo>
                        <a:pt x="1309" y="7220"/>
                        <a:pt x="1015" y="8593"/>
                        <a:pt x="818" y="9999"/>
                      </a:cubicBezTo>
                      <a:cubicBezTo>
                        <a:pt x="589" y="11634"/>
                        <a:pt x="426" y="13301"/>
                        <a:pt x="361" y="14969"/>
                      </a:cubicBezTo>
                      <a:cubicBezTo>
                        <a:pt x="1" y="21149"/>
                        <a:pt x="589" y="28179"/>
                        <a:pt x="4906" y="32986"/>
                      </a:cubicBezTo>
                      <a:cubicBezTo>
                        <a:pt x="6966" y="35307"/>
                        <a:pt x="9549" y="37073"/>
                        <a:pt x="11805" y="39231"/>
                      </a:cubicBezTo>
                      <a:cubicBezTo>
                        <a:pt x="11857" y="39283"/>
                        <a:pt x="11915" y="39304"/>
                        <a:pt x="11972" y="39304"/>
                      </a:cubicBezTo>
                      <a:cubicBezTo>
                        <a:pt x="12166" y="39304"/>
                        <a:pt x="12342" y="39049"/>
                        <a:pt x="12165" y="38871"/>
                      </a:cubicBezTo>
                      <a:cubicBezTo>
                        <a:pt x="10235" y="37008"/>
                        <a:pt x="8077" y="35471"/>
                        <a:pt x="6181" y="33607"/>
                      </a:cubicBezTo>
                      <a:cubicBezTo>
                        <a:pt x="5167" y="32626"/>
                        <a:pt x="4284" y="31514"/>
                        <a:pt x="3532" y="30337"/>
                      </a:cubicBezTo>
                      <a:cubicBezTo>
                        <a:pt x="2748" y="28964"/>
                        <a:pt x="2192" y="27525"/>
                        <a:pt x="1799" y="25988"/>
                      </a:cubicBezTo>
                      <a:cubicBezTo>
                        <a:pt x="982" y="22751"/>
                        <a:pt x="655" y="19383"/>
                        <a:pt x="818" y="16048"/>
                      </a:cubicBezTo>
                      <a:cubicBezTo>
                        <a:pt x="851" y="14413"/>
                        <a:pt x="982" y="12778"/>
                        <a:pt x="1178" y="11143"/>
                      </a:cubicBezTo>
                      <a:cubicBezTo>
                        <a:pt x="1374" y="9508"/>
                        <a:pt x="1734" y="7841"/>
                        <a:pt x="1897" y="6173"/>
                      </a:cubicBezTo>
                      <a:cubicBezTo>
                        <a:pt x="1930" y="5585"/>
                        <a:pt x="1963" y="5029"/>
                        <a:pt x="1996" y="4473"/>
                      </a:cubicBezTo>
                      <a:cubicBezTo>
                        <a:pt x="2159" y="3067"/>
                        <a:pt x="2421" y="1694"/>
                        <a:pt x="2649" y="320"/>
                      </a:cubicBezTo>
                      <a:cubicBezTo>
                        <a:pt x="2688" y="125"/>
                        <a:pt x="2530" y="0"/>
                        <a:pt x="238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7" name="Google Shape;737;p35"/>
                <p:cNvSpPr/>
                <p:nvPr/>
              </p:nvSpPr>
              <p:spPr>
                <a:xfrm>
                  <a:off x="6171500" y="727075"/>
                  <a:ext cx="371850" cy="13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5552" extrusionOk="0">
                      <a:moveTo>
                        <a:pt x="14481" y="1"/>
                      </a:moveTo>
                      <a:cubicBezTo>
                        <a:pt x="14430" y="1"/>
                        <a:pt x="14378" y="18"/>
                        <a:pt x="14331" y="58"/>
                      </a:cubicBezTo>
                      <a:cubicBezTo>
                        <a:pt x="12238" y="1791"/>
                        <a:pt x="9917" y="3164"/>
                        <a:pt x="7399" y="4145"/>
                      </a:cubicBezTo>
                      <a:cubicBezTo>
                        <a:pt x="6811" y="4374"/>
                        <a:pt x="6222" y="4603"/>
                        <a:pt x="5633" y="4766"/>
                      </a:cubicBezTo>
                      <a:cubicBezTo>
                        <a:pt x="5372" y="4864"/>
                        <a:pt x="5110" y="4962"/>
                        <a:pt x="4881" y="4995"/>
                      </a:cubicBezTo>
                      <a:cubicBezTo>
                        <a:pt x="4652" y="4995"/>
                        <a:pt x="4522" y="4864"/>
                        <a:pt x="4358" y="4701"/>
                      </a:cubicBezTo>
                      <a:cubicBezTo>
                        <a:pt x="4195" y="4570"/>
                        <a:pt x="4031" y="4439"/>
                        <a:pt x="3868" y="4309"/>
                      </a:cubicBezTo>
                      <a:cubicBezTo>
                        <a:pt x="2691" y="3229"/>
                        <a:pt x="1579" y="2085"/>
                        <a:pt x="532" y="908"/>
                      </a:cubicBezTo>
                      <a:cubicBezTo>
                        <a:pt x="476" y="844"/>
                        <a:pt x="412" y="817"/>
                        <a:pt x="351" y="817"/>
                      </a:cubicBezTo>
                      <a:cubicBezTo>
                        <a:pt x="163" y="817"/>
                        <a:pt x="0" y="1070"/>
                        <a:pt x="173" y="1268"/>
                      </a:cubicBezTo>
                      <a:lnTo>
                        <a:pt x="140" y="1235"/>
                      </a:lnTo>
                      <a:lnTo>
                        <a:pt x="140" y="1235"/>
                      </a:lnTo>
                      <a:cubicBezTo>
                        <a:pt x="1317" y="2608"/>
                        <a:pt x="2560" y="3851"/>
                        <a:pt x="3933" y="5028"/>
                      </a:cubicBezTo>
                      <a:cubicBezTo>
                        <a:pt x="4129" y="5191"/>
                        <a:pt x="4424" y="5518"/>
                        <a:pt x="4685" y="5551"/>
                      </a:cubicBezTo>
                      <a:cubicBezTo>
                        <a:pt x="4979" y="5518"/>
                        <a:pt x="5241" y="5453"/>
                        <a:pt x="5503" y="5355"/>
                      </a:cubicBezTo>
                      <a:cubicBezTo>
                        <a:pt x="6157" y="5159"/>
                        <a:pt x="6778" y="4930"/>
                        <a:pt x="7399" y="4668"/>
                      </a:cubicBezTo>
                      <a:cubicBezTo>
                        <a:pt x="10048" y="3687"/>
                        <a:pt x="12500" y="2249"/>
                        <a:pt x="14691" y="417"/>
                      </a:cubicBezTo>
                      <a:cubicBezTo>
                        <a:pt x="14873" y="261"/>
                        <a:pt x="14682" y="1"/>
                        <a:pt x="144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8" name="Google Shape;738;p35"/>
                <p:cNvSpPr/>
                <p:nvPr/>
              </p:nvSpPr>
              <p:spPr>
                <a:xfrm>
                  <a:off x="6061800" y="845825"/>
                  <a:ext cx="505450" cy="1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18" h="4599" extrusionOk="0">
                      <a:moveTo>
                        <a:pt x="342" y="1"/>
                      </a:moveTo>
                      <a:cubicBezTo>
                        <a:pt x="139" y="1"/>
                        <a:pt x="1" y="339"/>
                        <a:pt x="245" y="474"/>
                      </a:cubicBezTo>
                      <a:lnTo>
                        <a:pt x="212" y="507"/>
                      </a:lnTo>
                      <a:cubicBezTo>
                        <a:pt x="2566" y="1913"/>
                        <a:pt x="4822" y="3777"/>
                        <a:pt x="7536" y="4431"/>
                      </a:cubicBezTo>
                      <a:cubicBezTo>
                        <a:pt x="8137" y="4541"/>
                        <a:pt x="8745" y="4598"/>
                        <a:pt x="9353" y="4598"/>
                      </a:cubicBezTo>
                      <a:cubicBezTo>
                        <a:pt x="10004" y="4598"/>
                        <a:pt x="10655" y="4533"/>
                        <a:pt x="11297" y="4398"/>
                      </a:cubicBezTo>
                      <a:cubicBezTo>
                        <a:pt x="12735" y="4104"/>
                        <a:pt x="14174" y="3679"/>
                        <a:pt x="15580" y="3155"/>
                      </a:cubicBezTo>
                      <a:cubicBezTo>
                        <a:pt x="17084" y="2599"/>
                        <a:pt x="18556" y="1913"/>
                        <a:pt x="19962" y="1161"/>
                      </a:cubicBezTo>
                      <a:cubicBezTo>
                        <a:pt x="20218" y="1019"/>
                        <a:pt x="20053" y="678"/>
                        <a:pt x="19812" y="678"/>
                      </a:cubicBezTo>
                      <a:cubicBezTo>
                        <a:pt x="19776" y="678"/>
                        <a:pt x="19738" y="686"/>
                        <a:pt x="19700" y="703"/>
                      </a:cubicBezTo>
                      <a:cubicBezTo>
                        <a:pt x="17280" y="2076"/>
                        <a:pt x="14665" y="3090"/>
                        <a:pt x="11951" y="3711"/>
                      </a:cubicBezTo>
                      <a:cubicBezTo>
                        <a:pt x="11068" y="3915"/>
                        <a:pt x="10122" y="4087"/>
                        <a:pt x="9190" y="4087"/>
                      </a:cubicBezTo>
                      <a:cubicBezTo>
                        <a:pt x="8776" y="4087"/>
                        <a:pt x="8364" y="4053"/>
                        <a:pt x="7961" y="3973"/>
                      </a:cubicBezTo>
                      <a:cubicBezTo>
                        <a:pt x="6653" y="3679"/>
                        <a:pt x="5411" y="3155"/>
                        <a:pt x="4267" y="2436"/>
                      </a:cubicBezTo>
                      <a:cubicBezTo>
                        <a:pt x="2991" y="1684"/>
                        <a:pt x="1749" y="801"/>
                        <a:pt x="474" y="49"/>
                      </a:cubicBezTo>
                      <a:cubicBezTo>
                        <a:pt x="429" y="15"/>
                        <a:pt x="384" y="1"/>
                        <a:pt x="34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9" name="Google Shape;739;p35"/>
                <p:cNvSpPr/>
                <p:nvPr/>
              </p:nvSpPr>
              <p:spPr>
                <a:xfrm>
                  <a:off x="5972900" y="995425"/>
                  <a:ext cx="586700" cy="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68" h="3001" extrusionOk="0">
                      <a:moveTo>
                        <a:pt x="23114" y="1"/>
                      </a:moveTo>
                      <a:cubicBezTo>
                        <a:pt x="23074" y="1"/>
                        <a:pt x="23033" y="15"/>
                        <a:pt x="22995" y="49"/>
                      </a:cubicBezTo>
                      <a:cubicBezTo>
                        <a:pt x="20477" y="1749"/>
                        <a:pt x="17403" y="2338"/>
                        <a:pt x="14428" y="2468"/>
                      </a:cubicBezTo>
                      <a:cubicBezTo>
                        <a:pt x="14167" y="2474"/>
                        <a:pt x="13906" y="2477"/>
                        <a:pt x="13645" y="2477"/>
                      </a:cubicBezTo>
                      <a:cubicBezTo>
                        <a:pt x="10762" y="2477"/>
                        <a:pt x="7862" y="2144"/>
                        <a:pt x="5043" y="1455"/>
                      </a:cubicBezTo>
                      <a:cubicBezTo>
                        <a:pt x="3474" y="1095"/>
                        <a:pt x="1937" y="670"/>
                        <a:pt x="400" y="147"/>
                      </a:cubicBezTo>
                      <a:cubicBezTo>
                        <a:pt x="375" y="139"/>
                        <a:pt x="351" y="135"/>
                        <a:pt x="328" y="135"/>
                      </a:cubicBezTo>
                      <a:cubicBezTo>
                        <a:pt x="87" y="135"/>
                        <a:pt x="0" y="578"/>
                        <a:pt x="269" y="637"/>
                      </a:cubicBezTo>
                      <a:lnTo>
                        <a:pt x="302" y="670"/>
                      </a:lnTo>
                      <a:cubicBezTo>
                        <a:pt x="3179" y="1651"/>
                        <a:pt x="6155" y="2338"/>
                        <a:pt x="9163" y="2697"/>
                      </a:cubicBezTo>
                      <a:cubicBezTo>
                        <a:pt x="10573" y="2888"/>
                        <a:pt x="12010" y="3000"/>
                        <a:pt x="13446" y="3000"/>
                      </a:cubicBezTo>
                      <a:cubicBezTo>
                        <a:pt x="15207" y="3000"/>
                        <a:pt x="16967" y="2832"/>
                        <a:pt x="18678" y="2436"/>
                      </a:cubicBezTo>
                      <a:cubicBezTo>
                        <a:pt x="20313" y="2043"/>
                        <a:pt x="21850" y="1389"/>
                        <a:pt x="23223" y="507"/>
                      </a:cubicBezTo>
                      <a:cubicBezTo>
                        <a:pt x="23468" y="344"/>
                        <a:pt x="23307" y="1"/>
                        <a:pt x="2311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0" name="Google Shape;740;p35"/>
                <p:cNvSpPr/>
                <p:nvPr/>
              </p:nvSpPr>
              <p:spPr>
                <a:xfrm>
                  <a:off x="6049100" y="1128500"/>
                  <a:ext cx="520700" cy="6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28" h="2795" extrusionOk="0">
                      <a:moveTo>
                        <a:pt x="20510" y="1"/>
                      </a:moveTo>
                      <a:cubicBezTo>
                        <a:pt x="20477" y="1"/>
                        <a:pt x="20442" y="8"/>
                        <a:pt x="20404" y="23"/>
                      </a:cubicBezTo>
                      <a:cubicBezTo>
                        <a:pt x="17461" y="1265"/>
                        <a:pt x="14192" y="1364"/>
                        <a:pt x="11053" y="1756"/>
                      </a:cubicBezTo>
                      <a:cubicBezTo>
                        <a:pt x="9320" y="1985"/>
                        <a:pt x="7587" y="2214"/>
                        <a:pt x="5821" y="2279"/>
                      </a:cubicBezTo>
                      <a:cubicBezTo>
                        <a:pt x="5377" y="2295"/>
                        <a:pt x="4932" y="2303"/>
                        <a:pt x="4488" y="2303"/>
                      </a:cubicBezTo>
                      <a:cubicBezTo>
                        <a:pt x="3101" y="2303"/>
                        <a:pt x="1714" y="2224"/>
                        <a:pt x="328" y="2050"/>
                      </a:cubicBezTo>
                      <a:cubicBezTo>
                        <a:pt x="318" y="2049"/>
                        <a:pt x="308" y="2049"/>
                        <a:pt x="299" y="2049"/>
                      </a:cubicBezTo>
                      <a:cubicBezTo>
                        <a:pt x="1" y="2049"/>
                        <a:pt x="10" y="2542"/>
                        <a:pt x="328" y="2573"/>
                      </a:cubicBezTo>
                      <a:cubicBezTo>
                        <a:pt x="1701" y="2720"/>
                        <a:pt x="3111" y="2794"/>
                        <a:pt x="4517" y="2794"/>
                      </a:cubicBezTo>
                      <a:cubicBezTo>
                        <a:pt x="4985" y="2794"/>
                        <a:pt x="5453" y="2786"/>
                        <a:pt x="5919" y="2770"/>
                      </a:cubicBezTo>
                      <a:cubicBezTo>
                        <a:pt x="7685" y="2704"/>
                        <a:pt x="9450" y="2443"/>
                        <a:pt x="11216" y="2246"/>
                      </a:cubicBezTo>
                      <a:cubicBezTo>
                        <a:pt x="14355" y="1854"/>
                        <a:pt x="17625" y="1756"/>
                        <a:pt x="20568" y="513"/>
                      </a:cubicBezTo>
                      <a:cubicBezTo>
                        <a:pt x="20828" y="398"/>
                        <a:pt x="20756" y="1"/>
                        <a:pt x="2051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41" name="Google Shape;741;p35"/>
              <p:cNvGrpSpPr/>
              <p:nvPr/>
            </p:nvGrpSpPr>
            <p:grpSpPr>
              <a:xfrm rot="-2700000">
                <a:off x="2630043" y="2544018"/>
                <a:ext cx="1286945" cy="993961"/>
                <a:chOff x="5517750" y="1707725"/>
                <a:chExt cx="618800" cy="477925"/>
              </a:xfrm>
            </p:grpSpPr>
            <p:sp>
              <p:nvSpPr>
                <p:cNvPr id="742" name="Google Shape;742;p35"/>
                <p:cNvSpPr/>
                <p:nvPr/>
              </p:nvSpPr>
              <p:spPr>
                <a:xfrm>
                  <a:off x="5517750" y="1707725"/>
                  <a:ext cx="618800" cy="46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52" h="18643" extrusionOk="0">
                      <a:moveTo>
                        <a:pt x="14240" y="1"/>
                      </a:moveTo>
                      <a:cubicBezTo>
                        <a:pt x="11170" y="1"/>
                        <a:pt x="9340" y="7681"/>
                        <a:pt x="8339" y="9683"/>
                      </a:cubicBezTo>
                      <a:cubicBezTo>
                        <a:pt x="8143" y="7296"/>
                        <a:pt x="7129" y="4942"/>
                        <a:pt x="5854" y="2882"/>
                      </a:cubicBezTo>
                      <a:cubicBezTo>
                        <a:pt x="4786" y="1379"/>
                        <a:pt x="3826" y="259"/>
                        <a:pt x="3009" y="259"/>
                      </a:cubicBezTo>
                      <a:cubicBezTo>
                        <a:pt x="2476" y="259"/>
                        <a:pt x="2004" y="737"/>
                        <a:pt x="1603" y="1901"/>
                      </a:cubicBezTo>
                      <a:cubicBezTo>
                        <a:pt x="1" y="6904"/>
                        <a:pt x="5331" y="14195"/>
                        <a:pt x="7260" y="18642"/>
                      </a:cubicBezTo>
                      <a:cubicBezTo>
                        <a:pt x="10857" y="17923"/>
                        <a:pt x="18116" y="14620"/>
                        <a:pt x="20797" y="12037"/>
                      </a:cubicBezTo>
                      <a:cubicBezTo>
                        <a:pt x="24751" y="8624"/>
                        <a:pt x="24034" y="6689"/>
                        <a:pt x="21493" y="6689"/>
                      </a:cubicBezTo>
                      <a:cubicBezTo>
                        <a:pt x="19579" y="6689"/>
                        <a:pt x="16632" y="7786"/>
                        <a:pt x="13865" y="10173"/>
                      </a:cubicBezTo>
                      <a:cubicBezTo>
                        <a:pt x="14355" y="8310"/>
                        <a:pt x="17592" y="462"/>
                        <a:pt x="14355" y="4"/>
                      </a:cubicBezTo>
                      <a:cubicBezTo>
                        <a:pt x="14317" y="2"/>
                        <a:pt x="14278" y="1"/>
                        <a:pt x="1424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3" name="Google Shape;743;p35"/>
                <p:cNvSpPr/>
                <p:nvPr/>
              </p:nvSpPr>
              <p:spPr>
                <a:xfrm>
                  <a:off x="5589700" y="1878600"/>
                  <a:ext cx="396975" cy="29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79" h="11938" extrusionOk="0">
                      <a:moveTo>
                        <a:pt x="9112" y="1"/>
                      </a:moveTo>
                      <a:cubicBezTo>
                        <a:pt x="7163" y="1"/>
                        <a:pt x="5976" y="4925"/>
                        <a:pt x="5330" y="6216"/>
                      </a:cubicBezTo>
                      <a:cubicBezTo>
                        <a:pt x="5166" y="4646"/>
                        <a:pt x="4611" y="3142"/>
                        <a:pt x="3728" y="1834"/>
                      </a:cubicBezTo>
                      <a:cubicBezTo>
                        <a:pt x="3057" y="868"/>
                        <a:pt x="2446" y="151"/>
                        <a:pt x="1923" y="151"/>
                      </a:cubicBezTo>
                      <a:cubicBezTo>
                        <a:pt x="1579" y="151"/>
                        <a:pt x="1273" y="461"/>
                        <a:pt x="1014" y="1213"/>
                      </a:cubicBezTo>
                      <a:cubicBezTo>
                        <a:pt x="0" y="4417"/>
                        <a:pt x="3433" y="9093"/>
                        <a:pt x="4643" y="11938"/>
                      </a:cubicBezTo>
                      <a:cubicBezTo>
                        <a:pt x="6965" y="11480"/>
                        <a:pt x="11608" y="9355"/>
                        <a:pt x="13341" y="7720"/>
                      </a:cubicBezTo>
                      <a:cubicBezTo>
                        <a:pt x="15878" y="5519"/>
                        <a:pt x="15414" y="4275"/>
                        <a:pt x="13782" y="4275"/>
                      </a:cubicBezTo>
                      <a:cubicBezTo>
                        <a:pt x="12553" y="4275"/>
                        <a:pt x="10663" y="4980"/>
                        <a:pt x="8894" y="6510"/>
                      </a:cubicBezTo>
                      <a:cubicBezTo>
                        <a:pt x="9188" y="5300"/>
                        <a:pt x="11281" y="297"/>
                        <a:pt x="9188" y="3"/>
                      </a:cubicBezTo>
                      <a:cubicBezTo>
                        <a:pt x="9163" y="1"/>
                        <a:pt x="9137" y="1"/>
                        <a:pt x="91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4" name="Google Shape;744;p35"/>
                <p:cNvSpPr/>
                <p:nvPr/>
              </p:nvSpPr>
              <p:spPr>
                <a:xfrm>
                  <a:off x="5650025" y="1932800"/>
                  <a:ext cx="68025" cy="2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1" h="9885" extrusionOk="0">
                      <a:moveTo>
                        <a:pt x="307" y="0"/>
                      </a:moveTo>
                      <a:cubicBezTo>
                        <a:pt x="159" y="0"/>
                        <a:pt x="1" y="125"/>
                        <a:pt x="40" y="320"/>
                      </a:cubicBezTo>
                      <a:cubicBezTo>
                        <a:pt x="367" y="1857"/>
                        <a:pt x="824" y="3394"/>
                        <a:pt x="1413" y="4865"/>
                      </a:cubicBezTo>
                      <a:cubicBezTo>
                        <a:pt x="1969" y="6402"/>
                        <a:pt x="2198" y="8037"/>
                        <a:pt x="2067" y="9639"/>
                      </a:cubicBezTo>
                      <a:cubicBezTo>
                        <a:pt x="2050" y="9803"/>
                        <a:pt x="2165" y="9884"/>
                        <a:pt x="2292" y="9884"/>
                      </a:cubicBezTo>
                      <a:cubicBezTo>
                        <a:pt x="2418" y="9884"/>
                        <a:pt x="2557" y="9803"/>
                        <a:pt x="2590" y="9639"/>
                      </a:cubicBezTo>
                      <a:cubicBezTo>
                        <a:pt x="2721" y="8037"/>
                        <a:pt x="2492" y="6402"/>
                        <a:pt x="1936" y="4865"/>
                      </a:cubicBezTo>
                      <a:cubicBezTo>
                        <a:pt x="1446" y="3328"/>
                        <a:pt x="824" y="1792"/>
                        <a:pt x="530" y="189"/>
                      </a:cubicBezTo>
                      <a:cubicBezTo>
                        <a:pt x="504" y="57"/>
                        <a:pt x="408" y="0"/>
                        <a:pt x="30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35"/>
                <p:cNvSpPr/>
                <p:nvPr/>
              </p:nvSpPr>
              <p:spPr>
                <a:xfrm>
                  <a:off x="5706100" y="1932675"/>
                  <a:ext cx="101675" cy="2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67" h="10119" extrusionOk="0">
                      <a:moveTo>
                        <a:pt x="3722" y="0"/>
                      </a:moveTo>
                      <a:cubicBezTo>
                        <a:pt x="3645" y="0"/>
                        <a:pt x="3569" y="38"/>
                        <a:pt x="3519" y="129"/>
                      </a:cubicBezTo>
                      <a:cubicBezTo>
                        <a:pt x="2080" y="3235"/>
                        <a:pt x="674" y="6407"/>
                        <a:pt x="20" y="9808"/>
                      </a:cubicBezTo>
                      <a:cubicBezTo>
                        <a:pt x="0" y="9988"/>
                        <a:pt x="176" y="10119"/>
                        <a:pt x="322" y="10119"/>
                      </a:cubicBezTo>
                      <a:cubicBezTo>
                        <a:pt x="416" y="10119"/>
                        <a:pt x="498" y="10066"/>
                        <a:pt x="510" y="9938"/>
                      </a:cubicBezTo>
                      <a:cubicBezTo>
                        <a:pt x="1164" y="6603"/>
                        <a:pt x="2538" y="3464"/>
                        <a:pt x="3976" y="391"/>
                      </a:cubicBezTo>
                      <a:cubicBezTo>
                        <a:pt x="4067" y="188"/>
                        <a:pt x="3892" y="0"/>
                        <a:pt x="372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35"/>
                <p:cNvSpPr/>
                <p:nvPr/>
              </p:nvSpPr>
              <p:spPr>
                <a:xfrm>
                  <a:off x="5709625" y="2014525"/>
                  <a:ext cx="237225" cy="16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89" h="6658" extrusionOk="0">
                      <a:moveTo>
                        <a:pt x="9119" y="1"/>
                      </a:moveTo>
                      <a:cubicBezTo>
                        <a:pt x="9082" y="1"/>
                        <a:pt x="9042" y="9"/>
                        <a:pt x="9002" y="27"/>
                      </a:cubicBezTo>
                      <a:cubicBezTo>
                        <a:pt x="5928" y="1792"/>
                        <a:pt x="2397" y="3329"/>
                        <a:pt x="173" y="6207"/>
                      </a:cubicBezTo>
                      <a:cubicBezTo>
                        <a:pt x="1" y="6404"/>
                        <a:pt x="163" y="6657"/>
                        <a:pt x="351" y="6657"/>
                      </a:cubicBezTo>
                      <a:cubicBezTo>
                        <a:pt x="413" y="6657"/>
                        <a:pt x="477" y="6631"/>
                        <a:pt x="533" y="6566"/>
                      </a:cubicBezTo>
                      <a:cubicBezTo>
                        <a:pt x="2724" y="3722"/>
                        <a:pt x="6222" y="2218"/>
                        <a:pt x="9263" y="485"/>
                      </a:cubicBezTo>
                      <a:cubicBezTo>
                        <a:pt x="9489" y="315"/>
                        <a:pt x="9350" y="1"/>
                        <a:pt x="911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7" name="Google Shape;747;p35"/>
              <p:cNvSpPr/>
              <p:nvPr/>
            </p:nvSpPr>
            <p:spPr>
              <a:xfrm rot="3599725">
                <a:off x="6554411" y="3205640"/>
                <a:ext cx="567865" cy="1402038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35"/>
              <p:cNvSpPr/>
              <p:nvPr/>
            </p:nvSpPr>
            <p:spPr>
              <a:xfrm>
                <a:off x="4560340" y="674499"/>
                <a:ext cx="659681" cy="2787422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49" name="Google Shape;749;p35"/>
              <p:cNvGrpSpPr/>
              <p:nvPr/>
            </p:nvGrpSpPr>
            <p:grpSpPr>
              <a:xfrm rot="-6383177">
                <a:off x="974472" y="2783656"/>
                <a:ext cx="1566670" cy="1869002"/>
                <a:chOff x="3768000" y="2982868"/>
                <a:chExt cx="753325" cy="898700"/>
              </a:xfrm>
            </p:grpSpPr>
            <p:sp>
              <p:nvSpPr>
                <p:cNvPr id="750" name="Google Shape;750;p35"/>
                <p:cNvSpPr/>
                <p:nvPr/>
              </p:nvSpPr>
              <p:spPr>
                <a:xfrm>
                  <a:off x="3768000" y="3094143"/>
                  <a:ext cx="667200" cy="78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88" h="31497" extrusionOk="0">
                      <a:moveTo>
                        <a:pt x="26340" y="0"/>
                      </a:moveTo>
                      <a:cubicBezTo>
                        <a:pt x="26298" y="0"/>
                        <a:pt x="26253" y="15"/>
                        <a:pt x="26209" y="48"/>
                      </a:cubicBezTo>
                      <a:cubicBezTo>
                        <a:pt x="23756" y="1781"/>
                        <a:pt x="21304" y="3351"/>
                        <a:pt x="19113" y="5378"/>
                      </a:cubicBezTo>
                      <a:cubicBezTo>
                        <a:pt x="17249" y="7144"/>
                        <a:pt x="15549" y="9040"/>
                        <a:pt x="14012" y="11067"/>
                      </a:cubicBezTo>
                      <a:cubicBezTo>
                        <a:pt x="10873" y="15122"/>
                        <a:pt x="8290" y="19569"/>
                        <a:pt x="5478" y="23820"/>
                      </a:cubicBezTo>
                      <a:cubicBezTo>
                        <a:pt x="3843" y="26337"/>
                        <a:pt x="2077" y="28757"/>
                        <a:pt x="148" y="31046"/>
                      </a:cubicBezTo>
                      <a:cubicBezTo>
                        <a:pt x="0" y="31243"/>
                        <a:pt x="169" y="31497"/>
                        <a:pt x="344" y="31497"/>
                      </a:cubicBezTo>
                      <a:cubicBezTo>
                        <a:pt x="402" y="31497"/>
                        <a:pt x="460" y="31470"/>
                        <a:pt x="508" y="31406"/>
                      </a:cubicBezTo>
                      <a:lnTo>
                        <a:pt x="540" y="31406"/>
                      </a:lnTo>
                      <a:cubicBezTo>
                        <a:pt x="7178" y="23558"/>
                        <a:pt x="11265" y="13814"/>
                        <a:pt x="18655" y="6555"/>
                      </a:cubicBezTo>
                      <a:cubicBezTo>
                        <a:pt x="19734" y="5476"/>
                        <a:pt x="20879" y="4462"/>
                        <a:pt x="22121" y="3547"/>
                      </a:cubicBezTo>
                      <a:cubicBezTo>
                        <a:pt x="23527" y="2468"/>
                        <a:pt x="25031" y="1520"/>
                        <a:pt x="26470" y="506"/>
                      </a:cubicBezTo>
                      <a:cubicBezTo>
                        <a:pt x="26687" y="343"/>
                        <a:pt x="26544" y="0"/>
                        <a:pt x="2634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1" name="Google Shape;751;p35"/>
                <p:cNvSpPr/>
                <p:nvPr/>
              </p:nvSpPr>
              <p:spPr>
                <a:xfrm>
                  <a:off x="4016775" y="3034793"/>
                  <a:ext cx="151250" cy="47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0" h="19059" extrusionOk="0">
                      <a:moveTo>
                        <a:pt x="5738" y="0"/>
                      </a:moveTo>
                      <a:cubicBezTo>
                        <a:pt x="5638" y="0"/>
                        <a:pt x="5538" y="50"/>
                        <a:pt x="5500" y="166"/>
                      </a:cubicBezTo>
                      <a:cubicBezTo>
                        <a:pt x="4421" y="3207"/>
                        <a:pt x="3080" y="6150"/>
                        <a:pt x="2132" y="9223"/>
                      </a:cubicBezTo>
                      <a:cubicBezTo>
                        <a:pt x="1184" y="12297"/>
                        <a:pt x="824" y="15600"/>
                        <a:pt x="39" y="18739"/>
                      </a:cubicBezTo>
                      <a:cubicBezTo>
                        <a:pt x="0" y="18934"/>
                        <a:pt x="159" y="19059"/>
                        <a:pt x="307" y="19059"/>
                      </a:cubicBezTo>
                      <a:cubicBezTo>
                        <a:pt x="408" y="19059"/>
                        <a:pt x="503" y="19001"/>
                        <a:pt x="530" y="18869"/>
                      </a:cubicBezTo>
                      <a:cubicBezTo>
                        <a:pt x="1314" y="15730"/>
                        <a:pt x="1674" y="12460"/>
                        <a:pt x="2622" y="9354"/>
                      </a:cubicBezTo>
                      <a:cubicBezTo>
                        <a:pt x="3571" y="6215"/>
                        <a:pt x="4911" y="3338"/>
                        <a:pt x="5990" y="297"/>
                      </a:cubicBezTo>
                      <a:cubicBezTo>
                        <a:pt x="6050" y="118"/>
                        <a:pt x="5893" y="0"/>
                        <a:pt x="573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2" name="Google Shape;752;p35"/>
                <p:cNvSpPr/>
                <p:nvPr/>
              </p:nvSpPr>
              <p:spPr>
                <a:xfrm>
                  <a:off x="4021475" y="3243718"/>
                  <a:ext cx="445450" cy="27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8" h="10978" extrusionOk="0">
                      <a:moveTo>
                        <a:pt x="17458" y="1"/>
                      </a:moveTo>
                      <a:cubicBezTo>
                        <a:pt x="17412" y="1"/>
                        <a:pt x="17363" y="15"/>
                        <a:pt x="17312" y="49"/>
                      </a:cubicBezTo>
                      <a:cubicBezTo>
                        <a:pt x="14467" y="1782"/>
                        <a:pt x="11165" y="2501"/>
                        <a:pt x="8189" y="4005"/>
                      </a:cubicBezTo>
                      <a:cubicBezTo>
                        <a:pt x="5116" y="5575"/>
                        <a:pt x="2565" y="8093"/>
                        <a:pt x="178" y="10545"/>
                      </a:cubicBezTo>
                      <a:cubicBezTo>
                        <a:pt x="1" y="10722"/>
                        <a:pt x="177" y="10978"/>
                        <a:pt x="371" y="10978"/>
                      </a:cubicBezTo>
                      <a:cubicBezTo>
                        <a:pt x="428" y="10978"/>
                        <a:pt x="486" y="10956"/>
                        <a:pt x="538" y="10905"/>
                      </a:cubicBezTo>
                      <a:lnTo>
                        <a:pt x="538" y="10872"/>
                      </a:lnTo>
                      <a:cubicBezTo>
                        <a:pt x="2925" y="8420"/>
                        <a:pt x="5508" y="5902"/>
                        <a:pt x="8582" y="4365"/>
                      </a:cubicBezTo>
                      <a:cubicBezTo>
                        <a:pt x="11525" y="2894"/>
                        <a:pt x="14762" y="2207"/>
                        <a:pt x="17574" y="474"/>
                      </a:cubicBezTo>
                      <a:cubicBezTo>
                        <a:pt x="17818" y="338"/>
                        <a:pt x="17680" y="1"/>
                        <a:pt x="1745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3" name="Google Shape;753;p35"/>
                <p:cNvSpPr/>
                <p:nvPr/>
              </p:nvSpPr>
              <p:spPr>
                <a:xfrm>
                  <a:off x="4184675" y="3036468"/>
                  <a:ext cx="111725" cy="25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10327" extrusionOk="0">
                      <a:moveTo>
                        <a:pt x="4136" y="0"/>
                      </a:moveTo>
                      <a:cubicBezTo>
                        <a:pt x="4036" y="0"/>
                        <a:pt x="3943" y="51"/>
                        <a:pt x="3917" y="164"/>
                      </a:cubicBezTo>
                      <a:cubicBezTo>
                        <a:pt x="3394" y="1799"/>
                        <a:pt x="2283" y="3205"/>
                        <a:pt x="1531" y="4742"/>
                      </a:cubicBezTo>
                      <a:cubicBezTo>
                        <a:pt x="713" y="6410"/>
                        <a:pt x="550" y="8241"/>
                        <a:pt x="59" y="10007"/>
                      </a:cubicBezTo>
                      <a:cubicBezTo>
                        <a:pt x="1" y="10201"/>
                        <a:pt x="151" y="10327"/>
                        <a:pt x="303" y="10327"/>
                      </a:cubicBezTo>
                      <a:cubicBezTo>
                        <a:pt x="406" y="10327"/>
                        <a:pt x="510" y="10269"/>
                        <a:pt x="550" y="10137"/>
                      </a:cubicBezTo>
                      <a:cubicBezTo>
                        <a:pt x="1073" y="8306"/>
                        <a:pt x="1236" y="6410"/>
                        <a:pt x="2119" y="4709"/>
                      </a:cubicBezTo>
                      <a:cubicBezTo>
                        <a:pt x="2904" y="3238"/>
                        <a:pt x="3885" y="1897"/>
                        <a:pt x="4408" y="328"/>
                      </a:cubicBezTo>
                      <a:cubicBezTo>
                        <a:pt x="4468" y="127"/>
                        <a:pt x="4294" y="0"/>
                        <a:pt x="41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4" name="Google Shape;754;p35"/>
                <p:cNvSpPr/>
                <p:nvPr/>
              </p:nvSpPr>
              <p:spPr>
                <a:xfrm>
                  <a:off x="4292250" y="3166068"/>
                  <a:ext cx="200150" cy="52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6" h="2099" extrusionOk="0">
                      <a:moveTo>
                        <a:pt x="7659" y="1"/>
                      </a:moveTo>
                      <a:cubicBezTo>
                        <a:pt x="7617" y="1"/>
                        <a:pt x="7572" y="15"/>
                        <a:pt x="7527" y="49"/>
                      </a:cubicBezTo>
                      <a:cubicBezTo>
                        <a:pt x="6481" y="670"/>
                        <a:pt x="5337" y="1128"/>
                        <a:pt x="4160" y="1357"/>
                      </a:cubicBezTo>
                      <a:cubicBezTo>
                        <a:pt x="3611" y="1473"/>
                        <a:pt x="2935" y="1598"/>
                        <a:pt x="2279" y="1598"/>
                      </a:cubicBezTo>
                      <a:cubicBezTo>
                        <a:pt x="1645" y="1598"/>
                        <a:pt x="1029" y="1481"/>
                        <a:pt x="563" y="1128"/>
                      </a:cubicBezTo>
                      <a:cubicBezTo>
                        <a:pt x="504" y="1076"/>
                        <a:pt x="440" y="1054"/>
                        <a:pt x="379" y="1054"/>
                      </a:cubicBezTo>
                      <a:cubicBezTo>
                        <a:pt x="171" y="1054"/>
                        <a:pt x="0" y="1310"/>
                        <a:pt x="203" y="1487"/>
                      </a:cubicBezTo>
                      <a:cubicBezTo>
                        <a:pt x="796" y="1950"/>
                        <a:pt x="1546" y="2099"/>
                        <a:pt x="2304" y="2099"/>
                      </a:cubicBezTo>
                      <a:cubicBezTo>
                        <a:pt x="2885" y="2099"/>
                        <a:pt x="3471" y="2012"/>
                        <a:pt x="3996" y="1912"/>
                      </a:cubicBezTo>
                      <a:cubicBezTo>
                        <a:pt x="5337" y="1683"/>
                        <a:pt x="6645" y="1193"/>
                        <a:pt x="7789" y="474"/>
                      </a:cubicBezTo>
                      <a:cubicBezTo>
                        <a:pt x="8006" y="338"/>
                        <a:pt x="7863" y="1"/>
                        <a:pt x="76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5" name="Google Shape;755;p35"/>
                <p:cNvSpPr/>
                <p:nvPr/>
              </p:nvSpPr>
              <p:spPr>
                <a:xfrm>
                  <a:off x="4342125" y="3005593"/>
                  <a:ext cx="70900" cy="1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6" h="6036" extrusionOk="0">
                      <a:moveTo>
                        <a:pt x="2491" y="0"/>
                      </a:moveTo>
                      <a:cubicBezTo>
                        <a:pt x="2434" y="0"/>
                        <a:pt x="2376" y="27"/>
                        <a:pt x="2328" y="91"/>
                      </a:cubicBezTo>
                      <a:cubicBezTo>
                        <a:pt x="1641" y="876"/>
                        <a:pt x="1118" y="1792"/>
                        <a:pt x="759" y="2740"/>
                      </a:cubicBezTo>
                      <a:cubicBezTo>
                        <a:pt x="432" y="3721"/>
                        <a:pt x="170" y="4702"/>
                        <a:pt x="39" y="5716"/>
                      </a:cubicBezTo>
                      <a:cubicBezTo>
                        <a:pt x="0" y="5910"/>
                        <a:pt x="159" y="6036"/>
                        <a:pt x="307" y="6036"/>
                      </a:cubicBezTo>
                      <a:cubicBezTo>
                        <a:pt x="408" y="6036"/>
                        <a:pt x="503" y="5978"/>
                        <a:pt x="530" y="5846"/>
                      </a:cubicBezTo>
                      <a:cubicBezTo>
                        <a:pt x="857" y="3884"/>
                        <a:pt x="1380" y="1988"/>
                        <a:pt x="2688" y="451"/>
                      </a:cubicBezTo>
                      <a:cubicBezTo>
                        <a:pt x="2836" y="254"/>
                        <a:pt x="2667" y="0"/>
                        <a:pt x="2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6" name="Google Shape;756;p35"/>
                <p:cNvSpPr/>
                <p:nvPr/>
              </p:nvSpPr>
              <p:spPr>
                <a:xfrm>
                  <a:off x="4124825" y="3021743"/>
                  <a:ext cx="58050" cy="4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00" extrusionOk="0">
                      <a:moveTo>
                        <a:pt x="1208" y="1"/>
                      </a:moveTo>
                      <a:cubicBezTo>
                        <a:pt x="1198" y="1"/>
                        <a:pt x="1188" y="1"/>
                        <a:pt x="1178" y="1"/>
                      </a:cubicBezTo>
                      <a:cubicBezTo>
                        <a:pt x="1" y="1"/>
                        <a:pt x="33" y="1800"/>
                        <a:pt x="1178" y="1800"/>
                      </a:cubicBezTo>
                      <a:cubicBezTo>
                        <a:pt x="2280" y="1767"/>
                        <a:pt x="2322" y="1"/>
                        <a:pt x="120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7" name="Google Shape;757;p35"/>
                <p:cNvSpPr/>
                <p:nvPr/>
              </p:nvSpPr>
              <p:spPr>
                <a:xfrm>
                  <a:off x="4258900" y="3011143"/>
                  <a:ext cx="58050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99" extrusionOk="0">
                      <a:moveTo>
                        <a:pt x="1177" y="0"/>
                      </a:moveTo>
                      <a:cubicBezTo>
                        <a:pt x="0" y="0"/>
                        <a:pt x="33" y="1799"/>
                        <a:pt x="1177" y="1799"/>
                      </a:cubicBezTo>
                      <a:cubicBezTo>
                        <a:pt x="2322" y="1799"/>
                        <a:pt x="2322" y="0"/>
                        <a:pt x="11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8" name="Google Shape;758;p35"/>
                <p:cNvSpPr/>
                <p:nvPr/>
              </p:nvSpPr>
              <p:spPr>
                <a:xfrm>
                  <a:off x="4369275" y="2982868"/>
                  <a:ext cx="67125" cy="4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5" h="1950" extrusionOk="0">
                      <a:moveTo>
                        <a:pt x="1299" y="1"/>
                      </a:moveTo>
                      <a:cubicBezTo>
                        <a:pt x="601" y="1"/>
                        <a:pt x="1" y="904"/>
                        <a:pt x="653" y="1556"/>
                      </a:cubicBezTo>
                      <a:lnTo>
                        <a:pt x="784" y="1687"/>
                      </a:lnTo>
                      <a:cubicBezTo>
                        <a:pt x="976" y="1872"/>
                        <a:pt x="1189" y="1950"/>
                        <a:pt x="1392" y="1950"/>
                      </a:cubicBezTo>
                      <a:cubicBezTo>
                        <a:pt x="2089" y="1950"/>
                        <a:pt x="2685" y="1037"/>
                        <a:pt x="2027" y="379"/>
                      </a:cubicBezTo>
                      <a:lnTo>
                        <a:pt x="1929" y="281"/>
                      </a:lnTo>
                      <a:cubicBezTo>
                        <a:pt x="1731" y="83"/>
                        <a:pt x="1511" y="1"/>
                        <a:pt x="12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9" name="Google Shape;759;p35"/>
                <p:cNvSpPr/>
                <p:nvPr/>
              </p:nvSpPr>
              <p:spPr>
                <a:xfrm>
                  <a:off x="4409300" y="3072443"/>
                  <a:ext cx="58075" cy="4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3" h="1799" extrusionOk="0">
                      <a:moveTo>
                        <a:pt x="1145" y="1"/>
                      </a:moveTo>
                      <a:cubicBezTo>
                        <a:pt x="1" y="1"/>
                        <a:pt x="1" y="1799"/>
                        <a:pt x="1145" y="1799"/>
                      </a:cubicBezTo>
                      <a:cubicBezTo>
                        <a:pt x="2290" y="1799"/>
                        <a:pt x="2322" y="1"/>
                        <a:pt x="11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0" name="Google Shape;760;p35"/>
                <p:cNvSpPr/>
                <p:nvPr/>
              </p:nvSpPr>
              <p:spPr>
                <a:xfrm>
                  <a:off x="4463525" y="3141093"/>
                  <a:ext cx="5780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2" h="1768" extrusionOk="0">
                      <a:moveTo>
                        <a:pt x="1198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7" y="1767"/>
                        <a:pt x="1167" y="1767"/>
                      </a:cubicBezTo>
                      <a:cubicBezTo>
                        <a:pt x="2301" y="1767"/>
                        <a:pt x="2311" y="1"/>
                        <a:pt x="119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1" name="Google Shape;761;p35"/>
                <p:cNvSpPr/>
                <p:nvPr/>
              </p:nvSpPr>
              <p:spPr>
                <a:xfrm>
                  <a:off x="4431650" y="3231018"/>
                  <a:ext cx="583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4" h="1768" extrusionOk="0">
                      <a:moveTo>
                        <a:pt x="1197" y="1"/>
                      </a:moveTo>
                      <a:cubicBezTo>
                        <a:pt x="1187" y="1"/>
                        <a:pt x="1177" y="1"/>
                        <a:pt x="1167" y="1"/>
                      </a:cubicBezTo>
                      <a:cubicBezTo>
                        <a:pt x="0" y="1"/>
                        <a:pt x="22" y="1767"/>
                        <a:pt x="1136" y="1767"/>
                      </a:cubicBezTo>
                      <a:cubicBezTo>
                        <a:pt x="1146" y="1767"/>
                        <a:pt x="1156" y="1767"/>
                        <a:pt x="1167" y="1767"/>
                      </a:cubicBezTo>
                      <a:cubicBezTo>
                        <a:pt x="2333" y="1767"/>
                        <a:pt x="2312" y="1"/>
                        <a:pt x="11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2" name="Google Shape;762;p35"/>
                <p:cNvSpPr/>
                <p:nvPr/>
              </p:nvSpPr>
              <p:spPr>
                <a:xfrm>
                  <a:off x="4323475" y="3130468"/>
                  <a:ext cx="58050" cy="4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768" extrusionOk="0">
                      <a:moveTo>
                        <a:pt x="1176" y="1"/>
                      </a:moveTo>
                      <a:cubicBezTo>
                        <a:pt x="1166" y="1"/>
                        <a:pt x="1155" y="1"/>
                        <a:pt x="1145" y="1"/>
                      </a:cubicBezTo>
                      <a:cubicBezTo>
                        <a:pt x="11" y="1"/>
                        <a:pt x="0" y="1767"/>
                        <a:pt x="1114" y="1767"/>
                      </a:cubicBezTo>
                      <a:cubicBezTo>
                        <a:pt x="1124" y="1767"/>
                        <a:pt x="1135" y="1767"/>
                        <a:pt x="1145" y="1767"/>
                      </a:cubicBezTo>
                      <a:cubicBezTo>
                        <a:pt x="2279" y="1767"/>
                        <a:pt x="2321" y="1"/>
                        <a:pt x="117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63" name="Google Shape;763;p35"/>
              <p:cNvGrpSpPr/>
              <p:nvPr/>
            </p:nvGrpSpPr>
            <p:grpSpPr>
              <a:xfrm>
                <a:off x="3854376" y="1663189"/>
                <a:ext cx="1707538" cy="2027292"/>
                <a:chOff x="5243900" y="3898675"/>
                <a:chExt cx="821050" cy="974800"/>
              </a:xfrm>
            </p:grpSpPr>
            <p:sp>
              <p:nvSpPr>
                <p:cNvPr id="764" name="Google Shape;764;p35"/>
                <p:cNvSpPr/>
                <p:nvPr/>
              </p:nvSpPr>
              <p:spPr>
                <a:xfrm>
                  <a:off x="5243900" y="3898675"/>
                  <a:ext cx="821050" cy="97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2" h="38992" extrusionOk="0">
                      <a:moveTo>
                        <a:pt x="16148" y="0"/>
                      </a:moveTo>
                      <a:cubicBezTo>
                        <a:pt x="16036" y="0"/>
                        <a:pt x="15918" y="10"/>
                        <a:pt x="15794" y="30"/>
                      </a:cubicBezTo>
                      <a:cubicBezTo>
                        <a:pt x="12034" y="651"/>
                        <a:pt x="10432" y="4968"/>
                        <a:pt x="9614" y="9447"/>
                      </a:cubicBezTo>
                      <a:cubicBezTo>
                        <a:pt x="9409" y="10490"/>
                        <a:pt x="8543" y="11032"/>
                        <a:pt x="7679" y="11032"/>
                      </a:cubicBezTo>
                      <a:cubicBezTo>
                        <a:pt x="6890" y="11032"/>
                        <a:pt x="6102" y="10580"/>
                        <a:pt x="5821" y="9643"/>
                      </a:cubicBezTo>
                      <a:cubicBezTo>
                        <a:pt x="5625" y="8989"/>
                        <a:pt x="5396" y="8335"/>
                        <a:pt x="5167" y="7682"/>
                      </a:cubicBezTo>
                      <a:cubicBezTo>
                        <a:pt x="4142" y="4881"/>
                        <a:pt x="2944" y="3506"/>
                        <a:pt x="1961" y="3506"/>
                      </a:cubicBezTo>
                      <a:cubicBezTo>
                        <a:pt x="843" y="3506"/>
                        <a:pt x="1" y="5282"/>
                        <a:pt x="1" y="8761"/>
                      </a:cubicBezTo>
                      <a:cubicBezTo>
                        <a:pt x="1" y="15856"/>
                        <a:pt x="4709" y="26810"/>
                        <a:pt x="6933" y="33415"/>
                      </a:cubicBezTo>
                      <a:cubicBezTo>
                        <a:pt x="8055" y="36780"/>
                        <a:pt x="8407" y="38991"/>
                        <a:pt x="9447" y="38991"/>
                      </a:cubicBezTo>
                      <a:cubicBezTo>
                        <a:pt x="9922" y="38991"/>
                        <a:pt x="10542" y="38529"/>
                        <a:pt x="11445" y="37502"/>
                      </a:cubicBezTo>
                      <a:lnTo>
                        <a:pt x="14421" y="33546"/>
                      </a:lnTo>
                      <a:cubicBezTo>
                        <a:pt x="17789" y="27497"/>
                        <a:pt x="25931" y="20401"/>
                        <a:pt x="30214" y="14744"/>
                      </a:cubicBezTo>
                      <a:cubicBezTo>
                        <a:pt x="32842" y="11431"/>
                        <a:pt x="32326" y="8293"/>
                        <a:pt x="28710" y="8293"/>
                      </a:cubicBezTo>
                      <a:cubicBezTo>
                        <a:pt x="28186" y="8293"/>
                        <a:pt x="27598" y="8358"/>
                        <a:pt x="26944" y="8499"/>
                      </a:cubicBezTo>
                      <a:cubicBezTo>
                        <a:pt x="24590" y="8891"/>
                        <a:pt x="22366" y="10330"/>
                        <a:pt x="20470" y="12096"/>
                      </a:cubicBezTo>
                      <a:cubicBezTo>
                        <a:pt x="20070" y="12467"/>
                        <a:pt x="19598" y="12630"/>
                        <a:pt x="19139" y="12630"/>
                      </a:cubicBezTo>
                      <a:cubicBezTo>
                        <a:pt x="18018" y="12630"/>
                        <a:pt x="16968" y="11661"/>
                        <a:pt x="17200" y="10363"/>
                      </a:cubicBezTo>
                      <a:cubicBezTo>
                        <a:pt x="18078" y="5407"/>
                        <a:pt x="18776" y="0"/>
                        <a:pt x="1614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5" name="Google Shape;765;p35"/>
                <p:cNvSpPr/>
                <p:nvPr/>
              </p:nvSpPr>
              <p:spPr>
                <a:xfrm>
                  <a:off x="5293600" y="4088200"/>
                  <a:ext cx="150950" cy="55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8" h="22142" extrusionOk="0">
                      <a:moveTo>
                        <a:pt x="287" y="0"/>
                      </a:moveTo>
                      <a:cubicBezTo>
                        <a:pt x="141" y="0"/>
                        <a:pt x="0" y="118"/>
                        <a:pt x="40" y="297"/>
                      </a:cubicBezTo>
                      <a:cubicBezTo>
                        <a:pt x="2198" y="7425"/>
                        <a:pt x="2656" y="15011"/>
                        <a:pt x="5468" y="21976"/>
                      </a:cubicBezTo>
                      <a:cubicBezTo>
                        <a:pt x="5520" y="22092"/>
                        <a:pt x="5627" y="22142"/>
                        <a:pt x="5730" y="22142"/>
                      </a:cubicBezTo>
                      <a:cubicBezTo>
                        <a:pt x="5889" y="22142"/>
                        <a:pt x="6038" y="22023"/>
                        <a:pt x="5958" y="21845"/>
                      </a:cubicBezTo>
                      <a:cubicBezTo>
                        <a:pt x="3179" y="14880"/>
                        <a:pt x="2689" y="7294"/>
                        <a:pt x="531" y="166"/>
                      </a:cubicBezTo>
                      <a:cubicBezTo>
                        <a:pt x="479" y="50"/>
                        <a:pt x="382" y="0"/>
                        <a:pt x="2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6" name="Google Shape;766;p35"/>
                <p:cNvSpPr/>
                <p:nvPr/>
              </p:nvSpPr>
              <p:spPr>
                <a:xfrm>
                  <a:off x="5495675" y="3989275"/>
                  <a:ext cx="126275" cy="6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1" h="26515" extrusionOk="0">
                      <a:moveTo>
                        <a:pt x="4743" y="1"/>
                      </a:moveTo>
                      <a:cubicBezTo>
                        <a:pt x="4639" y="1"/>
                        <a:pt x="4532" y="51"/>
                        <a:pt x="4481" y="166"/>
                      </a:cubicBezTo>
                      <a:cubicBezTo>
                        <a:pt x="3074" y="3502"/>
                        <a:pt x="2355" y="7131"/>
                        <a:pt x="1832" y="10695"/>
                      </a:cubicBezTo>
                      <a:cubicBezTo>
                        <a:pt x="1570" y="12428"/>
                        <a:pt x="1374" y="14161"/>
                        <a:pt x="1211" y="15894"/>
                      </a:cubicBezTo>
                      <a:cubicBezTo>
                        <a:pt x="1080" y="17627"/>
                        <a:pt x="753" y="19393"/>
                        <a:pt x="524" y="21126"/>
                      </a:cubicBezTo>
                      <a:cubicBezTo>
                        <a:pt x="262" y="22859"/>
                        <a:pt x="1" y="24625"/>
                        <a:pt x="262" y="26325"/>
                      </a:cubicBezTo>
                      <a:cubicBezTo>
                        <a:pt x="289" y="26457"/>
                        <a:pt x="385" y="26514"/>
                        <a:pt x="485" y="26514"/>
                      </a:cubicBezTo>
                      <a:cubicBezTo>
                        <a:pt x="633" y="26514"/>
                        <a:pt x="792" y="26389"/>
                        <a:pt x="753" y="26194"/>
                      </a:cubicBezTo>
                      <a:cubicBezTo>
                        <a:pt x="524" y="24625"/>
                        <a:pt x="753" y="22990"/>
                        <a:pt x="982" y="21420"/>
                      </a:cubicBezTo>
                      <a:cubicBezTo>
                        <a:pt x="1211" y="19753"/>
                        <a:pt x="1505" y="18085"/>
                        <a:pt x="1701" y="16385"/>
                      </a:cubicBezTo>
                      <a:cubicBezTo>
                        <a:pt x="1995" y="12853"/>
                        <a:pt x="2486" y="9355"/>
                        <a:pt x="3238" y="5889"/>
                      </a:cubicBezTo>
                      <a:cubicBezTo>
                        <a:pt x="3663" y="3992"/>
                        <a:pt x="4252" y="2128"/>
                        <a:pt x="4971" y="297"/>
                      </a:cubicBezTo>
                      <a:cubicBezTo>
                        <a:pt x="5050" y="119"/>
                        <a:pt x="4901" y="1"/>
                        <a:pt x="474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7" name="Google Shape;767;p35"/>
                <p:cNvSpPr/>
                <p:nvPr/>
              </p:nvSpPr>
              <p:spPr>
                <a:xfrm>
                  <a:off x="5543725" y="4172875"/>
                  <a:ext cx="439700" cy="5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88" h="20005" extrusionOk="0">
                      <a:moveTo>
                        <a:pt x="17240" y="1"/>
                      </a:moveTo>
                      <a:cubicBezTo>
                        <a:pt x="17198" y="1"/>
                        <a:pt x="17154" y="15"/>
                        <a:pt x="17109" y="49"/>
                      </a:cubicBezTo>
                      <a:lnTo>
                        <a:pt x="17142" y="49"/>
                      </a:lnTo>
                      <a:cubicBezTo>
                        <a:pt x="15736" y="1062"/>
                        <a:pt x="14199" y="1782"/>
                        <a:pt x="12760" y="2697"/>
                      </a:cubicBezTo>
                      <a:cubicBezTo>
                        <a:pt x="11322" y="3678"/>
                        <a:pt x="10014" y="4855"/>
                        <a:pt x="8869" y="6163"/>
                      </a:cubicBezTo>
                      <a:cubicBezTo>
                        <a:pt x="7725" y="7439"/>
                        <a:pt x="6613" y="8746"/>
                        <a:pt x="5632" y="10120"/>
                      </a:cubicBezTo>
                      <a:cubicBezTo>
                        <a:pt x="4619" y="11559"/>
                        <a:pt x="3736" y="13063"/>
                        <a:pt x="2918" y="14632"/>
                      </a:cubicBezTo>
                      <a:cubicBezTo>
                        <a:pt x="2035" y="16300"/>
                        <a:pt x="1185" y="18033"/>
                        <a:pt x="139" y="19635"/>
                      </a:cubicBezTo>
                      <a:cubicBezTo>
                        <a:pt x="0" y="19820"/>
                        <a:pt x="188" y="20005"/>
                        <a:pt x="368" y="20005"/>
                      </a:cubicBezTo>
                      <a:cubicBezTo>
                        <a:pt x="443" y="20005"/>
                        <a:pt x="516" y="19973"/>
                        <a:pt x="564" y="19897"/>
                      </a:cubicBezTo>
                      <a:cubicBezTo>
                        <a:pt x="2428" y="17117"/>
                        <a:pt x="3638" y="13978"/>
                        <a:pt x="5469" y="11199"/>
                      </a:cubicBezTo>
                      <a:cubicBezTo>
                        <a:pt x="6450" y="9793"/>
                        <a:pt x="7529" y="8452"/>
                        <a:pt x="8673" y="7144"/>
                      </a:cubicBezTo>
                      <a:cubicBezTo>
                        <a:pt x="9850" y="5836"/>
                        <a:pt x="11060" y="4463"/>
                        <a:pt x="12564" y="3449"/>
                      </a:cubicBezTo>
                      <a:cubicBezTo>
                        <a:pt x="14101" y="2403"/>
                        <a:pt x="15834" y="1618"/>
                        <a:pt x="17371" y="507"/>
                      </a:cubicBezTo>
                      <a:cubicBezTo>
                        <a:pt x="17588" y="344"/>
                        <a:pt x="17445" y="1"/>
                        <a:pt x="1724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8" name="Google Shape;768;p35"/>
                <p:cNvSpPr/>
                <p:nvPr/>
              </p:nvSpPr>
              <p:spPr>
                <a:xfrm>
                  <a:off x="5579875" y="4533550"/>
                  <a:ext cx="66400" cy="5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56" h="2021" extrusionOk="0">
                      <a:moveTo>
                        <a:pt x="279" y="1"/>
                      </a:moveTo>
                      <a:cubicBezTo>
                        <a:pt x="213" y="1"/>
                        <a:pt x="148" y="25"/>
                        <a:pt x="99" y="74"/>
                      </a:cubicBezTo>
                      <a:cubicBezTo>
                        <a:pt x="1" y="172"/>
                        <a:pt x="1" y="336"/>
                        <a:pt x="99" y="434"/>
                      </a:cubicBezTo>
                      <a:cubicBezTo>
                        <a:pt x="753" y="990"/>
                        <a:pt x="1472" y="1513"/>
                        <a:pt x="2192" y="2004"/>
                      </a:cubicBezTo>
                      <a:cubicBezTo>
                        <a:pt x="2226" y="2015"/>
                        <a:pt x="2259" y="2020"/>
                        <a:pt x="2290" y="2020"/>
                      </a:cubicBezTo>
                      <a:cubicBezTo>
                        <a:pt x="2526" y="2020"/>
                        <a:pt x="2655" y="1719"/>
                        <a:pt x="2453" y="1546"/>
                      </a:cubicBezTo>
                      <a:cubicBezTo>
                        <a:pt x="1766" y="1121"/>
                        <a:pt x="1080" y="630"/>
                        <a:pt x="459" y="74"/>
                      </a:cubicBezTo>
                      <a:cubicBezTo>
                        <a:pt x="410" y="25"/>
                        <a:pt x="344" y="1"/>
                        <a:pt x="27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9" name="Google Shape;769;p35"/>
                <p:cNvSpPr/>
                <p:nvPr/>
              </p:nvSpPr>
              <p:spPr>
                <a:xfrm>
                  <a:off x="5615875" y="4421900"/>
                  <a:ext cx="80100" cy="7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4" h="2947" extrusionOk="0">
                      <a:moveTo>
                        <a:pt x="345" y="0"/>
                      </a:moveTo>
                      <a:cubicBezTo>
                        <a:pt x="138" y="0"/>
                        <a:pt x="1" y="286"/>
                        <a:pt x="196" y="453"/>
                      </a:cubicBezTo>
                      <a:cubicBezTo>
                        <a:pt x="1144" y="1172"/>
                        <a:pt x="1994" y="1957"/>
                        <a:pt x="2746" y="2873"/>
                      </a:cubicBezTo>
                      <a:cubicBezTo>
                        <a:pt x="2795" y="2922"/>
                        <a:pt x="2861" y="2946"/>
                        <a:pt x="2926" y="2946"/>
                      </a:cubicBezTo>
                      <a:cubicBezTo>
                        <a:pt x="2991" y="2946"/>
                        <a:pt x="3057" y="2922"/>
                        <a:pt x="3106" y="2873"/>
                      </a:cubicBezTo>
                      <a:cubicBezTo>
                        <a:pt x="3204" y="2775"/>
                        <a:pt x="3204" y="2611"/>
                        <a:pt x="3106" y="2513"/>
                      </a:cubicBezTo>
                      <a:cubicBezTo>
                        <a:pt x="2321" y="1565"/>
                        <a:pt x="1438" y="747"/>
                        <a:pt x="457" y="28"/>
                      </a:cubicBezTo>
                      <a:cubicBezTo>
                        <a:pt x="419" y="9"/>
                        <a:pt x="381" y="0"/>
                        <a:pt x="3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0" name="Google Shape;770;p35"/>
                <p:cNvSpPr/>
                <p:nvPr/>
              </p:nvSpPr>
              <p:spPr>
                <a:xfrm>
                  <a:off x="5698125" y="4319425"/>
                  <a:ext cx="70950" cy="8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38" h="3514" extrusionOk="0">
                      <a:moveTo>
                        <a:pt x="320" y="1"/>
                      </a:moveTo>
                      <a:cubicBezTo>
                        <a:pt x="156" y="1"/>
                        <a:pt x="0" y="169"/>
                        <a:pt x="110" y="367"/>
                      </a:cubicBezTo>
                      <a:cubicBezTo>
                        <a:pt x="699" y="1478"/>
                        <a:pt x="1451" y="2492"/>
                        <a:pt x="2301" y="3440"/>
                      </a:cubicBezTo>
                      <a:cubicBezTo>
                        <a:pt x="2353" y="3492"/>
                        <a:pt x="2411" y="3514"/>
                        <a:pt x="2467" y="3514"/>
                      </a:cubicBezTo>
                      <a:cubicBezTo>
                        <a:pt x="2662" y="3514"/>
                        <a:pt x="2838" y="3258"/>
                        <a:pt x="2661" y="3081"/>
                      </a:cubicBezTo>
                      <a:cubicBezTo>
                        <a:pt x="1843" y="2165"/>
                        <a:pt x="1124" y="1184"/>
                        <a:pt x="535" y="138"/>
                      </a:cubicBezTo>
                      <a:cubicBezTo>
                        <a:pt x="481" y="41"/>
                        <a:pt x="400" y="1"/>
                        <a:pt x="32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1" name="Google Shape;771;p35"/>
                <p:cNvSpPr/>
                <p:nvPr/>
              </p:nvSpPr>
              <p:spPr>
                <a:xfrm>
                  <a:off x="5788800" y="4237650"/>
                  <a:ext cx="70675" cy="8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7" h="3221" extrusionOk="0">
                      <a:moveTo>
                        <a:pt x="371" y="0"/>
                      </a:moveTo>
                      <a:cubicBezTo>
                        <a:pt x="177" y="0"/>
                        <a:pt x="1" y="256"/>
                        <a:pt x="178" y="433"/>
                      </a:cubicBezTo>
                      <a:cubicBezTo>
                        <a:pt x="963" y="1218"/>
                        <a:pt x="1878" y="1970"/>
                        <a:pt x="2303" y="3049"/>
                      </a:cubicBezTo>
                      <a:cubicBezTo>
                        <a:pt x="2330" y="3157"/>
                        <a:pt x="2425" y="3221"/>
                        <a:pt x="2531" y="3221"/>
                      </a:cubicBezTo>
                      <a:cubicBezTo>
                        <a:pt x="2553" y="3221"/>
                        <a:pt x="2575" y="3218"/>
                        <a:pt x="2598" y="3213"/>
                      </a:cubicBezTo>
                      <a:cubicBezTo>
                        <a:pt x="2761" y="3180"/>
                        <a:pt x="2827" y="3049"/>
                        <a:pt x="2794" y="2918"/>
                      </a:cubicBezTo>
                      <a:cubicBezTo>
                        <a:pt x="2336" y="1741"/>
                        <a:pt x="1421" y="924"/>
                        <a:pt x="538" y="74"/>
                      </a:cubicBezTo>
                      <a:cubicBezTo>
                        <a:pt x="486" y="22"/>
                        <a:pt x="428" y="0"/>
                        <a:pt x="3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2" name="Google Shape;772;p35"/>
                <p:cNvSpPr/>
                <p:nvPr/>
              </p:nvSpPr>
              <p:spPr>
                <a:xfrm>
                  <a:off x="5887900" y="4176725"/>
                  <a:ext cx="53950" cy="8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" h="3331" extrusionOk="0">
                      <a:moveTo>
                        <a:pt x="391" y="0"/>
                      </a:moveTo>
                      <a:cubicBezTo>
                        <a:pt x="216" y="0"/>
                        <a:pt x="0" y="192"/>
                        <a:pt x="138" y="353"/>
                      </a:cubicBezTo>
                      <a:cubicBezTo>
                        <a:pt x="563" y="1366"/>
                        <a:pt x="1184" y="2249"/>
                        <a:pt x="1642" y="3230"/>
                      </a:cubicBezTo>
                      <a:cubicBezTo>
                        <a:pt x="1692" y="3300"/>
                        <a:pt x="1763" y="3330"/>
                        <a:pt x="1834" y="3330"/>
                      </a:cubicBezTo>
                      <a:cubicBezTo>
                        <a:pt x="1996" y="3330"/>
                        <a:pt x="2158" y="3173"/>
                        <a:pt x="2067" y="2968"/>
                      </a:cubicBezTo>
                      <a:cubicBezTo>
                        <a:pt x="1675" y="1987"/>
                        <a:pt x="988" y="1105"/>
                        <a:pt x="563" y="124"/>
                      </a:cubicBezTo>
                      <a:cubicBezTo>
                        <a:pt x="533" y="35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3" name="Google Shape;773;p35"/>
                <p:cNvSpPr/>
                <p:nvPr/>
              </p:nvSpPr>
              <p:spPr>
                <a:xfrm>
                  <a:off x="5472475" y="4462475"/>
                  <a:ext cx="87825" cy="1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3" h="799" extrusionOk="0">
                      <a:moveTo>
                        <a:pt x="349" y="1"/>
                      </a:moveTo>
                      <a:cubicBezTo>
                        <a:pt x="96" y="1"/>
                        <a:pt x="0" y="406"/>
                        <a:pt x="275" y="498"/>
                      </a:cubicBezTo>
                      <a:cubicBezTo>
                        <a:pt x="1105" y="698"/>
                        <a:pt x="1984" y="798"/>
                        <a:pt x="2849" y="798"/>
                      </a:cubicBezTo>
                      <a:cubicBezTo>
                        <a:pt x="2972" y="798"/>
                        <a:pt x="3095" y="796"/>
                        <a:pt x="3218" y="792"/>
                      </a:cubicBezTo>
                      <a:cubicBezTo>
                        <a:pt x="3512" y="727"/>
                        <a:pt x="3512" y="302"/>
                        <a:pt x="3218" y="269"/>
                      </a:cubicBezTo>
                      <a:cubicBezTo>
                        <a:pt x="3097" y="273"/>
                        <a:pt x="2977" y="275"/>
                        <a:pt x="2856" y="275"/>
                      </a:cubicBezTo>
                      <a:cubicBezTo>
                        <a:pt x="2029" y="275"/>
                        <a:pt x="1205" y="178"/>
                        <a:pt x="406" y="7"/>
                      </a:cubicBezTo>
                      <a:cubicBezTo>
                        <a:pt x="386" y="3"/>
                        <a:pt x="367" y="1"/>
                        <a:pt x="34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4" name="Google Shape;774;p35"/>
                <p:cNvSpPr/>
                <p:nvPr/>
              </p:nvSpPr>
              <p:spPr>
                <a:xfrm>
                  <a:off x="5480150" y="4363725"/>
                  <a:ext cx="96475" cy="26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9" h="1056" extrusionOk="0">
                      <a:moveTo>
                        <a:pt x="295" y="1"/>
                      </a:moveTo>
                      <a:cubicBezTo>
                        <a:pt x="1" y="66"/>
                        <a:pt x="1" y="491"/>
                        <a:pt x="328" y="524"/>
                      </a:cubicBezTo>
                      <a:cubicBezTo>
                        <a:pt x="1374" y="655"/>
                        <a:pt x="2453" y="916"/>
                        <a:pt x="3499" y="1047"/>
                      </a:cubicBezTo>
                      <a:cubicBezTo>
                        <a:pt x="3527" y="1053"/>
                        <a:pt x="3554" y="1055"/>
                        <a:pt x="3580" y="1055"/>
                      </a:cubicBezTo>
                      <a:cubicBezTo>
                        <a:pt x="3705" y="1055"/>
                        <a:pt x="3799" y="992"/>
                        <a:pt x="3826" y="884"/>
                      </a:cubicBezTo>
                      <a:cubicBezTo>
                        <a:pt x="3859" y="753"/>
                        <a:pt x="3794" y="622"/>
                        <a:pt x="3663" y="557"/>
                      </a:cubicBezTo>
                      <a:cubicBezTo>
                        <a:pt x="2518" y="393"/>
                        <a:pt x="1439" y="164"/>
                        <a:pt x="29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5" name="Google Shape;775;p35"/>
                <p:cNvSpPr/>
                <p:nvPr/>
              </p:nvSpPr>
              <p:spPr>
                <a:xfrm>
                  <a:off x="5506225" y="4244050"/>
                  <a:ext cx="81050" cy="2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42" h="836" extrusionOk="0">
                      <a:moveTo>
                        <a:pt x="346" y="1"/>
                      </a:moveTo>
                      <a:cubicBezTo>
                        <a:pt x="82" y="1"/>
                        <a:pt x="1" y="415"/>
                        <a:pt x="298" y="504"/>
                      </a:cubicBezTo>
                      <a:cubicBezTo>
                        <a:pt x="960" y="725"/>
                        <a:pt x="1641" y="835"/>
                        <a:pt x="2326" y="835"/>
                      </a:cubicBezTo>
                      <a:cubicBezTo>
                        <a:pt x="2554" y="835"/>
                        <a:pt x="2783" y="823"/>
                        <a:pt x="3012" y="799"/>
                      </a:cubicBezTo>
                      <a:cubicBezTo>
                        <a:pt x="3143" y="733"/>
                        <a:pt x="3241" y="602"/>
                        <a:pt x="3208" y="472"/>
                      </a:cubicBezTo>
                      <a:cubicBezTo>
                        <a:pt x="3154" y="363"/>
                        <a:pt x="3055" y="300"/>
                        <a:pt x="2948" y="300"/>
                      </a:cubicBezTo>
                      <a:cubicBezTo>
                        <a:pt x="2926" y="300"/>
                        <a:pt x="2904" y="302"/>
                        <a:pt x="2881" y="308"/>
                      </a:cubicBezTo>
                      <a:cubicBezTo>
                        <a:pt x="2677" y="333"/>
                        <a:pt x="2471" y="345"/>
                        <a:pt x="2264" y="345"/>
                      </a:cubicBezTo>
                      <a:cubicBezTo>
                        <a:pt x="1643" y="345"/>
                        <a:pt x="1018" y="235"/>
                        <a:pt x="429" y="14"/>
                      </a:cubicBezTo>
                      <a:cubicBezTo>
                        <a:pt x="400" y="5"/>
                        <a:pt x="372" y="1"/>
                        <a:pt x="34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6" name="Google Shape;776;p35"/>
                <p:cNvSpPr/>
                <p:nvPr/>
              </p:nvSpPr>
              <p:spPr>
                <a:xfrm>
                  <a:off x="5527225" y="4124875"/>
                  <a:ext cx="80475" cy="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9" h="792" extrusionOk="0">
                      <a:moveTo>
                        <a:pt x="345" y="1"/>
                      </a:moveTo>
                      <a:cubicBezTo>
                        <a:pt x="68" y="1"/>
                        <a:pt x="1" y="408"/>
                        <a:pt x="276" y="530"/>
                      </a:cubicBezTo>
                      <a:cubicBezTo>
                        <a:pt x="1159" y="694"/>
                        <a:pt x="2041" y="759"/>
                        <a:pt x="2924" y="792"/>
                      </a:cubicBezTo>
                      <a:cubicBezTo>
                        <a:pt x="3219" y="759"/>
                        <a:pt x="3219" y="334"/>
                        <a:pt x="2924" y="268"/>
                      </a:cubicBezTo>
                      <a:cubicBezTo>
                        <a:pt x="2074" y="268"/>
                        <a:pt x="1224" y="170"/>
                        <a:pt x="406" y="7"/>
                      </a:cubicBezTo>
                      <a:cubicBezTo>
                        <a:pt x="385" y="3"/>
                        <a:pt x="364" y="1"/>
                        <a:pt x="3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7" name="Google Shape;777;p35"/>
                <p:cNvSpPr/>
                <p:nvPr/>
              </p:nvSpPr>
              <p:spPr>
                <a:xfrm>
                  <a:off x="5552100" y="4043300"/>
                  <a:ext cx="76025" cy="1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524" extrusionOk="0">
                      <a:moveTo>
                        <a:pt x="294" y="0"/>
                      </a:moveTo>
                      <a:cubicBezTo>
                        <a:pt x="0" y="33"/>
                        <a:pt x="0" y="491"/>
                        <a:pt x="294" y="523"/>
                      </a:cubicBezTo>
                      <a:lnTo>
                        <a:pt x="2747" y="523"/>
                      </a:lnTo>
                      <a:cubicBezTo>
                        <a:pt x="3041" y="491"/>
                        <a:pt x="3041" y="33"/>
                        <a:pt x="274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8" name="Google Shape;778;p35"/>
                <p:cNvSpPr/>
                <p:nvPr/>
              </p:nvSpPr>
              <p:spPr>
                <a:xfrm>
                  <a:off x="5290500" y="4159050"/>
                  <a:ext cx="80225" cy="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" h="1199" extrusionOk="0">
                      <a:moveTo>
                        <a:pt x="2863" y="0"/>
                      </a:moveTo>
                      <a:cubicBezTo>
                        <a:pt x="2837" y="0"/>
                        <a:pt x="2809" y="4"/>
                        <a:pt x="2780" y="13"/>
                      </a:cubicBezTo>
                      <a:cubicBezTo>
                        <a:pt x="1930" y="307"/>
                        <a:pt x="1080" y="536"/>
                        <a:pt x="197" y="700"/>
                      </a:cubicBezTo>
                      <a:cubicBezTo>
                        <a:pt x="66" y="733"/>
                        <a:pt x="1" y="863"/>
                        <a:pt x="33" y="1027"/>
                      </a:cubicBezTo>
                      <a:cubicBezTo>
                        <a:pt x="60" y="1135"/>
                        <a:pt x="155" y="1199"/>
                        <a:pt x="261" y="1199"/>
                      </a:cubicBezTo>
                      <a:cubicBezTo>
                        <a:pt x="283" y="1199"/>
                        <a:pt x="305" y="1196"/>
                        <a:pt x="328" y="1190"/>
                      </a:cubicBezTo>
                      <a:cubicBezTo>
                        <a:pt x="1210" y="1027"/>
                        <a:pt x="2093" y="798"/>
                        <a:pt x="2911" y="504"/>
                      </a:cubicBezTo>
                      <a:cubicBezTo>
                        <a:pt x="3208" y="414"/>
                        <a:pt x="3127" y="0"/>
                        <a:pt x="28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9" name="Google Shape;779;p35"/>
                <p:cNvSpPr/>
                <p:nvPr/>
              </p:nvSpPr>
              <p:spPr>
                <a:xfrm>
                  <a:off x="5295075" y="4278550"/>
                  <a:ext cx="82425" cy="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7" h="1060" extrusionOk="0">
                      <a:moveTo>
                        <a:pt x="2947" y="1"/>
                      </a:moveTo>
                      <a:cubicBezTo>
                        <a:pt x="2929" y="1"/>
                        <a:pt x="2911" y="3"/>
                        <a:pt x="2891" y="7"/>
                      </a:cubicBezTo>
                      <a:cubicBezTo>
                        <a:pt x="2008" y="138"/>
                        <a:pt x="1158" y="399"/>
                        <a:pt x="275" y="563"/>
                      </a:cubicBezTo>
                      <a:cubicBezTo>
                        <a:pt x="1" y="655"/>
                        <a:pt x="96" y="1060"/>
                        <a:pt x="377" y="1060"/>
                      </a:cubicBezTo>
                      <a:cubicBezTo>
                        <a:pt x="396" y="1060"/>
                        <a:pt x="417" y="1058"/>
                        <a:pt x="439" y="1053"/>
                      </a:cubicBezTo>
                      <a:cubicBezTo>
                        <a:pt x="1289" y="890"/>
                        <a:pt x="2139" y="628"/>
                        <a:pt x="3022" y="498"/>
                      </a:cubicBezTo>
                      <a:cubicBezTo>
                        <a:pt x="3297" y="406"/>
                        <a:pt x="3201" y="1"/>
                        <a:pt x="29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0" name="Google Shape;780;p35"/>
                <p:cNvSpPr/>
                <p:nvPr/>
              </p:nvSpPr>
              <p:spPr>
                <a:xfrm>
                  <a:off x="5327300" y="4377425"/>
                  <a:ext cx="76025" cy="2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925" extrusionOk="0">
                      <a:moveTo>
                        <a:pt x="2748" y="0"/>
                      </a:moveTo>
                      <a:cubicBezTo>
                        <a:pt x="2726" y="0"/>
                        <a:pt x="2704" y="3"/>
                        <a:pt x="2681" y="9"/>
                      </a:cubicBezTo>
                      <a:cubicBezTo>
                        <a:pt x="1897" y="205"/>
                        <a:pt x="1112" y="336"/>
                        <a:pt x="294" y="434"/>
                      </a:cubicBezTo>
                      <a:cubicBezTo>
                        <a:pt x="0" y="466"/>
                        <a:pt x="0" y="891"/>
                        <a:pt x="294" y="924"/>
                      </a:cubicBezTo>
                      <a:cubicBezTo>
                        <a:pt x="1144" y="826"/>
                        <a:pt x="1995" y="695"/>
                        <a:pt x="2812" y="499"/>
                      </a:cubicBezTo>
                      <a:cubicBezTo>
                        <a:pt x="2943" y="466"/>
                        <a:pt x="3041" y="336"/>
                        <a:pt x="3008" y="172"/>
                      </a:cubicBezTo>
                      <a:cubicBezTo>
                        <a:pt x="2954" y="64"/>
                        <a:pt x="2855" y="0"/>
                        <a:pt x="274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1" name="Google Shape;781;p35"/>
                <p:cNvSpPr/>
                <p:nvPr/>
              </p:nvSpPr>
              <p:spPr>
                <a:xfrm>
                  <a:off x="5351000" y="4476025"/>
                  <a:ext cx="72775" cy="1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651" extrusionOk="0">
                      <a:moveTo>
                        <a:pt x="2636" y="0"/>
                      </a:moveTo>
                      <a:cubicBezTo>
                        <a:pt x="2608" y="0"/>
                        <a:pt x="2579" y="7"/>
                        <a:pt x="2551" y="21"/>
                      </a:cubicBezTo>
                      <a:cubicBezTo>
                        <a:pt x="1987" y="95"/>
                        <a:pt x="1423" y="131"/>
                        <a:pt x="859" y="131"/>
                      </a:cubicBezTo>
                      <a:cubicBezTo>
                        <a:pt x="671" y="131"/>
                        <a:pt x="483" y="127"/>
                        <a:pt x="295" y="119"/>
                      </a:cubicBezTo>
                      <a:cubicBezTo>
                        <a:pt x="0" y="185"/>
                        <a:pt x="0" y="610"/>
                        <a:pt x="295" y="642"/>
                      </a:cubicBezTo>
                      <a:cubicBezTo>
                        <a:pt x="439" y="648"/>
                        <a:pt x="583" y="651"/>
                        <a:pt x="726" y="651"/>
                      </a:cubicBezTo>
                      <a:cubicBezTo>
                        <a:pt x="1390" y="651"/>
                        <a:pt x="2036" y="592"/>
                        <a:pt x="2682" y="512"/>
                      </a:cubicBezTo>
                      <a:cubicBezTo>
                        <a:pt x="2812" y="446"/>
                        <a:pt x="2910" y="315"/>
                        <a:pt x="2878" y="185"/>
                      </a:cubicBezTo>
                      <a:cubicBezTo>
                        <a:pt x="2827" y="82"/>
                        <a:pt x="2736" y="0"/>
                        <a:pt x="263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82" name="Google Shape;782;p35"/>
            <p:cNvGrpSpPr/>
            <p:nvPr/>
          </p:nvGrpSpPr>
          <p:grpSpPr>
            <a:xfrm>
              <a:off x="932058" y="1961497"/>
              <a:ext cx="2901262" cy="2340210"/>
              <a:chOff x="582175" y="238125"/>
              <a:chExt cx="6401725" cy="5169450"/>
            </a:xfrm>
          </p:grpSpPr>
          <p:sp>
            <p:nvSpPr>
              <p:cNvPr id="783" name="Google Shape;783;p35"/>
              <p:cNvSpPr/>
              <p:nvPr/>
            </p:nvSpPr>
            <p:spPr>
              <a:xfrm>
                <a:off x="1199875" y="238125"/>
                <a:ext cx="5167900" cy="5169450"/>
              </a:xfrm>
              <a:custGeom>
                <a:avLst/>
                <a:gdLst/>
                <a:ahLst/>
                <a:cxnLst/>
                <a:rect l="l" t="t" r="r" b="b"/>
                <a:pathLst>
                  <a:path w="206716" h="206778" extrusionOk="0">
                    <a:moveTo>
                      <a:pt x="103327" y="0"/>
                    </a:moveTo>
                    <a:cubicBezTo>
                      <a:pt x="46272" y="0"/>
                      <a:pt x="0" y="46272"/>
                      <a:pt x="0" y="103389"/>
                    </a:cubicBezTo>
                    <a:cubicBezTo>
                      <a:pt x="0" y="160443"/>
                      <a:pt x="46272" y="206777"/>
                      <a:pt x="103327" y="206777"/>
                    </a:cubicBezTo>
                    <a:cubicBezTo>
                      <a:pt x="160443" y="206777"/>
                      <a:pt x="206715" y="160443"/>
                      <a:pt x="206715" y="103389"/>
                    </a:cubicBezTo>
                    <a:cubicBezTo>
                      <a:pt x="206715" y="46272"/>
                      <a:pt x="160443" y="0"/>
                      <a:pt x="10332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4" name="Google Shape;784;p35"/>
              <p:cNvSpPr/>
              <p:nvPr/>
            </p:nvSpPr>
            <p:spPr>
              <a:xfrm>
                <a:off x="876400" y="790200"/>
                <a:ext cx="2587800" cy="4028950"/>
              </a:xfrm>
              <a:custGeom>
                <a:avLst/>
                <a:gdLst/>
                <a:ahLst/>
                <a:cxnLst/>
                <a:rect l="l" t="t" r="r" b="b"/>
                <a:pathLst>
                  <a:path w="103512" h="161158" extrusionOk="0">
                    <a:moveTo>
                      <a:pt x="60220" y="0"/>
                    </a:moveTo>
                    <a:cubicBezTo>
                      <a:pt x="57443" y="0"/>
                      <a:pt x="54469" y="270"/>
                      <a:pt x="51509" y="714"/>
                    </a:cubicBezTo>
                    <a:cubicBezTo>
                      <a:pt x="431" y="41811"/>
                      <a:pt x="0" y="119507"/>
                      <a:pt x="50647" y="161158"/>
                    </a:cubicBezTo>
                    <a:lnTo>
                      <a:pt x="50770" y="161096"/>
                    </a:lnTo>
                    <a:cubicBezTo>
                      <a:pt x="56130" y="157954"/>
                      <a:pt x="63709" y="152901"/>
                      <a:pt x="63154" y="145754"/>
                    </a:cubicBezTo>
                    <a:cubicBezTo>
                      <a:pt x="62600" y="137128"/>
                      <a:pt x="53666" y="132569"/>
                      <a:pt x="49106" y="126222"/>
                    </a:cubicBezTo>
                    <a:cubicBezTo>
                      <a:pt x="43253" y="118213"/>
                      <a:pt x="51140" y="109094"/>
                      <a:pt x="58102" y="104904"/>
                    </a:cubicBezTo>
                    <a:cubicBezTo>
                      <a:pt x="64510" y="101022"/>
                      <a:pt x="71965" y="100221"/>
                      <a:pt x="79236" y="98866"/>
                    </a:cubicBezTo>
                    <a:cubicBezTo>
                      <a:pt x="86445" y="97572"/>
                      <a:pt x="94701" y="95539"/>
                      <a:pt x="97966" y="87960"/>
                    </a:cubicBezTo>
                    <a:cubicBezTo>
                      <a:pt x="103512" y="74898"/>
                      <a:pt x="76648" y="74158"/>
                      <a:pt x="69994" y="70215"/>
                    </a:cubicBezTo>
                    <a:cubicBezTo>
                      <a:pt x="66913" y="68367"/>
                      <a:pt x="64941" y="65348"/>
                      <a:pt x="66605" y="61774"/>
                    </a:cubicBezTo>
                    <a:cubicBezTo>
                      <a:pt x="67899" y="59001"/>
                      <a:pt x="71226" y="57091"/>
                      <a:pt x="73752" y="55613"/>
                    </a:cubicBezTo>
                    <a:cubicBezTo>
                      <a:pt x="80776" y="51792"/>
                      <a:pt x="89587" y="49081"/>
                      <a:pt x="95379" y="43413"/>
                    </a:cubicBezTo>
                    <a:cubicBezTo>
                      <a:pt x="96426" y="42365"/>
                      <a:pt x="96981" y="41749"/>
                      <a:pt x="97227" y="40702"/>
                    </a:cubicBezTo>
                    <a:lnTo>
                      <a:pt x="97227" y="40702"/>
                    </a:lnTo>
                    <a:cubicBezTo>
                      <a:pt x="97222" y="40716"/>
                      <a:pt x="97218" y="40723"/>
                      <a:pt x="97214" y="40723"/>
                    </a:cubicBezTo>
                    <a:cubicBezTo>
                      <a:pt x="97165" y="40723"/>
                      <a:pt x="97165" y="39778"/>
                      <a:pt x="97165" y="39778"/>
                    </a:cubicBezTo>
                    <a:cubicBezTo>
                      <a:pt x="97042" y="39100"/>
                      <a:pt x="96857" y="38484"/>
                      <a:pt x="96549" y="37868"/>
                    </a:cubicBezTo>
                    <a:cubicBezTo>
                      <a:pt x="95995" y="36820"/>
                      <a:pt x="95132" y="35958"/>
                      <a:pt x="94085" y="35280"/>
                    </a:cubicBezTo>
                    <a:cubicBezTo>
                      <a:pt x="89094" y="32322"/>
                      <a:pt x="83117" y="32692"/>
                      <a:pt x="77572" y="31213"/>
                    </a:cubicBezTo>
                    <a:cubicBezTo>
                      <a:pt x="74183" y="30289"/>
                      <a:pt x="65681" y="28256"/>
                      <a:pt x="67899" y="22772"/>
                    </a:cubicBezTo>
                    <a:cubicBezTo>
                      <a:pt x="68576" y="20985"/>
                      <a:pt x="69809" y="19630"/>
                      <a:pt x="70918" y="18028"/>
                    </a:cubicBezTo>
                    <a:cubicBezTo>
                      <a:pt x="72335" y="15933"/>
                      <a:pt x="73382" y="13592"/>
                      <a:pt x="73937" y="11127"/>
                    </a:cubicBezTo>
                    <a:cubicBezTo>
                      <a:pt x="75810" y="2700"/>
                      <a:pt x="69003" y="0"/>
                      <a:pt x="602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5" name="Google Shape;785;p35"/>
              <p:cNvSpPr/>
              <p:nvPr/>
            </p:nvSpPr>
            <p:spPr>
              <a:xfrm>
                <a:off x="3963250" y="410625"/>
                <a:ext cx="2555475" cy="3173925"/>
              </a:xfrm>
              <a:custGeom>
                <a:avLst/>
                <a:gdLst/>
                <a:ahLst/>
                <a:cxnLst/>
                <a:rect l="l" t="t" r="r" b="b"/>
                <a:pathLst>
                  <a:path w="102219" h="126957" extrusionOk="0">
                    <a:moveTo>
                      <a:pt x="29945" y="1"/>
                    </a:moveTo>
                    <a:cubicBezTo>
                      <a:pt x="24954" y="679"/>
                      <a:pt x="20087" y="3143"/>
                      <a:pt x="16020" y="5793"/>
                    </a:cubicBezTo>
                    <a:cubicBezTo>
                      <a:pt x="10290" y="9489"/>
                      <a:pt x="3697" y="14911"/>
                      <a:pt x="1541" y="21689"/>
                    </a:cubicBezTo>
                    <a:cubicBezTo>
                      <a:pt x="1" y="26495"/>
                      <a:pt x="1171" y="30130"/>
                      <a:pt x="5546" y="32595"/>
                    </a:cubicBezTo>
                    <a:cubicBezTo>
                      <a:pt x="9920" y="35059"/>
                      <a:pt x="14788" y="36230"/>
                      <a:pt x="19409" y="38078"/>
                    </a:cubicBezTo>
                    <a:cubicBezTo>
                      <a:pt x="23167" y="39496"/>
                      <a:pt x="27357" y="41282"/>
                      <a:pt x="29637" y="44794"/>
                    </a:cubicBezTo>
                    <a:cubicBezTo>
                      <a:pt x="32163" y="48676"/>
                      <a:pt x="31177" y="53359"/>
                      <a:pt x="29021" y="57117"/>
                    </a:cubicBezTo>
                    <a:cubicBezTo>
                      <a:pt x="25817" y="62662"/>
                      <a:pt x="21196" y="66174"/>
                      <a:pt x="16636" y="70487"/>
                    </a:cubicBezTo>
                    <a:cubicBezTo>
                      <a:pt x="14542" y="72521"/>
                      <a:pt x="12015" y="74862"/>
                      <a:pt x="11522" y="77881"/>
                    </a:cubicBezTo>
                    <a:cubicBezTo>
                      <a:pt x="11091" y="80407"/>
                      <a:pt x="12508" y="84166"/>
                      <a:pt x="14850" y="85398"/>
                    </a:cubicBezTo>
                    <a:cubicBezTo>
                      <a:pt x="16112" y="86066"/>
                      <a:pt x="17503" y="86330"/>
                      <a:pt x="18961" y="86330"/>
                    </a:cubicBezTo>
                    <a:cubicBezTo>
                      <a:pt x="23552" y="86330"/>
                      <a:pt x="28804" y="83714"/>
                      <a:pt x="32779" y="82872"/>
                    </a:cubicBezTo>
                    <a:cubicBezTo>
                      <a:pt x="34474" y="82509"/>
                      <a:pt x="36320" y="82269"/>
                      <a:pt x="38174" y="82269"/>
                    </a:cubicBezTo>
                    <a:cubicBezTo>
                      <a:pt x="41037" y="82269"/>
                      <a:pt x="43916" y="82841"/>
                      <a:pt x="46273" y="84412"/>
                    </a:cubicBezTo>
                    <a:cubicBezTo>
                      <a:pt x="52742" y="88664"/>
                      <a:pt x="51202" y="96550"/>
                      <a:pt x="48984" y="102773"/>
                    </a:cubicBezTo>
                    <a:cubicBezTo>
                      <a:pt x="46827" y="109058"/>
                      <a:pt x="42453" y="116452"/>
                      <a:pt x="42699" y="122675"/>
                    </a:cubicBezTo>
                    <a:cubicBezTo>
                      <a:pt x="42699" y="123168"/>
                      <a:pt x="42822" y="123722"/>
                      <a:pt x="43007" y="124215"/>
                    </a:cubicBezTo>
                    <a:cubicBezTo>
                      <a:pt x="43007" y="124207"/>
                      <a:pt x="43009" y="124204"/>
                      <a:pt x="43013" y="124204"/>
                    </a:cubicBezTo>
                    <a:cubicBezTo>
                      <a:pt x="43066" y="124204"/>
                      <a:pt x="43433" y="124812"/>
                      <a:pt x="43371" y="124812"/>
                    </a:cubicBezTo>
                    <a:cubicBezTo>
                      <a:pt x="43362" y="124812"/>
                      <a:pt x="43345" y="124799"/>
                      <a:pt x="43315" y="124770"/>
                    </a:cubicBezTo>
                    <a:lnTo>
                      <a:pt x="43315" y="124770"/>
                    </a:lnTo>
                    <a:cubicBezTo>
                      <a:pt x="44055" y="125571"/>
                      <a:pt x="45102" y="126125"/>
                      <a:pt x="46150" y="126310"/>
                    </a:cubicBezTo>
                    <a:cubicBezTo>
                      <a:pt x="47927" y="126727"/>
                      <a:pt x="50033" y="126956"/>
                      <a:pt x="52203" y="126956"/>
                    </a:cubicBezTo>
                    <a:cubicBezTo>
                      <a:pt x="56125" y="126956"/>
                      <a:pt x="60255" y="126207"/>
                      <a:pt x="63032" y="124462"/>
                    </a:cubicBezTo>
                    <a:cubicBezTo>
                      <a:pt x="68392" y="121011"/>
                      <a:pt x="71781" y="115281"/>
                      <a:pt x="77881" y="112755"/>
                    </a:cubicBezTo>
                    <a:cubicBezTo>
                      <a:pt x="80991" y="111511"/>
                      <a:pt x="84407" y="111020"/>
                      <a:pt x="87793" y="111020"/>
                    </a:cubicBezTo>
                    <a:cubicBezTo>
                      <a:pt x="89438" y="111020"/>
                      <a:pt x="91076" y="111136"/>
                      <a:pt x="92668" y="111338"/>
                    </a:cubicBezTo>
                    <a:cubicBezTo>
                      <a:pt x="93469" y="111461"/>
                      <a:pt x="94270" y="111584"/>
                      <a:pt x="95071" y="111707"/>
                    </a:cubicBezTo>
                    <a:cubicBezTo>
                      <a:pt x="102218" y="63833"/>
                      <a:pt x="75108" y="17376"/>
                      <a:pt x="299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35"/>
              <p:cNvSpPr/>
              <p:nvPr/>
            </p:nvSpPr>
            <p:spPr>
              <a:xfrm>
                <a:off x="3080625" y="3407975"/>
                <a:ext cx="2584750" cy="1998475"/>
              </a:xfrm>
              <a:custGeom>
                <a:avLst/>
                <a:gdLst/>
                <a:ahLst/>
                <a:cxnLst/>
                <a:rect l="l" t="t" r="r" b="b"/>
                <a:pathLst>
                  <a:path w="103390" h="79939" extrusionOk="0">
                    <a:moveTo>
                      <a:pt x="45221" y="0"/>
                    </a:moveTo>
                    <a:cubicBezTo>
                      <a:pt x="44581" y="0"/>
                      <a:pt x="43937" y="310"/>
                      <a:pt x="43315" y="1056"/>
                    </a:cubicBezTo>
                    <a:cubicBezTo>
                      <a:pt x="38633" y="6662"/>
                      <a:pt x="41405" y="14611"/>
                      <a:pt x="41344" y="21080"/>
                    </a:cubicBezTo>
                    <a:cubicBezTo>
                      <a:pt x="41282" y="27550"/>
                      <a:pt x="38386" y="34389"/>
                      <a:pt x="31177" y="35498"/>
                    </a:cubicBezTo>
                    <a:cubicBezTo>
                      <a:pt x="30608" y="35580"/>
                      <a:pt x="30048" y="35618"/>
                      <a:pt x="29495" y="35618"/>
                    </a:cubicBezTo>
                    <a:cubicBezTo>
                      <a:pt x="23414" y="35618"/>
                      <a:pt x="18321" y="30949"/>
                      <a:pt x="13125" y="28351"/>
                    </a:cubicBezTo>
                    <a:cubicBezTo>
                      <a:pt x="11358" y="27433"/>
                      <a:pt x="9610" y="26928"/>
                      <a:pt x="7839" y="26928"/>
                    </a:cubicBezTo>
                    <a:cubicBezTo>
                      <a:pt x="6399" y="26928"/>
                      <a:pt x="4944" y="27262"/>
                      <a:pt x="3451" y="27981"/>
                    </a:cubicBezTo>
                    <a:cubicBezTo>
                      <a:pt x="1603" y="28844"/>
                      <a:pt x="1" y="29953"/>
                      <a:pt x="124" y="32171"/>
                    </a:cubicBezTo>
                    <a:cubicBezTo>
                      <a:pt x="370" y="37038"/>
                      <a:pt x="4252" y="41659"/>
                      <a:pt x="6717" y="45664"/>
                    </a:cubicBezTo>
                    <a:cubicBezTo>
                      <a:pt x="10290" y="51333"/>
                      <a:pt x="12447" y="57679"/>
                      <a:pt x="11646" y="64395"/>
                    </a:cubicBezTo>
                    <a:cubicBezTo>
                      <a:pt x="11091" y="69139"/>
                      <a:pt x="9613" y="73699"/>
                      <a:pt x="7210" y="77827"/>
                    </a:cubicBezTo>
                    <a:cubicBezTo>
                      <a:pt x="14130" y="79245"/>
                      <a:pt x="21098" y="79938"/>
                      <a:pt x="28014" y="79938"/>
                    </a:cubicBezTo>
                    <a:cubicBezTo>
                      <a:pt x="56259" y="79938"/>
                      <a:pt x="83641" y="68375"/>
                      <a:pt x="103389" y="47389"/>
                    </a:cubicBezTo>
                    <a:cubicBezTo>
                      <a:pt x="103081" y="43754"/>
                      <a:pt x="101541" y="40304"/>
                      <a:pt x="99015" y="37654"/>
                    </a:cubicBezTo>
                    <a:cubicBezTo>
                      <a:pt x="96077" y="34356"/>
                      <a:pt x="92941" y="32913"/>
                      <a:pt x="89217" y="32913"/>
                    </a:cubicBezTo>
                    <a:cubicBezTo>
                      <a:pt x="87863" y="32913"/>
                      <a:pt x="86432" y="33103"/>
                      <a:pt x="84905" y="33465"/>
                    </a:cubicBezTo>
                    <a:cubicBezTo>
                      <a:pt x="79976" y="34635"/>
                      <a:pt x="75108" y="36422"/>
                      <a:pt x="69994" y="36422"/>
                    </a:cubicBezTo>
                    <a:cubicBezTo>
                      <a:pt x="69870" y="36424"/>
                      <a:pt x="69746" y="36425"/>
                      <a:pt x="69621" y="36425"/>
                    </a:cubicBezTo>
                    <a:cubicBezTo>
                      <a:pt x="64944" y="36425"/>
                      <a:pt x="60363" y="35276"/>
                      <a:pt x="57302" y="31555"/>
                    </a:cubicBezTo>
                    <a:cubicBezTo>
                      <a:pt x="54591" y="28289"/>
                      <a:pt x="53728" y="24161"/>
                      <a:pt x="53174" y="20094"/>
                    </a:cubicBezTo>
                    <a:cubicBezTo>
                      <a:pt x="52558" y="15658"/>
                      <a:pt x="52496" y="10914"/>
                      <a:pt x="50894" y="6662"/>
                    </a:cubicBezTo>
                    <a:cubicBezTo>
                      <a:pt x="50205" y="4843"/>
                      <a:pt x="47750" y="0"/>
                      <a:pt x="4522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35"/>
              <p:cNvSpPr/>
              <p:nvPr/>
            </p:nvSpPr>
            <p:spPr>
              <a:xfrm>
                <a:off x="2093375" y="914000"/>
                <a:ext cx="150925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7" h="5335" extrusionOk="0">
                    <a:moveTo>
                      <a:pt x="4827" y="0"/>
                    </a:moveTo>
                    <a:cubicBezTo>
                      <a:pt x="4633" y="0"/>
                      <a:pt x="4431" y="77"/>
                      <a:pt x="4248" y="260"/>
                    </a:cubicBezTo>
                    <a:lnTo>
                      <a:pt x="612" y="3895"/>
                    </a:lnTo>
                    <a:cubicBezTo>
                      <a:pt x="1" y="4507"/>
                      <a:pt x="539" y="5334"/>
                      <a:pt x="1184" y="5334"/>
                    </a:cubicBezTo>
                    <a:cubicBezTo>
                      <a:pt x="1384" y="5334"/>
                      <a:pt x="1594" y="5255"/>
                      <a:pt x="1783" y="5066"/>
                    </a:cubicBezTo>
                    <a:lnTo>
                      <a:pt x="5418" y="1492"/>
                    </a:lnTo>
                    <a:cubicBezTo>
                      <a:pt x="6036" y="875"/>
                      <a:pt x="5481" y="0"/>
                      <a:pt x="482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35"/>
              <p:cNvSpPr/>
              <p:nvPr/>
            </p:nvSpPr>
            <p:spPr>
              <a:xfrm>
                <a:off x="2319650" y="992550"/>
                <a:ext cx="127950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18" h="4465" extrusionOk="0">
                    <a:moveTo>
                      <a:pt x="1210" y="0"/>
                    </a:moveTo>
                    <a:cubicBezTo>
                      <a:pt x="556" y="0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4" y="4388"/>
                      <a:pt x="3717" y="4464"/>
                      <a:pt x="3912" y="4464"/>
                    </a:cubicBezTo>
                    <a:cubicBezTo>
                      <a:pt x="4564" y="4464"/>
                      <a:pt x="5117" y="3603"/>
                      <a:pt x="4500" y="3033"/>
                    </a:cubicBezTo>
                    <a:lnTo>
                      <a:pt x="1789" y="260"/>
                    </a:lnTo>
                    <a:cubicBezTo>
                      <a:pt x="1606" y="77"/>
                      <a:pt x="1404" y="0"/>
                      <a:pt x="121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5"/>
              <p:cNvSpPr/>
              <p:nvPr/>
            </p:nvSpPr>
            <p:spPr>
              <a:xfrm>
                <a:off x="2161150" y="1275975"/>
                <a:ext cx="117025" cy="101025"/>
              </a:xfrm>
              <a:custGeom>
                <a:avLst/>
                <a:gdLst/>
                <a:ahLst/>
                <a:cxnLst/>
                <a:rect l="l" t="t" r="r" b="b"/>
                <a:pathLst>
                  <a:path w="4681" h="4041" extrusionOk="0">
                    <a:moveTo>
                      <a:pt x="3418" y="0"/>
                    </a:moveTo>
                    <a:cubicBezTo>
                      <a:pt x="3219" y="0"/>
                      <a:pt x="3014" y="77"/>
                      <a:pt x="2830" y="260"/>
                    </a:cubicBezTo>
                    <a:lnTo>
                      <a:pt x="612" y="2602"/>
                    </a:lnTo>
                    <a:cubicBezTo>
                      <a:pt x="1" y="3214"/>
                      <a:pt x="539" y="4041"/>
                      <a:pt x="1184" y="4041"/>
                    </a:cubicBezTo>
                    <a:cubicBezTo>
                      <a:pt x="1384" y="4041"/>
                      <a:pt x="1594" y="3962"/>
                      <a:pt x="1783" y="3772"/>
                    </a:cubicBezTo>
                    <a:lnTo>
                      <a:pt x="4063" y="1493"/>
                    </a:lnTo>
                    <a:cubicBezTo>
                      <a:pt x="4681" y="875"/>
                      <a:pt x="4089" y="0"/>
                      <a:pt x="341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5"/>
              <p:cNvSpPr/>
              <p:nvPr/>
            </p:nvSpPr>
            <p:spPr>
              <a:xfrm>
                <a:off x="1843850" y="13219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4"/>
                      <a:pt x="4646" y="5343"/>
                      <a:pt x="4846" y="5343"/>
                    </a:cubicBezTo>
                    <a:cubicBezTo>
                      <a:pt x="5491" y="5343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5"/>
              <p:cNvSpPr/>
              <p:nvPr/>
            </p:nvSpPr>
            <p:spPr>
              <a:xfrm>
                <a:off x="2160900" y="1537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4372" y="0"/>
                    </a:moveTo>
                    <a:cubicBezTo>
                      <a:pt x="4167" y="0"/>
                      <a:pt x="3954" y="80"/>
                      <a:pt x="3765" y="269"/>
                    </a:cubicBezTo>
                    <a:lnTo>
                      <a:pt x="622" y="3411"/>
                    </a:lnTo>
                    <a:cubicBezTo>
                      <a:pt x="0" y="4033"/>
                      <a:pt x="567" y="4878"/>
                      <a:pt x="1227" y="4878"/>
                    </a:cubicBezTo>
                    <a:cubicBezTo>
                      <a:pt x="1417" y="4878"/>
                      <a:pt x="1614" y="4809"/>
                      <a:pt x="1793" y="4643"/>
                    </a:cubicBezTo>
                    <a:lnTo>
                      <a:pt x="4997" y="1440"/>
                    </a:lnTo>
                    <a:cubicBezTo>
                      <a:pt x="5609" y="828"/>
                      <a:pt x="5034" y="0"/>
                      <a:pt x="43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5"/>
              <p:cNvSpPr/>
              <p:nvPr/>
            </p:nvSpPr>
            <p:spPr>
              <a:xfrm>
                <a:off x="2489250" y="1605400"/>
                <a:ext cx="127025" cy="109225"/>
              </a:xfrm>
              <a:custGeom>
                <a:avLst/>
                <a:gdLst/>
                <a:ahLst/>
                <a:cxnLst/>
                <a:rect l="l" t="t" r="r" b="b"/>
                <a:pathLst>
                  <a:path w="5081" h="4369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385" y="4151"/>
                    </a:lnTo>
                    <a:cubicBezTo>
                      <a:pt x="3551" y="4303"/>
                      <a:pt x="3737" y="4369"/>
                      <a:pt x="3917" y="4369"/>
                    </a:cubicBezTo>
                    <a:cubicBezTo>
                      <a:pt x="4533" y="4369"/>
                      <a:pt x="5080" y="3600"/>
                      <a:pt x="4555" y="2980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5"/>
              <p:cNvSpPr/>
              <p:nvPr/>
            </p:nvSpPr>
            <p:spPr>
              <a:xfrm>
                <a:off x="1604950" y="16949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401" y="1"/>
                    </a:moveTo>
                    <a:cubicBezTo>
                      <a:pt x="4207" y="1"/>
                      <a:pt x="4005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lnTo>
                      <a:pt x="4992" y="1493"/>
                    </a:lnTo>
                    <a:cubicBezTo>
                      <a:pt x="5610" y="875"/>
                      <a:pt x="5055" y="1"/>
                      <a:pt x="440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5"/>
              <p:cNvSpPr/>
              <p:nvPr/>
            </p:nvSpPr>
            <p:spPr>
              <a:xfrm>
                <a:off x="1900825" y="183182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4"/>
                      <a:pt x="4794" y="5344"/>
                    </a:cubicBezTo>
                    <a:cubicBezTo>
                      <a:pt x="5456" y="5344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5"/>
              <p:cNvSpPr/>
              <p:nvPr/>
            </p:nvSpPr>
            <p:spPr>
              <a:xfrm>
                <a:off x="2410700" y="1865725"/>
                <a:ext cx="150650" cy="134225"/>
              </a:xfrm>
              <a:custGeom>
                <a:avLst/>
                <a:gdLst/>
                <a:ahLst/>
                <a:cxnLst/>
                <a:rect l="l" t="t" r="r" b="b"/>
                <a:pathLst>
                  <a:path w="6026" h="5369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39"/>
                    </a:cubicBezTo>
                    <a:lnTo>
                      <a:pt x="4185" y="5075"/>
                    </a:lnTo>
                    <a:cubicBezTo>
                      <a:pt x="4378" y="5282"/>
                      <a:pt x="4596" y="5369"/>
                      <a:pt x="4805" y="5369"/>
                    </a:cubicBezTo>
                    <a:cubicBezTo>
                      <a:pt x="5462" y="5369"/>
                      <a:pt x="6026" y="4512"/>
                      <a:pt x="5418" y="3904"/>
                    </a:cubicBezTo>
                    <a:lnTo>
                      <a:pt x="1782" y="269"/>
                    </a:lnTo>
                    <a:cubicBezTo>
                      <a:pt x="1593" y="79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5"/>
              <p:cNvSpPr/>
              <p:nvPr/>
            </p:nvSpPr>
            <p:spPr>
              <a:xfrm>
                <a:off x="2886650" y="1808925"/>
                <a:ext cx="1401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5" extrusionOk="0">
                    <a:moveTo>
                      <a:pt x="4342" y="1"/>
                    </a:moveTo>
                    <a:cubicBezTo>
                      <a:pt x="4144" y="1"/>
                      <a:pt x="3938" y="78"/>
                      <a:pt x="3755" y="261"/>
                    </a:cubicBezTo>
                    <a:lnTo>
                      <a:pt x="613" y="3465"/>
                    </a:lnTo>
                    <a:cubicBezTo>
                      <a:pt x="1" y="4077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6"/>
                    </a:cubicBezTo>
                    <a:lnTo>
                      <a:pt x="4987" y="1493"/>
                    </a:ln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5"/>
              <p:cNvSpPr/>
              <p:nvPr/>
            </p:nvSpPr>
            <p:spPr>
              <a:xfrm>
                <a:off x="1492650" y="2115250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1184" y="1"/>
                    </a:moveTo>
                    <a:cubicBezTo>
                      <a:pt x="538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22" y="5264"/>
                      <a:pt x="4624" y="5344"/>
                      <a:pt x="4820" y="5344"/>
                    </a:cubicBezTo>
                    <a:cubicBezTo>
                      <a:pt x="5455" y="5344"/>
                      <a:pt x="6029" y="4516"/>
                      <a:pt x="5418" y="3904"/>
                    </a:cubicBezTo>
                    <a:lnTo>
                      <a:pt x="1782" y="269"/>
                    </a:lnTo>
                    <a:cubicBezTo>
                      <a:pt x="1593" y="80"/>
                      <a:pt x="1383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5"/>
              <p:cNvSpPr/>
              <p:nvPr/>
            </p:nvSpPr>
            <p:spPr>
              <a:xfrm>
                <a:off x="1722325" y="2296375"/>
                <a:ext cx="147425" cy="132350"/>
              </a:xfrm>
              <a:custGeom>
                <a:avLst/>
                <a:gdLst/>
                <a:ahLst/>
                <a:cxnLst/>
                <a:rect l="l" t="t" r="r" b="b"/>
                <a:pathLst>
                  <a:path w="5897" h="5294" extrusionOk="0">
                    <a:moveTo>
                      <a:pt x="4728" y="1"/>
                    </a:moveTo>
                    <a:cubicBezTo>
                      <a:pt x="4525" y="1"/>
                      <a:pt x="4310" y="87"/>
                      <a:pt x="4117" y="295"/>
                    </a:cubicBezTo>
                    <a:lnTo>
                      <a:pt x="482" y="3930"/>
                    </a:lnTo>
                    <a:cubicBezTo>
                      <a:pt x="1" y="4555"/>
                      <a:pt x="534" y="5294"/>
                      <a:pt x="1173" y="5294"/>
                    </a:cubicBezTo>
                    <a:cubicBezTo>
                      <a:pt x="1352" y="5294"/>
                      <a:pt x="1539" y="5236"/>
                      <a:pt x="1714" y="5101"/>
                    </a:cubicBezTo>
                    <a:lnTo>
                      <a:pt x="5288" y="1465"/>
                    </a:lnTo>
                    <a:cubicBezTo>
                      <a:pt x="5896" y="857"/>
                      <a:pt x="5368" y="1"/>
                      <a:pt x="472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5"/>
              <p:cNvSpPr/>
              <p:nvPr/>
            </p:nvSpPr>
            <p:spPr>
              <a:xfrm>
                <a:off x="2138050" y="208137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75" y="0"/>
                      <a:pt x="0" y="828"/>
                      <a:pt x="612" y="1439"/>
                    </a:cubicBezTo>
                    <a:cubicBezTo>
                      <a:pt x="1660" y="2487"/>
                      <a:pt x="2707" y="3596"/>
                      <a:pt x="3754" y="4643"/>
                    </a:cubicBezTo>
                    <a:cubicBezTo>
                      <a:pt x="3938" y="4826"/>
                      <a:pt x="4143" y="4903"/>
                      <a:pt x="4342" y="4903"/>
                    </a:cubicBezTo>
                    <a:cubicBezTo>
                      <a:pt x="5013" y="4903"/>
                      <a:pt x="5605" y="4029"/>
                      <a:pt x="4987" y="3411"/>
                    </a:cubicBezTo>
                    <a:cubicBezTo>
                      <a:pt x="3939" y="2364"/>
                      <a:pt x="2892" y="1316"/>
                      <a:pt x="1783" y="269"/>
                    </a:cubicBezTo>
                    <a:cubicBezTo>
                      <a:pt x="1608" y="79"/>
                      <a:pt x="1406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5"/>
              <p:cNvSpPr/>
              <p:nvPr/>
            </p:nvSpPr>
            <p:spPr>
              <a:xfrm>
                <a:off x="2104025" y="234190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4376" y="1"/>
                    </a:moveTo>
                    <a:cubicBezTo>
                      <a:pt x="4185" y="1"/>
                      <a:pt x="3991" y="77"/>
                      <a:pt x="3822" y="261"/>
                    </a:cubicBezTo>
                    <a:lnTo>
                      <a:pt x="618" y="3464"/>
                    </a:lnTo>
                    <a:cubicBezTo>
                      <a:pt x="1" y="4034"/>
                      <a:pt x="590" y="4896"/>
                      <a:pt x="1259" y="4896"/>
                    </a:cubicBezTo>
                    <a:cubicBezTo>
                      <a:pt x="1459" y="4896"/>
                      <a:pt x="1666" y="4819"/>
                      <a:pt x="1850" y="4635"/>
                    </a:cubicBezTo>
                    <a:cubicBezTo>
                      <a:pt x="2897" y="3588"/>
                      <a:pt x="3945" y="2540"/>
                      <a:pt x="4992" y="1493"/>
                    </a:cubicBezTo>
                    <a:cubicBezTo>
                      <a:pt x="5610" y="875"/>
                      <a:pt x="5018" y="1"/>
                      <a:pt x="4376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5"/>
              <p:cNvSpPr/>
              <p:nvPr/>
            </p:nvSpPr>
            <p:spPr>
              <a:xfrm>
                <a:off x="1333825" y="2580650"/>
                <a:ext cx="140275" cy="122400"/>
              </a:xfrm>
              <a:custGeom>
                <a:avLst/>
                <a:gdLst/>
                <a:ahLst/>
                <a:cxnLst/>
                <a:rect l="l" t="t" r="r" b="b"/>
                <a:pathLst>
                  <a:path w="5611" h="4896" extrusionOk="0">
                    <a:moveTo>
                      <a:pt x="1263" y="1"/>
                    </a:moveTo>
                    <a:cubicBezTo>
                      <a:pt x="593" y="1"/>
                      <a:pt x="1" y="875"/>
                      <a:pt x="619" y="1493"/>
                    </a:cubicBezTo>
                    <a:lnTo>
                      <a:pt x="3822" y="4635"/>
                    </a:lnTo>
                    <a:cubicBezTo>
                      <a:pt x="4006" y="4818"/>
                      <a:pt x="4208" y="4895"/>
                      <a:pt x="4402" y="4895"/>
                    </a:cubicBezTo>
                    <a:cubicBezTo>
                      <a:pt x="5056" y="4895"/>
                      <a:pt x="5611" y="4021"/>
                      <a:pt x="4993" y="3403"/>
                    </a:cubicBezTo>
                    <a:lnTo>
                      <a:pt x="1851" y="261"/>
                    </a:lnTo>
                    <a:cubicBezTo>
                      <a:pt x="1668" y="78"/>
                      <a:pt x="1462" y="1"/>
                      <a:pt x="126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5"/>
              <p:cNvSpPr/>
              <p:nvPr/>
            </p:nvSpPr>
            <p:spPr>
              <a:xfrm>
                <a:off x="1627925" y="2738400"/>
                <a:ext cx="140500" cy="122675"/>
              </a:xfrm>
              <a:custGeom>
                <a:avLst/>
                <a:gdLst/>
                <a:ahLst/>
                <a:cxnLst/>
                <a:rect l="l" t="t" r="r" b="b"/>
                <a:pathLst>
                  <a:path w="5620" h="4907" extrusionOk="0">
                    <a:moveTo>
                      <a:pt x="4339" y="0"/>
                    </a:moveTo>
                    <a:cubicBezTo>
                      <a:pt x="4144" y="0"/>
                      <a:pt x="3944" y="70"/>
                      <a:pt x="3765" y="235"/>
                    </a:cubicBezTo>
                    <a:lnTo>
                      <a:pt x="623" y="3439"/>
                    </a:lnTo>
                    <a:cubicBezTo>
                      <a:pt x="1" y="4061"/>
                      <a:pt x="568" y="4907"/>
                      <a:pt x="1228" y="4907"/>
                    </a:cubicBezTo>
                    <a:cubicBezTo>
                      <a:pt x="1417" y="4907"/>
                      <a:pt x="1615" y="4837"/>
                      <a:pt x="1794" y="4672"/>
                    </a:cubicBezTo>
                    <a:lnTo>
                      <a:pt x="4997" y="1468"/>
                    </a:lnTo>
                    <a:cubicBezTo>
                      <a:pt x="5620" y="846"/>
                      <a:pt x="5015" y="0"/>
                      <a:pt x="433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5"/>
              <p:cNvSpPr/>
              <p:nvPr/>
            </p:nvSpPr>
            <p:spPr>
              <a:xfrm>
                <a:off x="2104150" y="2682100"/>
                <a:ext cx="125950" cy="10862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4345" extrusionOk="0">
                    <a:moveTo>
                      <a:pt x="1237" y="1"/>
                    </a:moveTo>
                    <a:cubicBezTo>
                      <a:pt x="575" y="1"/>
                      <a:pt x="1" y="828"/>
                      <a:pt x="613" y="1440"/>
                    </a:cubicBezTo>
                    <a:lnTo>
                      <a:pt x="3385" y="4151"/>
                    </a:lnTo>
                    <a:cubicBezTo>
                      <a:pt x="3547" y="4286"/>
                      <a:pt x="3724" y="4344"/>
                      <a:pt x="3895" y="4344"/>
                    </a:cubicBezTo>
                    <a:cubicBezTo>
                      <a:pt x="4504" y="4344"/>
                      <a:pt x="5037" y="3606"/>
                      <a:pt x="4556" y="2980"/>
                    </a:cubicBezTo>
                    <a:lnTo>
                      <a:pt x="1845" y="269"/>
                    </a:lnTo>
                    <a:cubicBezTo>
                      <a:pt x="1656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5"/>
              <p:cNvSpPr/>
              <p:nvPr/>
            </p:nvSpPr>
            <p:spPr>
              <a:xfrm>
                <a:off x="2579875" y="2703875"/>
                <a:ext cx="12960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4501" extrusionOk="0">
                    <a:moveTo>
                      <a:pt x="3921" y="1"/>
                    </a:moveTo>
                    <a:cubicBezTo>
                      <a:pt x="3722" y="1"/>
                      <a:pt x="3516" y="78"/>
                      <a:pt x="3333" y="261"/>
                    </a:cubicBezTo>
                    <a:lnTo>
                      <a:pt x="622" y="3033"/>
                    </a:lnTo>
                    <a:cubicBezTo>
                      <a:pt x="0" y="3656"/>
                      <a:pt x="605" y="4501"/>
                      <a:pt x="1281" y="4501"/>
                    </a:cubicBezTo>
                    <a:cubicBezTo>
                      <a:pt x="1475" y="4501"/>
                      <a:pt x="1676" y="4431"/>
                      <a:pt x="1855" y="4266"/>
                    </a:cubicBezTo>
                    <a:lnTo>
                      <a:pt x="4566" y="1493"/>
                    </a:lnTo>
                    <a:cubicBezTo>
                      <a:pt x="5183" y="875"/>
                      <a:pt x="4592" y="1"/>
                      <a:pt x="392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5"/>
              <p:cNvSpPr/>
              <p:nvPr/>
            </p:nvSpPr>
            <p:spPr>
              <a:xfrm>
                <a:off x="1380825" y="3169075"/>
                <a:ext cx="137950" cy="121325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3" extrusionOk="0">
                    <a:moveTo>
                      <a:pt x="4309" y="0"/>
                    </a:moveTo>
                    <a:cubicBezTo>
                      <a:pt x="4115" y="0"/>
                      <a:pt x="3912" y="77"/>
                      <a:pt x="3729" y="260"/>
                    </a:cubicBezTo>
                    <a:lnTo>
                      <a:pt x="525" y="3464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0"/>
                      <a:pt x="43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5"/>
              <p:cNvSpPr/>
              <p:nvPr/>
            </p:nvSpPr>
            <p:spPr>
              <a:xfrm>
                <a:off x="1852975" y="3092400"/>
                <a:ext cx="41600" cy="186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441" extrusionOk="0">
                    <a:moveTo>
                      <a:pt x="832" y="0"/>
                    </a:moveTo>
                    <a:cubicBezTo>
                      <a:pt x="432" y="0"/>
                      <a:pt x="31" y="247"/>
                      <a:pt x="0" y="740"/>
                    </a:cubicBezTo>
                    <a:lnTo>
                      <a:pt x="0" y="6655"/>
                    </a:lnTo>
                    <a:cubicBezTo>
                      <a:pt x="31" y="7178"/>
                      <a:pt x="432" y="7440"/>
                      <a:pt x="832" y="7440"/>
                    </a:cubicBezTo>
                    <a:cubicBezTo>
                      <a:pt x="1233" y="7440"/>
                      <a:pt x="1633" y="7178"/>
                      <a:pt x="1664" y="6655"/>
                    </a:cubicBezTo>
                    <a:lnTo>
                      <a:pt x="1664" y="740"/>
                    </a:lnTo>
                    <a:cubicBezTo>
                      <a:pt x="1633" y="247"/>
                      <a:pt x="1233" y="0"/>
                      <a:pt x="83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5"/>
              <p:cNvSpPr/>
              <p:nvPr/>
            </p:nvSpPr>
            <p:spPr>
              <a:xfrm>
                <a:off x="2261175" y="3148225"/>
                <a:ext cx="41600" cy="11825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4730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3990"/>
                    </a:lnTo>
                    <a:cubicBezTo>
                      <a:pt x="31" y="4483"/>
                      <a:pt x="431" y="4730"/>
                      <a:pt x="832" y="4730"/>
                    </a:cubicBezTo>
                    <a:cubicBezTo>
                      <a:pt x="1232" y="4730"/>
                      <a:pt x="1633" y="4483"/>
                      <a:pt x="1664" y="3990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5"/>
              <p:cNvSpPr/>
              <p:nvPr/>
            </p:nvSpPr>
            <p:spPr>
              <a:xfrm>
                <a:off x="2714025" y="3012675"/>
                <a:ext cx="4315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4715" extrusionOk="0">
                    <a:moveTo>
                      <a:pt x="840" y="1"/>
                    </a:moveTo>
                    <a:cubicBezTo>
                      <a:pt x="432" y="1"/>
                      <a:pt x="31" y="262"/>
                      <a:pt x="1" y="786"/>
                    </a:cubicBezTo>
                    <a:lnTo>
                      <a:pt x="1" y="3929"/>
                    </a:lnTo>
                    <a:cubicBezTo>
                      <a:pt x="31" y="4452"/>
                      <a:pt x="432" y="4714"/>
                      <a:pt x="840" y="4714"/>
                    </a:cubicBezTo>
                    <a:cubicBezTo>
                      <a:pt x="1248" y="4714"/>
                      <a:pt x="1664" y="4452"/>
                      <a:pt x="1726" y="3929"/>
                    </a:cubicBezTo>
                    <a:lnTo>
                      <a:pt x="1726" y="786"/>
                    </a:lnTo>
                    <a:cubicBezTo>
                      <a:pt x="1664" y="262"/>
                      <a:pt x="1248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5"/>
              <p:cNvSpPr/>
              <p:nvPr/>
            </p:nvSpPr>
            <p:spPr>
              <a:xfrm>
                <a:off x="3001275" y="2919525"/>
                <a:ext cx="137950" cy="121350"/>
              </a:xfrm>
              <a:custGeom>
                <a:avLst/>
                <a:gdLst/>
                <a:ahLst/>
                <a:cxnLst/>
                <a:rect l="l" t="t" r="r" b="b"/>
                <a:pathLst>
                  <a:path w="5518" h="4854" extrusionOk="0">
                    <a:moveTo>
                      <a:pt x="4309" y="1"/>
                    </a:moveTo>
                    <a:cubicBezTo>
                      <a:pt x="4115" y="1"/>
                      <a:pt x="3912" y="78"/>
                      <a:pt x="3729" y="261"/>
                    </a:cubicBezTo>
                    <a:lnTo>
                      <a:pt x="525" y="3465"/>
                    </a:lnTo>
                    <a:cubicBezTo>
                      <a:pt x="0" y="4085"/>
                      <a:pt x="547" y="4853"/>
                      <a:pt x="1193" y="4853"/>
                    </a:cubicBezTo>
                    <a:cubicBezTo>
                      <a:pt x="1381" y="4853"/>
                      <a:pt x="1577" y="4788"/>
                      <a:pt x="1758" y="4635"/>
                    </a:cubicBezTo>
                    <a:lnTo>
                      <a:pt x="4900" y="1493"/>
                    </a:lnTo>
                    <a:cubicBezTo>
                      <a:pt x="5518" y="875"/>
                      <a:pt x="4963" y="1"/>
                      <a:pt x="43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5"/>
              <p:cNvSpPr/>
              <p:nvPr/>
            </p:nvSpPr>
            <p:spPr>
              <a:xfrm>
                <a:off x="1526600" y="3531775"/>
                <a:ext cx="140050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5602" h="4928" extrusionOk="0">
                    <a:moveTo>
                      <a:pt x="1200" y="0"/>
                    </a:moveTo>
                    <a:cubicBezTo>
                      <a:pt x="531" y="0"/>
                      <a:pt x="0" y="870"/>
                      <a:pt x="609" y="1526"/>
                    </a:cubicBezTo>
                    <a:lnTo>
                      <a:pt x="3752" y="4668"/>
                    </a:lnTo>
                    <a:cubicBezTo>
                      <a:pt x="3935" y="4851"/>
                      <a:pt x="4140" y="4928"/>
                      <a:pt x="4339" y="4928"/>
                    </a:cubicBezTo>
                    <a:cubicBezTo>
                      <a:pt x="5010" y="4928"/>
                      <a:pt x="5602" y="4053"/>
                      <a:pt x="4984" y="3436"/>
                    </a:cubicBezTo>
                    <a:lnTo>
                      <a:pt x="1842" y="293"/>
                    </a:lnTo>
                    <a:cubicBezTo>
                      <a:pt x="1635" y="87"/>
                      <a:pt x="1410" y="0"/>
                      <a:pt x="12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5"/>
              <p:cNvSpPr/>
              <p:nvPr/>
            </p:nvSpPr>
            <p:spPr>
              <a:xfrm>
                <a:off x="1943850" y="3590300"/>
                <a:ext cx="41625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7"/>
                    </a:cubicBezTo>
                    <a:lnTo>
                      <a:pt x="1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7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5"/>
              <p:cNvSpPr/>
              <p:nvPr/>
            </p:nvSpPr>
            <p:spPr>
              <a:xfrm>
                <a:off x="1628200" y="3883575"/>
                <a:ext cx="15112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45" h="534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4247" y="5075"/>
                    </a:lnTo>
                    <a:cubicBezTo>
                      <a:pt x="4436" y="5265"/>
                      <a:pt x="4646" y="5344"/>
                      <a:pt x="4847" y="5344"/>
                    </a:cubicBezTo>
                    <a:cubicBezTo>
                      <a:pt x="5495" y="5344"/>
                      <a:pt x="6044" y="4516"/>
                      <a:pt x="5479" y="3905"/>
                    </a:cubicBezTo>
                    <a:cubicBezTo>
                      <a:pt x="4247" y="2672"/>
                      <a:pt x="3015" y="1440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5"/>
              <p:cNvSpPr/>
              <p:nvPr/>
            </p:nvSpPr>
            <p:spPr>
              <a:xfrm>
                <a:off x="1939225" y="4099775"/>
                <a:ext cx="1186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4746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3759" y="1664"/>
                    </a:lnTo>
                    <a:cubicBezTo>
                      <a:pt x="4745" y="1603"/>
                      <a:pt x="4745" y="62"/>
                      <a:pt x="375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5"/>
              <p:cNvSpPr/>
              <p:nvPr/>
            </p:nvSpPr>
            <p:spPr>
              <a:xfrm>
                <a:off x="1968600" y="4382650"/>
                <a:ext cx="127650" cy="110500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20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3" y="1440"/>
                    </a:cubicBezTo>
                    <a:cubicBezTo>
                      <a:pt x="1475" y="2364"/>
                      <a:pt x="2399" y="3227"/>
                      <a:pt x="3324" y="4151"/>
                    </a:cubicBezTo>
                    <a:cubicBezTo>
                      <a:pt x="3513" y="4340"/>
                      <a:pt x="3723" y="4419"/>
                      <a:pt x="3922" y="4419"/>
                    </a:cubicBezTo>
                    <a:cubicBezTo>
                      <a:pt x="4568" y="4419"/>
                      <a:pt x="5106" y="3592"/>
                      <a:pt x="4494" y="2980"/>
                    </a:cubicBezTo>
                    <a:cubicBezTo>
                      <a:pt x="3632" y="2056"/>
                      <a:pt x="2707" y="1132"/>
                      <a:pt x="1783" y="269"/>
                    </a:cubicBez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2205825" y="4372500"/>
                <a:ext cx="126925" cy="109875"/>
              </a:xfrm>
              <a:custGeom>
                <a:avLst/>
                <a:gdLst/>
                <a:ahLst/>
                <a:cxnLst/>
                <a:rect l="l" t="t" r="r" b="b"/>
                <a:pathLst>
                  <a:path w="5077" h="4395" extrusionOk="0">
                    <a:moveTo>
                      <a:pt x="3902" y="1"/>
                    </a:moveTo>
                    <a:cubicBezTo>
                      <a:pt x="3710" y="1"/>
                      <a:pt x="3508" y="73"/>
                      <a:pt x="3323" y="244"/>
                    </a:cubicBezTo>
                    <a:cubicBezTo>
                      <a:pt x="2461" y="1107"/>
                      <a:pt x="1536" y="2031"/>
                      <a:pt x="612" y="2955"/>
                    </a:cubicBezTo>
                    <a:cubicBezTo>
                      <a:pt x="0" y="3567"/>
                      <a:pt x="575" y="4394"/>
                      <a:pt x="1237" y="4394"/>
                    </a:cubicBezTo>
                    <a:cubicBezTo>
                      <a:pt x="1442" y="4394"/>
                      <a:pt x="1655" y="4315"/>
                      <a:pt x="1844" y="4126"/>
                    </a:cubicBezTo>
                    <a:lnTo>
                      <a:pt x="4555" y="1415"/>
                    </a:lnTo>
                    <a:cubicBezTo>
                      <a:pt x="5076" y="799"/>
                      <a:pt x="4541" y="1"/>
                      <a:pt x="390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4177475" y="947675"/>
                <a:ext cx="129450" cy="111175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4447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3385" y="4212"/>
                    </a:lnTo>
                    <a:cubicBezTo>
                      <a:pt x="3550" y="4377"/>
                      <a:pt x="3740" y="4447"/>
                      <a:pt x="3926" y="4447"/>
                    </a:cubicBezTo>
                    <a:cubicBezTo>
                      <a:pt x="4573" y="4447"/>
                      <a:pt x="5178" y="3602"/>
                      <a:pt x="4555" y="2980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5"/>
              <p:cNvSpPr/>
              <p:nvPr/>
            </p:nvSpPr>
            <p:spPr>
              <a:xfrm>
                <a:off x="4607125" y="733325"/>
                <a:ext cx="4160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6656" extrusionOk="0">
                    <a:moveTo>
                      <a:pt x="832" y="1"/>
                    </a:moveTo>
                    <a:cubicBezTo>
                      <a:pt x="416" y="1"/>
                      <a:pt x="0" y="278"/>
                      <a:pt x="0" y="833"/>
                    </a:cubicBezTo>
                    <a:lnTo>
                      <a:pt x="0" y="5824"/>
                    </a:lnTo>
                    <a:cubicBezTo>
                      <a:pt x="0" y="6378"/>
                      <a:pt x="416" y="6655"/>
                      <a:pt x="832" y="6655"/>
                    </a:cubicBezTo>
                    <a:cubicBezTo>
                      <a:pt x="1248" y="6655"/>
                      <a:pt x="1664" y="6378"/>
                      <a:pt x="1664" y="5824"/>
                    </a:cubicBezTo>
                    <a:lnTo>
                      <a:pt x="1664" y="833"/>
                    </a:lnTo>
                    <a:cubicBezTo>
                      <a:pt x="1664" y="278"/>
                      <a:pt x="1248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35"/>
              <p:cNvSpPr/>
              <p:nvPr/>
            </p:nvSpPr>
            <p:spPr>
              <a:xfrm>
                <a:off x="4530200" y="1095550"/>
                <a:ext cx="14775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5237" extrusionOk="0">
                    <a:moveTo>
                      <a:pt x="1238" y="0"/>
                    </a:moveTo>
                    <a:cubicBezTo>
                      <a:pt x="575" y="0"/>
                      <a:pt x="1" y="828"/>
                      <a:pt x="613" y="1439"/>
                    </a:cubicBezTo>
                    <a:lnTo>
                      <a:pt x="4248" y="5074"/>
                    </a:lnTo>
                    <a:cubicBezTo>
                      <a:pt x="4411" y="5187"/>
                      <a:pt x="4581" y="5236"/>
                      <a:pt x="4744" y="5236"/>
                    </a:cubicBezTo>
                    <a:cubicBezTo>
                      <a:pt x="5383" y="5236"/>
                      <a:pt x="5910" y="4481"/>
                      <a:pt x="5419" y="3842"/>
                    </a:cubicBezTo>
                    <a:lnTo>
                      <a:pt x="1845" y="269"/>
                    </a:lnTo>
                    <a:cubicBezTo>
                      <a:pt x="1656" y="79"/>
                      <a:pt x="1442" y="0"/>
                      <a:pt x="12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4993850" y="800000"/>
                <a:ext cx="106250" cy="88725"/>
              </a:xfrm>
              <a:custGeom>
                <a:avLst/>
                <a:gdLst/>
                <a:ahLst/>
                <a:cxnLst/>
                <a:rect l="l" t="t" r="r" b="b"/>
                <a:pathLst>
                  <a:path w="4250" h="3549" extrusionOk="0">
                    <a:moveTo>
                      <a:pt x="3015" y="1"/>
                    </a:moveTo>
                    <a:cubicBezTo>
                      <a:pt x="2825" y="1"/>
                      <a:pt x="2630" y="78"/>
                      <a:pt x="2461" y="261"/>
                    </a:cubicBezTo>
                    <a:lnTo>
                      <a:pt x="613" y="2109"/>
                    </a:lnTo>
                    <a:cubicBezTo>
                      <a:pt x="1" y="2721"/>
                      <a:pt x="575" y="3548"/>
                      <a:pt x="1237" y="3548"/>
                    </a:cubicBezTo>
                    <a:cubicBezTo>
                      <a:pt x="1442" y="3548"/>
                      <a:pt x="1656" y="3469"/>
                      <a:pt x="1845" y="3280"/>
                    </a:cubicBezTo>
                    <a:lnTo>
                      <a:pt x="3632" y="1493"/>
                    </a:lnTo>
                    <a:cubicBezTo>
                      <a:pt x="4249" y="875"/>
                      <a:pt x="3658" y="1"/>
                      <a:pt x="30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4926075" y="1038550"/>
                <a:ext cx="162150" cy="145075"/>
              </a:xfrm>
              <a:custGeom>
                <a:avLst/>
                <a:gdLst/>
                <a:ahLst/>
                <a:cxnLst/>
                <a:rect l="l" t="t" r="r" b="b"/>
                <a:pathLst>
                  <a:path w="6486" h="5803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3" y="1440"/>
                    </a:cubicBezTo>
                    <a:lnTo>
                      <a:pt x="4679" y="5568"/>
                    </a:lnTo>
                    <a:cubicBezTo>
                      <a:pt x="4858" y="5733"/>
                      <a:pt x="5055" y="5803"/>
                      <a:pt x="5246" y="5803"/>
                    </a:cubicBezTo>
                    <a:cubicBezTo>
                      <a:pt x="5908" y="5803"/>
                      <a:pt x="6486" y="4958"/>
                      <a:pt x="5911" y="4335"/>
                    </a:cubicBezTo>
                    <a:lnTo>
                      <a:pt x="1845" y="269"/>
                    </a:lnTo>
                    <a:cubicBezTo>
                      <a:pt x="1656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35"/>
              <p:cNvSpPr/>
              <p:nvPr/>
            </p:nvSpPr>
            <p:spPr>
              <a:xfrm>
                <a:off x="5334125" y="1130075"/>
                <a:ext cx="171750" cy="155850"/>
              </a:xfrm>
              <a:custGeom>
                <a:avLst/>
                <a:gdLst/>
                <a:ahLst/>
                <a:cxnLst/>
                <a:rect l="l" t="t" r="r" b="b"/>
                <a:pathLst>
                  <a:path w="6870" h="6234" extrusionOk="0">
                    <a:moveTo>
                      <a:pt x="5695" y="0"/>
                    </a:moveTo>
                    <a:cubicBezTo>
                      <a:pt x="5503" y="0"/>
                      <a:pt x="5301" y="72"/>
                      <a:pt x="5116" y="243"/>
                    </a:cubicBezTo>
                    <a:lnTo>
                      <a:pt x="618" y="4741"/>
                    </a:lnTo>
                    <a:cubicBezTo>
                      <a:pt x="0" y="5359"/>
                      <a:pt x="556" y="6233"/>
                      <a:pt x="1209" y="6233"/>
                    </a:cubicBezTo>
                    <a:cubicBezTo>
                      <a:pt x="1403" y="6233"/>
                      <a:pt x="1606" y="6156"/>
                      <a:pt x="1789" y="5973"/>
                    </a:cubicBezTo>
                    <a:cubicBezTo>
                      <a:pt x="3329" y="4433"/>
                      <a:pt x="4808" y="2893"/>
                      <a:pt x="6348" y="1414"/>
                    </a:cubicBezTo>
                    <a:cubicBezTo>
                      <a:pt x="6869" y="798"/>
                      <a:pt x="6334" y="0"/>
                      <a:pt x="5695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35"/>
              <p:cNvSpPr/>
              <p:nvPr/>
            </p:nvSpPr>
            <p:spPr>
              <a:xfrm>
                <a:off x="4839700" y="1413400"/>
                <a:ext cx="1756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7025" h="1665" extrusionOk="0">
                    <a:moveTo>
                      <a:pt x="1048" y="1"/>
                    </a:moveTo>
                    <a:cubicBezTo>
                      <a:pt x="1" y="62"/>
                      <a:pt x="1" y="1603"/>
                      <a:pt x="1048" y="1664"/>
                    </a:cubicBezTo>
                    <a:lnTo>
                      <a:pt x="6039" y="1664"/>
                    </a:lnTo>
                    <a:cubicBezTo>
                      <a:pt x="7025" y="1603"/>
                      <a:pt x="7025" y="62"/>
                      <a:pt x="603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35"/>
              <p:cNvSpPr/>
              <p:nvPr/>
            </p:nvSpPr>
            <p:spPr>
              <a:xfrm>
                <a:off x="5232475" y="1457725"/>
                <a:ext cx="1390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562" h="4897" extrusionOk="0">
                    <a:moveTo>
                      <a:pt x="4343" y="0"/>
                    </a:moveTo>
                    <a:cubicBezTo>
                      <a:pt x="4148" y="0"/>
                      <a:pt x="3944" y="77"/>
                      <a:pt x="3760" y="261"/>
                    </a:cubicBezTo>
                    <a:lnTo>
                      <a:pt x="618" y="3465"/>
                    </a:lnTo>
                    <a:cubicBezTo>
                      <a:pt x="1" y="4034"/>
                      <a:pt x="554" y="4896"/>
                      <a:pt x="1206" y="4896"/>
                    </a:cubicBezTo>
                    <a:cubicBezTo>
                      <a:pt x="1401" y="4896"/>
                      <a:pt x="1604" y="4820"/>
                      <a:pt x="1788" y="4636"/>
                    </a:cubicBezTo>
                    <a:lnTo>
                      <a:pt x="4992" y="1432"/>
                    </a:lnTo>
                    <a:cubicBezTo>
                      <a:pt x="5562" y="862"/>
                      <a:pt x="4998" y="0"/>
                      <a:pt x="43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35"/>
              <p:cNvSpPr/>
              <p:nvPr/>
            </p:nvSpPr>
            <p:spPr>
              <a:xfrm>
                <a:off x="5662375" y="1389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99" y="4827"/>
                      <a:pt x="4202" y="4904"/>
                      <a:pt x="4395" y="4904"/>
                    </a:cubicBezTo>
                    <a:cubicBezTo>
                      <a:pt x="5049" y="4904"/>
                      <a:pt x="5604" y="4029"/>
                      <a:pt x="4987" y="3411"/>
                    </a:cubicBezTo>
                    <a:lnTo>
                      <a:pt x="1844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882850" y="1809275"/>
                <a:ext cx="146350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1726" extrusionOk="0">
                    <a:moveTo>
                      <a:pt x="1109" y="1"/>
                    </a:moveTo>
                    <a:cubicBezTo>
                      <a:pt x="0" y="1"/>
                      <a:pt x="0" y="1726"/>
                      <a:pt x="1109" y="1726"/>
                    </a:cubicBezTo>
                    <a:lnTo>
                      <a:pt x="4744" y="1726"/>
                    </a:lnTo>
                    <a:cubicBezTo>
                      <a:pt x="5854" y="1726"/>
                      <a:pt x="5854" y="1"/>
                      <a:pt x="474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5309525" y="1754200"/>
                <a:ext cx="41600" cy="14097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639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0" y="786"/>
                    </a:cubicBezTo>
                    <a:lnTo>
                      <a:pt x="0" y="4853"/>
                    </a:lnTo>
                    <a:cubicBezTo>
                      <a:pt x="31" y="5377"/>
                      <a:pt x="432" y="5639"/>
                      <a:pt x="832" y="5639"/>
                    </a:cubicBezTo>
                    <a:cubicBezTo>
                      <a:pt x="1233" y="5639"/>
                      <a:pt x="1633" y="5377"/>
                      <a:pt x="1664" y="4853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5633000" y="1832375"/>
                <a:ext cx="1309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1665" extrusionOk="0">
                    <a:moveTo>
                      <a:pt x="1048" y="1"/>
                    </a:moveTo>
                    <a:cubicBezTo>
                      <a:pt x="0" y="62"/>
                      <a:pt x="0" y="1603"/>
                      <a:pt x="1048" y="1664"/>
                    </a:cubicBezTo>
                    <a:lnTo>
                      <a:pt x="4190" y="1664"/>
                    </a:lnTo>
                    <a:cubicBezTo>
                      <a:pt x="5237" y="1603"/>
                      <a:pt x="5237" y="62"/>
                      <a:pt x="419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99500" y="528900"/>
                <a:ext cx="15090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36" h="5335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lnTo>
                      <a:pt x="4253" y="5066"/>
                    </a:lnTo>
                    <a:cubicBezTo>
                      <a:pt x="4443" y="5256"/>
                      <a:pt x="4653" y="5335"/>
                      <a:pt x="4852" y="5335"/>
                    </a:cubicBezTo>
                    <a:cubicBezTo>
                      <a:pt x="5498" y="5335"/>
                      <a:pt x="6036" y="4508"/>
                      <a:pt x="5424" y="3896"/>
                    </a:cubicBezTo>
                    <a:lnTo>
                      <a:pt x="1789" y="261"/>
                    </a:lnTo>
                    <a:cubicBezTo>
                      <a:pt x="1606" y="77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65775" y="2104400"/>
                <a:ext cx="104050" cy="87450"/>
              </a:xfrm>
              <a:custGeom>
                <a:avLst/>
                <a:gdLst/>
                <a:ahLst/>
                <a:cxnLst/>
                <a:rect l="l" t="t" r="r" b="b"/>
                <a:pathLst>
                  <a:path w="4162" h="3498" extrusionOk="0">
                    <a:moveTo>
                      <a:pt x="2943" y="0"/>
                    </a:moveTo>
                    <a:cubicBezTo>
                      <a:pt x="2761" y="0"/>
                      <a:pt x="2573" y="63"/>
                      <a:pt x="2399" y="210"/>
                    </a:cubicBezTo>
                    <a:lnTo>
                      <a:pt x="612" y="2059"/>
                    </a:lnTo>
                    <a:cubicBezTo>
                      <a:pt x="0" y="2670"/>
                      <a:pt x="538" y="3498"/>
                      <a:pt x="1184" y="3498"/>
                    </a:cubicBezTo>
                    <a:cubicBezTo>
                      <a:pt x="1383" y="3498"/>
                      <a:pt x="1593" y="3419"/>
                      <a:pt x="1782" y="3229"/>
                    </a:cubicBezTo>
                    <a:lnTo>
                      <a:pt x="3631" y="1443"/>
                    </a:lnTo>
                    <a:cubicBezTo>
                      <a:pt x="4161" y="816"/>
                      <a:pt x="3597" y="0"/>
                      <a:pt x="294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070775" y="2083850"/>
                <a:ext cx="43150" cy="173700"/>
              </a:xfrm>
              <a:custGeom>
                <a:avLst/>
                <a:gdLst/>
                <a:ahLst/>
                <a:cxnLst/>
                <a:rect l="l" t="t" r="r" b="b"/>
                <a:pathLst>
                  <a:path w="1726" h="6948" extrusionOk="0">
                    <a:moveTo>
                      <a:pt x="863" y="0"/>
                    </a:moveTo>
                    <a:cubicBezTo>
                      <a:pt x="462" y="0"/>
                      <a:pt x="62" y="262"/>
                      <a:pt x="0" y="786"/>
                    </a:cubicBezTo>
                    <a:lnTo>
                      <a:pt x="0" y="6208"/>
                    </a:lnTo>
                    <a:cubicBezTo>
                      <a:pt x="62" y="6701"/>
                      <a:pt x="462" y="6947"/>
                      <a:pt x="863" y="6947"/>
                    </a:cubicBezTo>
                    <a:cubicBezTo>
                      <a:pt x="1263" y="6947"/>
                      <a:pt x="1664" y="6701"/>
                      <a:pt x="1725" y="6208"/>
                    </a:cubicBezTo>
                    <a:lnTo>
                      <a:pt x="1725" y="786"/>
                    </a:lnTo>
                    <a:cubicBezTo>
                      <a:pt x="1664" y="262"/>
                      <a:pt x="1263" y="0"/>
                      <a:pt x="8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508225" y="2194375"/>
                <a:ext cx="14327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5731" h="1726" extrusionOk="0">
                    <a:moveTo>
                      <a:pt x="1048" y="0"/>
                    </a:moveTo>
                    <a:cubicBezTo>
                      <a:pt x="0" y="123"/>
                      <a:pt x="0" y="1602"/>
                      <a:pt x="1048" y="1725"/>
                    </a:cubicBezTo>
                    <a:lnTo>
                      <a:pt x="4683" y="1725"/>
                    </a:lnTo>
                    <a:cubicBezTo>
                      <a:pt x="5731" y="1602"/>
                      <a:pt x="5731" y="123"/>
                      <a:pt x="468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924225" y="2024375"/>
                <a:ext cx="150775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1" h="5344" extrusionOk="0">
                    <a:moveTo>
                      <a:pt x="1184" y="1"/>
                    </a:moveTo>
                    <a:cubicBezTo>
                      <a:pt x="539" y="1"/>
                      <a:pt x="1" y="828"/>
                      <a:pt x="612" y="1440"/>
                    </a:cubicBezTo>
                    <a:lnTo>
                      <a:pt x="4186" y="5075"/>
                    </a:lnTo>
                    <a:cubicBezTo>
                      <a:pt x="4375" y="5264"/>
                      <a:pt x="4589" y="5343"/>
                      <a:pt x="4794" y="5343"/>
                    </a:cubicBezTo>
                    <a:cubicBezTo>
                      <a:pt x="5456" y="5343"/>
                      <a:pt x="6030" y="4516"/>
                      <a:pt x="5418" y="3904"/>
                    </a:cubicBezTo>
                    <a:lnTo>
                      <a:pt x="1783" y="269"/>
                    </a:lnTo>
                    <a:cubicBezTo>
                      <a:pt x="1594" y="80"/>
                      <a:pt x="1384" y="1"/>
                      <a:pt x="1184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6011925" y="1664475"/>
                <a:ext cx="41600" cy="129025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5161" extrusionOk="0">
                    <a:moveTo>
                      <a:pt x="832" y="1"/>
                    </a:moveTo>
                    <a:cubicBezTo>
                      <a:pt x="432" y="1"/>
                      <a:pt x="31" y="247"/>
                      <a:pt x="0" y="740"/>
                    </a:cubicBezTo>
                    <a:lnTo>
                      <a:pt x="0" y="4375"/>
                    </a:lnTo>
                    <a:cubicBezTo>
                      <a:pt x="31" y="4899"/>
                      <a:pt x="432" y="5161"/>
                      <a:pt x="832" y="5161"/>
                    </a:cubicBezTo>
                    <a:cubicBezTo>
                      <a:pt x="1233" y="5161"/>
                      <a:pt x="1633" y="4899"/>
                      <a:pt x="1664" y="4375"/>
                    </a:cubicBezTo>
                    <a:lnTo>
                      <a:pt x="1664" y="740"/>
                    </a:lnTo>
                    <a:cubicBezTo>
                      <a:pt x="1633" y="247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4484000" y="2320125"/>
                <a:ext cx="127925" cy="111125"/>
              </a:xfrm>
              <a:custGeom>
                <a:avLst/>
                <a:gdLst/>
                <a:ahLst/>
                <a:cxnLst/>
                <a:rect l="l" t="t" r="r" b="b"/>
                <a:pathLst>
                  <a:path w="5117" h="4445" extrusionOk="0">
                    <a:moveTo>
                      <a:pt x="1237" y="0"/>
                    </a:moveTo>
                    <a:cubicBezTo>
                      <a:pt x="575" y="0"/>
                      <a:pt x="1" y="828"/>
                      <a:pt x="612" y="1440"/>
                    </a:cubicBezTo>
                    <a:cubicBezTo>
                      <a:pt x="1475" y="2364"/>
                      <a:pt x="2399" y="3226"/>
                      <a:pt x="3323" y="4151"/>
                    </a:cubicBezTo>
                    <a:cubicBezTo>
                      <a:pt x="3501" y="4358"/>
                      <a:pt x="3708" y="4445"/>
                      <a:pt x="3909" y="4445"/>
                    </a:cubicBezTo>
                    <a:cubicBezTo>
                      <a:pt x="4542" y="4445"/>
                      <a:pt x="5117" y="3588"/>
                      <a:pt x="4556" y="2980"/>
                    </a:cubicBezTo>
                    <a:lnTo>
                      <a:pt x="1845" y="269"/>
                    </a:lnTo>
                    <a:cubicBezTo>
                      <a:pt x="1655" y="80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5369550" y="2500375"/>
                <a:ext cx="127825" cy="11180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4472" extrusionOk="0">
                    <a:moveTo>
                      <a:pt x="3872" y="0"/>
                    </a:moveTo>
                    <a:cubicBezTo>
                      <a:pt x="3668" y="0"/>
                      <a:pt x="3456" y="79"/>
                      <a:pt x="3268" y="268"/>
                    </a:cubicBezTo>
                    <a:lnTo>
                      <a:pt x="618" y="2979"/>
                    </a:lnTo>
                    <a:cubicBezTo>
                      <a:pt x="1" y="3597"/>
                      <a:pt x="556" y="4471"/>
                      <a:pt x="1210" y="4471"/>
                    </a:cubicBezTo>
                    <a:cubicBezTo>
                      <a:pt x="1403" y="4471"/>
                      <a:pt x="1606" y="4394"/>
                      <a:pt x="1789" y="4211"/>
                    </a:cubicBezTo>
                    <a:lnTo>
                      <a:pt x="4500" y="1500"/>
                    </a:lnTo>
                    <a:cubicBezTo>
                      <a:pt x="5113" y="840"/>
                      <a:pt x="4536" y="0"/>
                      <a:pt x="387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5807825" y="2387675"/>
                <a:ext cx="42375" cy="178700"/>
              </a:xfrm>
              <a:custGeom>
                <a:avLst/>
                <a:gdLst/>
                <a:ahLst/>
                <a:cxnLst/>
                <a:rect l="l" t="t" r="r" b="b"/>
                <a:pathLst>
                  <a:path w="1695" h="7148" extrusionOk="0">
                    <a:moveTo>
                      <a:pt x="840" y="1"/>
                    </a:moveTo>
                    <a:cubicBezTo>
                      <a:pt x="416" y="1"/>
                      <a:pt x="0" y="278"/>
                      <a:pt x="31" y="832"/>
                    </a:cubicBezTo>
                    <a:lnTo>
                      <a:pt x="31" y="6316"/>
                    </a:lnTo>
                    <a:cubicBezTo>
                      <a:pt x="31" y="6871"/>
                      <a:pt x="447" y="7148"/>
                      <a:pt x="863" y="7148"/>
                    </a:cubicBezTo>
                    <a:cubicBezTo>
                      <a:pt x="1279" y="7148"/>
                      <a:pt x="1695" y="6871"/>
                      <a:pt x="1695" y="6316"/>
                    </a:cubicBezTo>
                    <a:lnTo>
                      <a:pt x="1695" y="832"/>
                    </a:lnTo>
                    <a:cubicBezTo>
                      <a:pt x="1695" y="278"/>
                      <a:pt x="1264" y="1"/>
                      <a:pt x="84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5554425" y="2875200"/>
                <a:ext cx="152525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665" extrusionOk="0">
                    <a:moveTo>
                      <a:pt x="987" y="1"/>
                    </a:moveTo>
                    <a:cubicBezTo>
                      <a:pt x="1" y="62"/>
                      <a:pt x="1" y="1603"/>
                      <a:pt x="987" y="1664"/>
                    </a:cubicBezTo>
                    <a:lnTo>
                      <a:pt x="5115" y="1664"/>
                    </a:lnTo>
                    <a:cubicBezTo>
                      <a:pt x="6101" y="1603"/>
                      <a:pt x="6101" y="62"/>
                      <a:pt x="5115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5991850" y="2703875"/>
                <a:ext cx="150950" cy="134900"/>
              </a:xfrm>
              <a:custGeom>
                <a:avLst/>
                <a:gdLst/>
                <a:ahLst/>
                <a:cxnLst/>
                <a:rect l="l" t="t" r="r" b="b"/>
                <a:pathLst>
                  <a:path w="6038" h="5396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8" y="1493"/>
                    </a:cubicBezTo>
                    <a:lnTo>
                      <a:pt x="4192" y="5128"/>
                    </a:lnTo>
                    <a:cubicBezTo>
                      <a:pt x="4380" y="5317"/>
                      <a:pt x="4592" y="5396"/>
                      <a:pt x="4796" y="5396"/>
                    </a:cubicBezTo>
                    <a:cubicBezTo>
                      <a:pt x="5460" y="5396"/>
                      <a:pt x="6037" y="4556"/>
                      <a:pt x="5424" y="3896"/>
                    </a:cubicBezTo>
                    <a:lnTo>
                      <a:pt x="1789" y="261"/>
                    </a:lnTo>
                    <a:cubicBezTo>
                      <a:pt x="1606" y="78"/>
                      <a:pt x="1403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6139875" y="2432575"/>
                <a:ext cx="116875" cy="99700"/>
              </a:xfrm>
              <a:custGeom>
                <a:avLst/>
                <a:gdLst/>
                <a:ahLst/>
                <a:cxnLst/>
                <a:rect l="l" t="t" r="r" b="b"/>
                <a:pathLst>
                  <a:path w="4675" h="3988" extrusionOk="0">
                    <a:moveTo>
                      <a:pt x="3438" y="0"/>
                    </a:moveTo>
                    <a:cubicBezTo>
                      <a:pt x="3233" y="0"/>
                      <a:pt x="3020" y="79"/>
                      <a:pt x="2830" y="269"/>
                    </a:cubicBezTo>
                    <a:lnTo>
                      <a:pt x="612" y="2548"/>
                    </a:lnTo>
                    <a:cubicBezTo>
                      <a:pt x="1" y="3160"/>
                      <a:pt x="539" y="3988"/>
                      <a:pt x="1184" y="3988"/>
                    </a:cubicBezTo>
                    <a:cubicBezTo>
                      <a:pt x="1384" y="3988"/>
                      <a:pt x="1594" y="3908"/>
                      <a:pt x="1783" y="3719"/>
                    </a:cubicBezTo>
                    <a:lnTo>
                      <a:pt x="4063" y="1439"/>
                    </a:lnTo>
                    <a:cubicBezTo>
                      <a:pt x="4675" y="828"/>
                      <a:pt x="4100" y="0"/>
                      <a:pt x="343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5300250" y="3056600"/>
                <a:ext cx="162275" cy="144900"/>
              </a:xfrm>
              <a:custGeom>
                <a:avLst/>
                <a:gdLst/>
                <a:ahLst/>
                <a:cxnLst/>
                <a:rect l="l" t="t" r="r" b="b"/>
                <a:pathLst>
                  <a:path w="6491" h="5796" extrusionOk="0">
                    <a:moveTo>
                      <a:pt x="1231" y="1"/>
                    </a:moveTo>
                    <a:cubicBezTo>
                      <a:pt x="590" y="1"/>
                      <a:pt x="1" y="863"/>
                      <a:pt x="618" y="1432"/>
                    </a:cubicBezTo>
                    <a:lnTo>
                      <a:pt x="4684" y="5560"/>
                    </a:lnTo>
                    <a:cubicBezTo>
                      <a:pt x="4863" y="5725"/>
                      <a:pt x="5060" y="5795"/>
                      <a:pt x="5251" y="5795"/>
                    </a:cubicBezTo>
                    <a:cubicBezTo>
                      <a:pt x="5913" y="5795"/>
                      <a:pt x="6491" y="4950"/>
                      <a:pt x="5917" y="4328"/>
                    </a:cubicBezTo>
                    <a:lnTo>
                      <a:pt x="1788" y="262"/>
                    </a:lnTo>
                    <a:cubicBezTo>
                      <a:pt x="1619" y="77"/>
                      <a:pt x="1423" y="1"/>
                      <a:pt x="123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617550" y="3145975"/>
                <a:ext cx="151050" cy="134700"/>
              </a:xfrm>
              <a:custGeom>
                <a:avLst/>
                <a:gdLst/>
                <a:ahLst/>
                <a:cxnLst/>
                <a:rect l="l" t="t" r="r" b="b"/>
                <a:pathLst>
                  <a:path w="6042" h="5388" extrusionOk="0">
                    <a:moveTo>
                      <a:pt x="4833" y="0"/>
                    </a:moveTo>
                    <a:cubicBezTo>
                      <a:pt x="4639" y="0"/>
                      <a:pt x="4437" y="77"/>
                      <a:pt x="4253" y="260"/>
                    </a:cubicBezTo>
                    <a:lnTo>
                      <a:pt x="618" y="3895"/>
                    </a:lnTo>
                    <a:cubicBezTo>
                      <a:pt x="0" y="4513"/>
                      <a:pt x="556" y="5388"/>
                      <a:pt x="1209" y="5388"/>
                    </a:cubicBezTo>
                    <a:cubicBezTo>
                      <a:pt x="1403" y="5388"/>
                      <a:pt x="1606" y="5311"/>
                      <a:pt x="1789" y="5128"/>
                    </a:cubicBezTo>
                    <a:lnTo>
                      <a:pt x="5424" y="1492"/>
                    </a:lnTo>
                    <a:cubicBezTo>
                      <a:pt x="6042" y="875"/>
                      <a:pt x="5487" y="0"/>
                      <a:pt x="483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6014500" y="2977150"/>
                <a:ext cx="12622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49" h="4390" extrusionOk="0">
                    <a:moveTo>
                      <a:pt x="1241" y="1"/>
                    </a:moveTo>
                    <a:cubicBezTo>
                      <a:pt x="579" y="1"/>
                      <a:pt x="1" y="846"/>
                      <a:pt x="575" y="1468"/>
                    </a:cubicBezTo>
                    <a:lnTo>
                      <a:pt x="3348" y="4179"/>
                    </a:lnTo>
                    <a:cubicBezTo>
                      <a:pt x="3522" y="4326"/>
                      <a:pt x="3707" y="4389"/>
                      <a:pt x="3885" y="4389"/>
                    </a:cubicBezTo>
                    <a:cubicBezTo>
                      <a:pt x="4522" y="4389"/>
                      <a:pt x="5049" y="3573"/>
                      <a:pt x="4518" y="2947"/>
                    </a:cubicBezTo>
                    <a:lnTo>
                      <a:pt x="1807" y="236"/>
                    </a:lnTo>
                    <a:cubicBezTo>
                      <a:pt x="1628" y="70"/>
                      <a:pt x="1431" y="1"/>
                      <a:pt x="1241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198725" y="3339850"/>
                <a:ext cx="12765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06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9"/>
                    </a:cubicBezTo>
                    <a:lnTo>
                      <a:pt x="612" y="2980"/>
                    </a:lnTo>
                    <a:cubicBezTo>
                      <a:pt x="0" y="3591"/>
                      <a:pt x="539" y="4419"/>
                      <a:pt x="1184" y="4419"/>
                    </a:cubicBezTo>
                    <a:cubicBezTo>
                      <a:pt x="1384" y="4419"/>
                      <a:pt x="1594" y="4339"/>
                      <a:pt x="1783" y="4150"/>
                    </a:cubicBezTo>
                    <a:lnTo>
                      <a:pt x="4494" y="1439"/>
                    </a:lnTo>
                    <a:cubicBezTo>
                      <a:pt x="5106" y="827"/>
                      <a:pt x="4567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3191650" y="4257900"/>
                <a:ext cx="152450" cy="133375"/>
              </a:xfrm>
              <a:custGeom>
                <a:avLst/>
                <a:gdLst/>
                <a:ahLst/>
                <a:cxnLst/>
                <a:rect l="l" t="t" r="r" b="b"/>
                <a:pathLst>
                  <a:path w="6098" h="5335" extrusionOk="0">
                    <a:moveTo>
                      <a:pt x="1237" y="0"/>
                    </a:moveTo>
                    <a:cubicBezTo>
                      <a:pt x="575" y="0"/>
                      <a:pt x="0" y="828"/>
                      <a:pt x="612" y="1439"/>
                    </a:cubicBezTo>
                    <a:lnTo>
                      <a:pt x="4247" y="5075"/>
                    </a:lnTo>
                    <a:cubicBezTo>
                      <a:pt x="4430" y="5258"/>
                      <a:pt x="4636" y="5335"/>
                      <a:pt x="4835" y="5335"/>
                    </a:cubicBezTo>
                    <a:cubicBezTo>
                      <a:pt x="5506" y="5335"/>
                      <a:pt x="6097" y="4460"/>
                      <a:pt x="5480" y="3842"/>
                    </a:cubicBezTo>
                    <a:lnTo>
                      <a:pt x="1844" y="269"/>
                    </a:lnTo>
                    <a:cubicBezTo>
                      <a:pt x="1655" y="79"/>
                      <a:pt x="1442" y="0"/>
                      <a:pt x="1237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3362625" y="452920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4342" y="1"/>
                    </a:moveTo>
                    <a:cubicBezTo>
                      <a:pt x="4143" y="1"/>
                      <a:pt x="3938" y="78"/>
                      <a:pt x="3755" y="261"/>
                    </a:cubicBezTo>
                    <a:lnTo>
                      <a:pt x="612" y="3465"/>
                    </a:lnTo>
                    <a:cubicBezTo>
                      <a:pt x="1" y="4076"/>
                      <a:pt x="539" y="4904"/>
                      <a:pt x="1184" y="4904"/>
                    </a:cubicBezTo>
                    <a:cubicBezTo>
                      <a:pt x="1384" y="4904"/>
                      <a:pt x="1594" y="4825"/>
                      <a:pt x="1783" y="4635"/>
                    </a:cubicBezTo>
                    <a:cubicBezTo>
                      <a:pt x="2830" y="3588"/>
                      <a:pt x="3878" y="2540"/>
                      <a:pt x="4987" y="1493"/>
                    </a:cubicBezTo>
                    <a:cubicBezTo>
                      <a:pt x="5605" y="875"/>
                      <a:pt x="5013" y="1"/>
                      <a:pt x="434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3622950" y="4416550"/>
                <a:ext cx="128025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1" h="4419" extrusionOk="0">
                    <a:moveTo>
                      <a:pt x="1184" y="0"/>
                    </a:moveTo>
                    <a:cubicBezTo>
                      <a:pt x="539" y="0"/>
                      <a:pt x="0" y="828"/>
                      <a:pt x="612" y="1440"/>
                    </a:cubicBezTo>
                    <a:lnTo>
                      <a:pt x="3323" y="4151"/>
                    </a:lnTo>
                    <a:cubicBezTo>
                      <a:pt x="3512" y="4340"/>
                      <a:pt x="3722" y="4419"/>
                      <a:pt x="3923" y="4419"/>
                    </a:cubicBezTo>
                    <a:cubicBezTo>
                      <a:pt x="4571" y="4419"/>
                      <a:pt x="5120" y="3592"/>
                      <a:pt x="4555" y="2980"/>
                    </a:cubicBezTo>
                    <a:lnTo>
                      <a:pt x="1783" y="269"/>
                    </a:lnTo>
                    <a:cubicBezTo>
                      <a:pt x="1593" y="80"/>
                      <a:pt x="1384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3847725" y="4645450"/>
                <a:ext cx="41625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4237" extrusionOk="0">
                    <a:moveTo>
                      <a:pt x="832" y="1"/>
                    </a:moveTo>
                    <a:cubicBezTo>
                      <a:pt x="432" y="1"/>
                      <a:pt x="31" y="263"/>
                      <a:pt x="1" y="786"/>
                    </a:cubicBezTo>
                    <a:lnTo>
                      <a:pt x="1" y="3497"/>
                    </a:lnTo>
                    <a:cubicBezTo>
                      <a:pt x="31" y="3990"/>
                      <a:pt x="432" y="4237"/>
                      <a:pt x="832" y="4237"/>
                    </a:cubicBezTo>
                    <a:cubicBezTo>
                      <a:pt x="1233" y="4237"/>
                      <a:pt x="1633" y="3990"/>
                      <a:pt x="1664" y="3497"/>
                    </a:cubicBezTo>
                    <a:lnTo>
                      <a:pt x="1664" y="786"/>
                    </a:lnTo>
                    <a:cubicBezTo>
                      <a:pt x="1633" y="263"/>
                      <a:pt x="1233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4075650" y="4370550"/>
                <a:ext cx="163400" cy="145500"/>
              </a:xfrm>
              <a:custGeom>
                <a:avLst/>
                <a:gdLst/>
                <a:ahLst/>
                <a:cxnLst/>
                <a:rect l="l" t="t" r="r" b="b"/>
                <a:pathLst>
                  <a:path w="6536" h="5820" extrusionOk="0">
                    <a:moveTo>
                      <a:pt x="1263" y="0"/>
                    </a:moveTo>
                    <a:cubicBezTo>
                      <a:pt x="593" y="0"/>
                      <a:pt x="1" y="875"/>
                      <a:pt x="619" y="1493"/>
                    </a:cubicBezTo>
                    <a:lnTo>
                      <a:pt x="4685" y="5559"/>
                    </a:lnTo>
                    <a:cubicBezTo>
                      <a:pt x="4868" y="5742"/>
                      <a:pt x="5074" y="5819"/>
                      <a:pt x="5273" y="5819"/>
                    </a:cubicBezTo>
                    <a:cubicBezTo>
                      <a:pt x="5943" y="5819"/>
                      <a:pt x="6535" y="4945"/>
                      <a:pt x="5917" y="4327"/>
                    </a:cubicBezTo>
                    <a:lnTo>
                      <a:pt x="1851" y="260"/>
                    </a:lnTo>
                    <a:cubicBezTo>
                      <a:pt x="1668" y="77"/>
                      <a:pt x="1462" y="0"/>
                      <a:pt x="1263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4314300" y="4247450"/>
                <a:ext cx="1246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986" h="4372" extrusionOk="0">
                    <a:moveTo>
                      <a:pt x="3868" y="1"/>
                    </a:moveTo>
                    <a:cubicBezTo>
                      <a:pt x="3694" y="1"/>
                      <a:pt x="3509" y="59"/>
                      <a:pt x="3334" y="194"/>
                    </a:cubicBezTo>
                    <a:lnTo>
                      <a:pt x="623" y="2905"/>
                    </a:lnTo>
                    <a:cubicBezTo>
                      <a:pt x="1" y="3527"/>
                      <a:pt x="568" y="4372"/>
                      <a:pt x="1228" y="4372"/>
                    </a:cubicBezTo>
                    <a:cubicBezTo>
                      <a:pt x="1417" y="4372"/>
                      <a:pt x="1615" y="4302"/>
                      <a:pt x="1793" y="4137"/>
                    </a:cubicBezTo>
                    <a:lnTo>
                      <a:pt x="4504" y="1364"/>
                    </a:lnTo>
                    <a:cubicBezTo>
                      <a:pt x="4986" y="739"/>
                      <a:pt x="4490" y="1"/>
                      <a:pt x="3868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212750" y="3928475"/>
                <a:ext cx="125875" cy="109750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4390" extrusionOk="0">
                    <a:moveTo>
                      <a:pt x="1209" y="0"/>
                    </a:moveTo>
                    <a:cubicBezTo>
                      <a:pt x="556" y="0"/>
                      <a:pt x="0" y="875"/>
                      <a:pt x="618" y="1492"/>
                    </a:cubicBezTo>
                    <a:lnTo>
                      <a:pt x="3329" y="4203"/>
                    </a:lnTo>
                    <a:cubicBezTo>
                      <a:pt x="3485" y="4333"/>
                      <a:pt x="3657" y="4389"/>
                      <a:pt x="3826" y="4389"/>
                    </a:cubicBezTo>
                    <a:cubicBezTo>
                      <a:pt x="4457" y="4389"/>
                      <a:pt x="5035" y="3603"/>
                      <a:pt x="4500" y="2971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4177475" y="3623275"/>
                <a:ext cx="1292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4419" extrusionOk="0">
                    <a:moveTo>
                      <a:pt x="3958" y="0"/>
                    </a:moveTo>
                    <a:cubicBezTo>
                      <a:pt x="3762" y="0"/>
                      <a:pt x="3559" y="79"/>
                      <a:pt x="3385" y="269"/>
                    </a:cubicBezTo>
                    <a:lnTo>
                      <a:pt x="612" y="2980"/>
                    </a:lnTo>
                    <a:cubicBezTo>
                      <a:pt x="0" y="3591"/>
                      <a:pt x="575" y="4419"/>
                      <a:pt x="1237" y="4419"/>
                    </a:cubicBezTo>
                    <a:cubicBezTo>
                      <a:pt x="1442" y="4419"/>
                      <a:pt x="1655" y="4339"/>
                      <a:pt x="1844" y="4150"/>
                    </a:cubicBezTo>
                    <a:lnTo>
                      <a:pt x="4555" y="1439"/>
                    </a:lnTo>
                    <a:cubicBezTo>
                      <a:pt x="5167" y="827"/>
                      <a:pt x="4593" y="0"/>
                      <a:pt x="3958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4382350" y="4484325"/>
                <a:ext cx="161900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6476" h="5775" extrusionOk="0">
                    <a:moveTo>
                      <a:pt x="1184" y="0"/>
                    </a:moveTo>
                    <a:cubicBezTo>
                      <a:pt x="538" y="0"/>
                      <a:pt x="0" y="828"/>
                      <a:pt x="612" y="1440"/>
                    </a:cubicBezTo>
                    <a:lnTo>
                      <a:pt x="4678" y="5506"/>
                    </a:lnTo>
                    <a:cubicBezTo>
                      <a:pt x="4868" y="5695"/>
                      <a:pt x="5077" y="5775"/>
                      <a:pt x="5278" y="5775"/>
                    </a:cubicBezTo>
                    <a:cubicBezTo>
                      <a:pt x="5926" y="5775"/>
                      <a:pt x="6475" y="4947"/>
                      <a:pt x="5911" y="4335"/>
                    </a:cubicBezTo>
                    <a:lnTo>
                      <a:pt x="1782" y="269"/>
                    </a:lnTo>
                    <a:cubicBezTo>
                      <a:pt x="1593" y="80"/>
                      <a:pt x="1383" y="0"/>
                      <a:pt x="118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4799675" y="4429800"/>
                <a:ext cx="41600" cy="196800"/>
              </a:xfrm>
              <a:custGeom>
                <a:avLst/>
                <a:gdLst/>
                <a:ahLst/>
                <a:cxnLst/>
                <a:rect l="l" t="t" r="r" b="b"/>
                <a:pathLst>
                  <a:path w="1664" h="7872" extrusionOk="0">
                    <a:moveTo>
                      <a:pt x="832" y="1"/>
                    </a:moveTo>
                    <a:cubicBezTo>
                      <a:pt x="431" y="1"/>
                      <a:pt x="31" y="263"/>
                      <a:pt x="0" y="786"/>
                    </a:cubicBezTo>
                    <a:lnTo>
                      <a:pt x="0" y="7133"/>
                    </a:lnTo>
                    <a:cubicBezTo>
                      <a:pt x="31" y="7625"/>
                      <a:pt x="431" y="7872"/>
                      <a:pt x="832" y="7872"/>
                    </a:cubicBezTo>
                    <a:cubicBezTo>
                      <a:pt x="1232" y="7872"/>
                      <a:pt x="1633" y="7625"/>
                      <a:pt x="1664" y="7133"/>
                    </a:cubicBezTo>
                    <a:lnTo>
                      <a:pt x="1664" y="786"/>
                    </a:lnTo>
                    <a:cubicBezTo>
                      <a:pt x="1633" y="263"/>
                      <a:pt x="1232" y="1"/>
                      <a:pt x="832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4827400" y="4789875"/>
                <a:ext cx="180225" cy="43150"/>
              </a:xfrm>
              <a:custGeom>
                <a:avLst/>
                <a:gdLst/>
                <a:ahLst/>
                <a:cxnLst/>
                <a:rect l="l" t="t" r="r" b="b"/>
                <a:pathLst>
                  <a:path w="7209" h="1726" extrusionOk="0">
                    <a:moveTo>
                      <a:pt x="1109" y="0"/>
                    </a:moveTo>
                    <a:cubicBezTo>
                      <a:pt x="0" y="0"/>
                      <a:pt x="0" y="1725"/>
                      <a:pt x="1109" y="1725"/>
                    </a:cubicBezTo>
                    <a:lnTo>
                      <a:pt x="6100" y="1725"/>
                    </a:lnTo>
                    <a:cubicBezTo>
                      <a:pt x="7209" y="1725"/>
                      <a:pt x="7209" y="0"/>
                      <a:pt x="6100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039950" y="4472200"/>
                <a:ext cx="151025" cy="1347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390" extrusionOk="0">
                    <a:moveTo>
                      <a:pt x="4803" y="1"/>
                    </a:moveTo>
                    <a:cubicBezTo>
                      <a:pt x="4601" y="1"/>
                      <a:pt x="4388" y="78"/>
                      <a:pt x="4191" y="261"/>
                    </a:cubicBezTo>
                    <a:lnTo>
                      <a:pt x="617" y="3958"/>
                    </a:lnTo>
                    <a:cubicBezTo>
                      <a:pt x="0" y="4527"/>
                      <a:pt x="553" y="5389"/>
                      <a:pt x="1205" y="5389"/>
                    </a:cubicBezTo>
                    <a:cubicBezTo>
                      <a:pt x="1400" y="5389"/>
                      <a:pt x="1604" y="5313"/>
                      <a:pt x="1788" y="5129"/>
                    </a:cubicBezTo>
                    <a:lnTo>
                      <a:pt x="5423" y="1493"/>
                    </a:lnTo>
                    <a:cubicBezTo>
                      <a:pt x="6041" y="875"/>
                      <a:pt x="5485" y="1"/>
                      <a:pt x="4803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32450" y="4620075"/>
                <a:ext cx="128325" cy="111625"/>
              </a:xfrm>
              <a:custGeom>
                <a:avLst/>
                <a:gdLst/>
                <a:ahLst/>
                <a:cxnLst/>
                <a:rect l="l" t="t" r="r" b="b"/>
                <a:pathLst>
                  <a:path w="5133" h="4465" extrusionOk="0">
                    <a:moveTo>
                      <a:pt x="1210" y="1"/>
                    </a:moveTo>
                    <a:cubicBezTo>
                      <a:pt x="556" y="1"/>
                      <a:pt x="1" y="875"/>
                      <a:pt x="619" y="1493"/>
                    </a:cubicBezTo>
                    <a:lnTo>
                      <a:pt x="3330" y="4204"/>
                    </a:lnTo>
                    <a:cubicBezTo>
                      <a:pt x="3513" y="4387"/>
                      <a:pt x="3715" y="4464"/>
                      <a:pt x="3910" y="4464"/>
                    </a:cubicBezTo>
                    <a:cubicBezTo>
                      <a:pt x="4566" y="4464"/>
                      <a:pt x="5132" y="3590"/>
                      <a:pt x="4562" y="2972"/>
                    </a:cubicBezTo>
                    <a:lnTo>
                      <a:pt x="1789" y="261"/>
                    </a:lnTo>
                    <a:cubicBezTo>
                      <a:pt x="1606" y="78"/>
                      <a:pt x="1404" y="1"/>
                      <a:pt x="121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5391000" y="4417175"/>
                <a:ext cx="114875" cy="99775"/>
              </a:xfrm>
              <a:custGeom>
                <a:avLst/>
                <a:gdLst/>
                <a:ahLst/>
                <a:cxnLst/>
                <a:rect l="l" t="t" r="r" b="b"/>
                <a:pathLst>
                  <a:path w="4595" h="3991" extrusionOk="0">
                    <a:moveTo>
                      <a:pt x="3420" y="1"/>
                    </a:moveTo>
                    <a:cubicBezTo>
                      <a:pt x="3228" y="1"/>
                      <a:pt x="3026" y="73"/>
                      <a:pt x="2841" y="244"/>
                    </a:cubicBezTo>
                    <a:lnTo>
                      <a:pt x="623" y="2524"/>
                    </a:lnTo>
                    <a:cubicBezTo>
                      <a:pt x="1" y="3146"/>
                      <a:pt x="568" y="3991"/>
                      <a:pt x="1228" y="3991"/>
                    </a:cubicBezTo>
                    <a:cubicBezTo>
                      <a:pt x="1417" y="3991"/>
                      <a:pt x="1615" y="3921"/>
                      <a:pt x="1794" y="3756"/>
                    </a:cubicBezTo>
                    <a:lnTo>
                      <a:pt x="4073" y="1415"/>
                    </a:lnTo>
                    <a:cubicBezTo>
                      <a:pt x="4594" y="799"/>
                      <a:pt x="4059" y="1"/>
                      <a:pt x="3420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3532075" y="4858625"/>
                <a:ext cx="140225" cy="1219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4879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lnTo>
                      <a:pt x="3816" y="4644"/>
                    </a:lnTo>
                    <a:cubicBezTo>
                      <a:pt x="3981" y="4809"/>
                      <a:pt x="4171" y="4879"/>
                      <a:pt x="4357" y="4879"/>
                    </a:cubicBezTo>
                    <a:cubicBezTo>
                      <a:pt x="5004" y="4879"/>
                      <a:pt x="5609" y="4034"/>
                      <a:pt x="4986" y="3411"/>
                    </a:cubicBezTo>
                    <a:lnTo>
                      <a:pt x="1844" y="269"/>
                    </a:ln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3817650" y="5028075"/>
                <a:ext cx="148600" cy="132325"/>
              </a:xfrm>
              <a:custGeom>
                <a:avLst/>
                <a:gdLst/>
                <a:ahLst/>
                <a:cxnLst/>
                <a:rect l="l" t="t" r="r" b="b"/>
                <a:pathLst>
                  <a:path w="5944" h="5293" extrusionOk="0">
                    <a:moveTo>
                      <a:pt x="4734" y="0"/>
                    </a:moveTo>
                    <a:cubicBezTo>
                      <a:pt x="4538" y="0"/>
                      <a:pt x="4336" y="79"/>
                      <a:pt x="4161" y="269"/>
                    </a:cubicBezTo>
                    <a:lnTo>
                      <a:pt x="526" y="3904"/>
                    </a:lnTo>
                    <a:cubicBezTo>
                      <a:pt x="1" y="4524"/>
                      <a:pt x="511" y="5293"/>
                      <a:pt x="1140" y="5293"/>
                    </a:cubicBezTo>
                    <a:cubicBezTo>
                      <a:pt x="1323" y="5293"/>
                      <a:pt x="1516" y="5227"/>
                      <a:pt x="1696" y="5075"/>
                    </a:cubicBezTo>
                    <a:lnTo>
                      <a:pt x="5332" y="1439"/>
                    </a:lnTo>
                    <a:cubicBezTo>
                      <a:pt x="5943" y="828"/>
                      <a:pt x="5369" y="0"/>
                      <a:pt x="4734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064875" y="4744850"/>
                <a:ext cx="140250" cy="122425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4897" extrusionOk="0">
                    <a:moveTo>
                      <a:pt x="1209" y="1"/>
                    </a:moveTo>
                    <a:cubicBezTo>
                      <a:pt x="556" y="1"/>
                      <a:pt x="0" y="875"/>
                      <a:pt x="618" y="1493"/>
                    </a:cubicBezTo>
                    <a:cubicBezTo>
                      <a:pt x="1666" y="2540"/>
                      <a:pt x="2713" y="3588"/>
                      <a:pt x="3761" y="4635"/>
                    </a:cubicBezTo>
                    <a:cubicBezTo>
                      <a:pt x="3945" y="4819"/>
                      <a:pt x="4151" y="4896"/>
                      <a:pt x="4351" y="4896"/>
                    </a:cubicBezTo>
                    <a:cubicBezTo>
                      <a:pt x="5021" y="4896"/>
                      <a:pt x="5610" y="4034"/>
                      <a:pt x="4993" y="3465"/>
                    </a:cubicBezTo>
                    <a:cubicBezTo>
                      <a:pt x="3945" y="2356"/>
                      <a:pt x="2836" y="1308"/>
                      <a:pt x="1789" y="261"/>
                    </a:cubicBezTo>
                    <a:cubicBezTo>
                      <a:pt x="1606" y="78"/>
                      <a:pt x="1403" y="1"/>
                      <a:pt x="1209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189800" y="5028075"/>
                <a:ext cx="150750" cy="133600"/>
              </a:xfrm>
              <a:custGeom>
                <a:avLst/>
                <a:gdLst/>
                <a:ahLst/>
                <a:cxnLst/>
                <a:rect l="l" t="t" r="r" b="b"/>
                <a:pathLst>
                  <a:path w="6030" h="5344" extrusionOk="0">
                    <a:moveTo>
                      <a:pt x="4846" y="0"/>
                    </a:moveTo>
                    <a:cubicBezTo>
                      <a:pt x="4646" y="0"/>
                      <a:pt x="4436" y="79"/>
                      <a:pt x="4247" y="269"/>
                    </a:cubicBezTo>
                    <a:lnTo>
                      <a:pt x="612" y="3904"/>
                    </a:lnTo>
                    <a:cubicBezTo>
                      <a:pt x="0" y="4516"/>
                      <a:pt x="539" y="5343"/>
                      <a:pt x="1184" y="5343"/>
                    </a:cubicBezTo>
                    <a:cubicBezTo>
                      <a:pt x="1384" y="5343"/>
                      <a:pt x="1593" y="5264"/>
                      <a:pt x="1783" y="5075"/>
                    </a:cubicBezTo>
                    <a:lnTo>
                      <a:pt x="5418" y="1439"/>
                    </a:lnTo>
                    <a:cubicBezTo>
                      <a:pt x="6030" y="828"/>
                      <a:pt x="5491" y="0"/>
                      <a:pt x="4846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473075" y="4778750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09" y="0"/>
                    </a:moveTo>
                    <a:cubicBezTo>
                      <a:pt x="555" y="0"/>
                      <a:pt x="0" y="875"/>
                      <a:pt x="618" y="1493"/>
                    </a:cubicBezTo>
                    <a:lnTo>
                      <a:pt x="3760" y="4635"/>
                    </a:lnTo>
                    <a:cubicBezTo>
                      <a:pt x="3950" y="4824"/>
                      <a:pt x="4163" y="4903"/>
                      <a:pt x="4368" y="4903"/>
                    </a:cubicBezTo>
                    <a:cubicBezTo>
                      <a:pt x="5030" y="4903"/>
                      <a:pt x="5604" y="4076"/>
                      <a:pt x="4993" y="3464"/>
                    </a:cubicBezTo>
                    <a:lnTo>
                      <a:pt x="1789" y="260"/>
                    </a:lnTo>
                    <a:cubicBezTo>
                      <a:pt x="1606" y="77"/>
                      <a:pt x="1403" y="0"/>
                      <a:pt x="1209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4665775" y="5085075"/>
                <a:ext cx="128000" cy="110475"/>
              </a:xfrm>
              <a:custGeom>
                <a:avLst/>
                <a:gdLst/>
                <a:ahLst/>
                <a:cxnLst/>
                <a:rect l="l" t="t" r="r" b="b"/>
                <a:pathLst>
                  <a:path w="5120" h="4419" extrusionOk="0">
                    <a:moveTo>
                      <a:pt x="3922" y="0"/>
                    </a:moveTo>
                    <a:cubicBezTo>
                      <a:pt x="3722" y="0"/>
                      <a:pt x="3512" y="79"/>
                      <a:pt x="3323" y="268"/>
                    </a:cubicBezTo>
                    <a:cubicBezTo>
                      <a:pt x="2399" y="1131"/>
                      <a:pt x="1536" y="2055"/>
                      <a:pt x="612" y="2979"/>
                    </a:cubicBezTo>
                    <a:cubicBezTo>
                      <a:pt x="0" y="3591"/>
                      <a:pt x="538" y="4419"/>
                      <a:pt x="1184" y="4419"/>
                    </a:cubicBezTo>
                    <a:cubicBezTo>
                      <a:pt x="1383" y="4419"/>
                      <a:pt x="1593" y="4339"/>
                      <a:pt x="1782" y="4150"/>
                    </a:cubicBezTo>
                    <a:lnTo>
                      <a:pt x="4555" y="1439"/>
                    </a:lnTo>
                    <a:cubicBezTo>
                      <a:pt x="5120" y="827"/>
                      <a:pt x="4570" y="0"/>
                      <a:pt x="3922" y="0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3532075" y="5209825"/>
                <a:ext cx="140125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4904" extrusionOk="0">
                    <a:moveTo>
                      <a:pt x="1237" y="1"/>
                    </a:moveTo>
                    <a:cubicBezTo>
                      <a:pt x="574" y="1"/>
                      <a:pt x="0" y="828"/>
                      <a:pt x="612" y="1440"/>
                    </a:cubicBezTo>
                    <a:cubicBezTo>
                      <a:pt x="1659" y="2487"/>
                      <a:pt x="2707" y="3535"/>
                      <a:pt x="3816" y="4644"/>
                    </a:cubicBezTo>
                    <a:cubicBezTo>
                      <a:pt x="3985" y="4827"/>
                      <a:pt x="4180" y="4904"/>
                      <a:pt x="4370" y="4904"/>
                    </a:cubicBezTo>
                    <a:cubicBezTo>
                      <a:pt x="5012" y="4904"/>
                      <a:pt x="5604" y="4029"/>
                      <a:pt x="4986" y="3412"/>
                    </a:cubicBezTo>
                    <a:cubicBezTo>
                      <a:pt x="3939" y="2364"/>
                      <a:pt x="2892" y="1317"/>
                      <a:pt x="1844" y="269"/>
                    </a:cubicBezTo>
                    <a:cubicBezTo>
                      <a:pt x="1655" y="80"/>
                      <a:pt x="1442" y="1"/>
                      <a:pt x="1237" y="1"/>
                    </a:cubicBezTo>
                    <a:close/>
                  </a:path>
                </a:pathLst>
              </a:custGeom>
              <a:solidFill>
                <a:srgbClr val="4A874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2907300" y="1188425"/>
                <a:ext cx="929175" cy="176725"/>
              </a:xfrm>
              <a:custGeom>
                <a:avLst/>
                <a:gdLst/>
                <a:ahLst/>
                <a:cxnLst/>
                <a:rect l="l" t="t" r="r" b="b"/>
                <a:pathLst>
                  <a:path w="37167" h="7069" extrusionOk="0">
                    <a:moveTo>
                      <a:pt x="19853" y="1"/>
                    </a:moveTo>
                    <a:cubicBezTo>
                      <a:pt x="19521" y="1"/>
                      <a:pt x="19205" y="151"/>
                      <a:pt x="19072" y="497"/>
                    </a:cubicBezTo>
                    <a:cubicBezTo>
                      <a:pt x="18271" y="2222"/>
                      <a:pt x="17038" y="4563"/>
                      <a:pt x="14882" y="4748"/>
                    </a:cubicBezTo>
                    <a:cubicBezTo>
                      <a:pt x="14781" y="4760"/>
                      <a:pt x="14681" y="4765"/>
                      <a:pt x="14583" y="4765"/>
                    </a:cubicBezTo>
                    <a:cubicBezTo>
                      <a:pt x="12589" y="4765"/>
                      <a:pt x="11212" y="2449"/>
                      <a:pt x="10507" y="805"/>
                    </a:cubicBezTo>
                    <a:cubicBezTo>
                      <a:pt x="10323" y="497"/>
                      <a:pt x="9999" y="343"/>
                      <a:pt x="9676" y="343"/>
                    </a:cubicBezTo>
                    <a:cubicBezTo>
                      <a:pt x="9352" y="343"/>
                      <a:pt x="9029" y="497"/>
                      <a:pt x="8844" y="805"/>
                    </a:cubicBezTo>
                    <a:cubicBezTo>
                      <a:pt x="8166" y="2469"/>
                      <a:pt x="7057" y="3824"/>
                      <a:pt x="5578" y="4810"/>
                    </a:cubicBezTo>
                    <a:cubicBezTo>
                      <a:pt x="5134" y="5057"/>
                      <a:pt x="4729" y="5167"/>
                      <a:pt x="4358" y="5167"/>
                    </a:cubicBezTo>
                    <a:cubicBezTo>
                      <a:pt x="3344" y="5167"/>
                      <a:pt x="2592" y="4337"/>
                      <a:pt x="2005" y="3208"/>
                    </a:cubicBezTo>
                    <a:cubicBezTo>
                      <a:pt x="1852" y="2864"/>
                      <a:pt x="1587" y="2722"/>
                      <a:pt x="1308" y="2722"/>
                    </a:cubicBezTo>
                    <a:cubicBezTo>
                      <a:pt x="688" y="2722"/>
                      <a:pt x="1" y="3428"/>
                      <a:pt x="341" y="4194"/>
                    </a:cubicBezTo>
                    <a:lnTo>
                      <a:pt x="403" y="4132"/>
                    </a:lnTo>
                    <a:cubicBezTo>
                      <a:pt x="1227" y="5830"/>
                      <a:pt x="2586" y="7069"/>
                      <a:pt x="4299" y="7069"/>
                    </a:cubicBezTo>
                    <a:cubicBezTo>
                      <a:pt x="4762" y="7069"/>
                      <a:pt x="5252" y="6978"/>
                      <a:pt x="5763" y="6782"/>
                    </a:cubicBezTo>
                    <a:cubicBezTo>
                      <a:pt x="7417" y="6138"/>
                      <a:pt x="8729" y="4810"/>
                      <a:pt x="9672" y="3307"/>
                    </a:cubicBezTo>
                    <a:lnTo>
                      <a:pt x="9672" y="3307"/>
                    </a:lnTo>
                    <a:cubicBezTo>
                      <a:pt x="10777" y="5111"/>
                      <a:pt x="12382" y="6674"/>
                      <a:pt x="14563" y="6674"/>
                    </a:cubicBezTo>
                    <a:cubicBezTo>
                      <a:pt x="14688" y="6674"/>
                      <a:pt x="14815" y="6669"/>
                      <a:pt x="14944" y="6658"/>
                    </a:cubicBezTo>
                    <a:cubicBezTo>
                      <a:pt x="17038" y="6476"/>
                      <a:pt x="18627" y="5016"/>
                      <a:pt x="19737" y="3296"/>
                    </a:cubicBezTo>
                    <a:lnTo>
                      <a:pt x="19737" y="3296"/>
                    </a:lnTo>
                    <a:cubicBezTo>
                      <a:pt x="20571" y="4973"/>
                      <a:pt x="21902" y="6430"/>
                      <a:pt x="23816" y="6473"/>
                    </a:cubicBezTo>
                    <a:cubicBezTo>
                      <a:pt x="23872" y="6476"/>
                      <a:pt x="23928" y="6477"/>
                      <a:pt x="23983" y="6477"/>
                    </a:cubicBezTo>
                    <a:cubicBezTo>
                      <a:pt x="25894" y="6477"/>
                      <a:pt x="27168" y="5028"/>
                      <a:pt x="27926" y="3351"/>
                    </a:cubicBezTo>
                    <a:lnTo>
                      <a:pt x="27926" y="3351"/>
                    </a:lnTo>
                    <a:cubicBezTo>
                      <a:pt x="28770" y="4610"/>
                      <a:pt x="29877" y="5682"/>
                      <a:pt x="31210" y="6473"/>
                    </a:cubicBezTo>
                    <a:cubicBezTo>
                      <a:pt x="31892" y="6863"/>
                      <a:pt x="32561" y="7043"/>
                      <a:pt x="33199" y="7043"/>
                    </a:cubicBezTo>
                    <a:cubicBezTo>
                      <a:pt x="34578" y="7043"/>
                      <a:pt x="35809" y="6200"/>
                      <a:pt x="36693" y="4810"/>
                    </a:cubicBezTo>
                    <a:cubicBezTo>
                      <a:pt x="37167" y="4078"/>
                      <a:pt x="36498" y="3377"/>
                      <a:pt x="35821" y="3377"/>
                    </a:cubicBezTo>
                    <a:cubicBezTo>
                      <a:pt x="35528" y="3377"/>
                      <a:pt x="35234" y="3508"/>
                      <a:pt x="35030" y="3824"/>
                    </a:cubicBezTo>
                    <a:cubicBezTo>
                      <a:pt x="34485" y="4675"/>
                      <a:pt x="33865" y="5075"/>
                      <a:pt x="33180" y="5075"/>
                    </a:cubicBezTo>
                    <a:cubicBezTo>
                      <a:pt x="32625" y="5075"/>
                      <a:pt x="32028" y="4813"/>
                      <a:pt x="31395" y="4317"/>
                    </a:cubicBezTo>
                    <a:cubicBezTo>
                      <a:pt x="30162" y="3270"/>
                      <a:pt x="29176" y="1976"/>
                      <a:pt x="28560" y="497"/>
                    </a:cubicBezTo>
                    <a:cubicBezTo>
                      <a:pt x="28366" y="164"/>
                      <a:pt x="28034" y="6"/>
                      <a:pt x="27706" y="6"/>
                    </a:cubicBezTo>
                    <a:cubicBezTo>
                      <a:pt x="27305" y="6"/>
                      <a:pt x="26909" y="241"/>
                      <a:pt x="26773" y="682"/>
                    </a:cubicBezTo>
                    <a:cubicBezTo>
                      <a:pt x="26476" y="2052"/>
                      <a:pt x="25775" y="4573"/>
                      <a:pt x="24004" y="4573"/>
                    </a:cubicBezTo>
                    <a:cubicBezTo>
                      <a:pt x="23942" y="4573"/>
                      <a:pt x="23880" y="4570"/>
                      <a:pt x="23816" y="4563"/>
                    </a:cubicBezTo>
                    <a:cubicBezTo>
                      <a:pt x="21906" y="4379"/>
                      <a:pt x="21167" y="2099"/>
                      <a:pt x="20859" y="682"/>
                    </a:cubicBezTo>
                    <a:cubicBezTo>
                      <a:pt x="20753" y="262"/>
                      <a:pt x="20290" y="1"/>
                      <a:pt x="19853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3808900" y="283057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0"/>
                    </a:moveTo>
                    <a:cubicBezTo>
                      <a:pt x="19522" y="0"/>
                      <a:pt x="19209" y="151"/>
                      <a:pt x="19052" y="492"/>
                    </a:cubicBezTo>
                    <a:cubicBezTo>
                      <a:pt x="18313" y="2217"/>
                      <a:pt x="17019" y="4558"/>
                      <a:pt x="14924" y="4805"/>
                    </a:cubicBezTo>
                    <a:cubicBezTo>
                      <a:pt x="14847" y="4811"/>
                      <a:pt x="14771" y="4814"/>
                      <a:pt x="14695" y="4814"/>
                    </a:cubicBezTo>
                    <a:cubicBezTo>
                      <a:pt x="12663" y="4814"/>
                      <a:pt x="11262" y="2463"/>
                      <a:pt x="10549" y="800"/>
                    </a:cubicBezTo>
                    <a:cubicBezTo>
                      <a:pt x="10364" y="492"/>
                      <a:pt x="10041" y="338"/>
                      <a:pt x="9717" y="338"/>
                    </a:cubicBezTo>
                    <a:cubicBezTo>
                      <a:pt x="9394" y="338"/>
                      <a:pt x="9070" y="492"/>
                      <a:pt x="8886" y="800"/>
                    </a:cubicBezTo>
                    <a:cubicBezTo>
                      <a:pt x="8208" y="2463"/>
                      <a:pt x="7037" y="3819"/>
                      <a:pt x="5558" y="4805"/>
                    </a:cubicBezTo>
                    <a:cubicBezTo>
                      <a:pt x="5114" y="5052"/>
                      <a:pt x="4709" y="5162"/>
                      <a:pt x="4340" y="5162"/>
                    </a:cubicBezTo>
                    <a:cubicBezTo>
                      <a:pt x="3328" y="5162"/>
                      <a:pt x="2588" y="4331"/>
                      <a:pt x="2046" y="3203"/>
                    </a:cubicBezTo>
                    <a:cubicBezTo>
                      <a:pt x="1875" y="2859"/>
                      <a:pt x="1596" y="2716"/>
                      <a:pt x="1310" y="2716"/>
                    </a:cubicBezTo>
                    <a:cubicBezTo>
                      <a:pt x="674" y="2716"/>
                      <a:pt x="0" y="3423"/>
                      <a:pt x="383" y="4189"/>
                    </a:cubicBezTo>
                    <a:cubicBezTo>
                      <a:pt x="1207" y="5886"/>
                      <a:pt x="2604" y="7125"/>
                      <a:pt x="4334" y="7125"/>
                    </a:cubicBezTo>
                    <a:cubicBezTo>
                      <a:pt x="4801" y="7125"/>
                      <a:pt x="5293" y="7035"/>
                      <a:pt x="5805" y="6838"/>
                    </a:cubicBezTo>
                    <a:cubicBezTo>
                      <a:pt x="7416" y="6194"/>
                      <a:pt x="8717" y="4861"/>
                      <a:pt x="9684" y="3355"/>
                    </a:cubicBezTo>
                    <a:lnTo>
                      <a:pt x="9684" y="3355"/>
                    </a:lnTo>
                    <a:cubicBezTo>
                      <a:pt x="10774" y="5163"/>
                      <a:pt x="12405" y="6730"/>
                      <a:pt x="14550" y="6730"/>
                    </a:cubicBezTo>
                    <a:cubicBezTo>
                      <a:pt x="14673" y="6730"/>
                      <a:pt x="14798" y="6725"/>
                      <a:pt x="14924" y="6715"/>
                    </a:cubicBezTo>
                    <a:cubicBezTo>
                      <a:pt x="17018" y="6533"/>
                      <a:pt x="18642" y="5072"/>
                      <a:pt x="19744" y="3352"/>
                    </a:cubicBezTo>
                    <a:lnTo>
                      <a:pt x="19744" y="3352"/>
                    </a:lnTo>
                    <a:cubicBezTo>
                      <a:pt x="20557" y="5010"/>
                      <a:pt x="21886" y="6443"/>
                      <a:pt x="23796" y="6530"/>
                    </a:cubicBezTo>
                    <a:cubicBezTo>
                      <a:pt x="23854" y="6532"/>
                      <a:pt x="23911" y="6534"/>
                      <a:pt x="23967" y="6534"/>
                    </a:cubicBezTo>
                    <a:cubicBezTo>
                      <a:pt x="25910" y="6534"/>
                      <a:pt x="27165" y="5095"/>
                      <a:pt x="27931" y="3425"/>
                    </a:cubicBezTo>
                    <a:lnTo>
                      <a:pt x="27931" y="3425"/>
                    </a:lnTo>
                    <a:cubicBezTo>
                      <a:pt x="28787" y="4676"/>
                      <a:pt x="29905" y="5742"/>
                      <a:pt x="31190" y="6530"/>
                    </a:cubicBezTo>
                    <a:cubicBezTo>
                      <a:pt x="31879" y="6912"/>
                      <a:pt x="32550" y="7087"/>
                      <a:pt x="33186" y="7087"/>
                    </a:cubicBezTo>
                    <a:cubicBezTo>
                      <a:pt x="34599" y="7087"/>
                      <a:pt x="35843" y="6226"/>
                      <a:pt x="36735" y="4866"/>
                    </a:cubicBezTo>
                    <a:cubicBezTo>
                      <a:pt x="37208" y="4135"/>
                      <a:pt x="36540" y="3433"/>
                      <a:pt x="35863" y="3433"/>
                    </a:cubicBezTo>
                    <a:cubicBezTo>
                      <a:pt x="35570" y="3433"/>
                      <a:pt x="35276" y="3564"/>
                      <a:pt x="35072" y="3880"/>
                    </a:cubicBezTo>
                    <a:cubicBezTo>
                      <a:pt x="34527" y="4732"/>
                      <a:pt x="33888" y="5131"/>
                      <a:pt x="33196" y="5131"/>
                    </a:cubicBezTo>
                    <a:cubicBezTo>
                      <a:pt x="32637" y="5131"/>
                      <a:pt x="32043" y="4870"/>
                      <a:pt x="31436" y="4373"/>
                    </a:cubicBezTo>
                    <a:cubicBezTo>
                      <a:pt x="30204" y="3326"/>
                      <a:pt x="29218" y="1970"/>
                      <a:pt x="28541" y="492"/>
                    </a:cubicBezTo>
                    <a:cubicBezTo>
                      <a:pt x="28355" y="173"/>
                      <a:pt x="28054" y="26"/>
                      <a:pt x="27753" y="26"/>
                    </a:cubicBezTo>
                    <a:cubicBezTo>
                      <a:pt x="27355" y="26"/>
                      <a:pt x="26956" y="282"/>
                      <a:pt x="26815" y="738"/>
                    </a:cubicBezTo>
                    <a:cubicBezTo>
                      <a:pt x="26518" y="2048"/>
                      <a:pt x="25759" y="4567"/>
                      <a:pt x="23984" y="4567"/>
                    </a:cubicBezTo>
                    <a:cubicBezTo>
                      <a:pt x="23923" y="4567"/>
                      <a:pt x="23860" y="4564"/>
                      <a:pt x="23796" y="4558"/>
                    </a:cubicBezTo>
                    <a:cubicBezTo>
                      <a:pt x="21948" y="4373"/>
                      <a:pt x="21208" y="2094"/>
                      <a:pt x="20839" y="738"/>
                    </a:cubicBezTo>
                    <a:cubicBezTo>
                      <a:pt x="20732" y="277"/>
                      <a:pt x="20280" y="0"/>
                      <a:pt x="19844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2271625" y="3779425"/>
                <a:ext cx="930225" cy="178150"/>
              </a:xfrm>
              <a:custGeom>
                <a:avLst/>
                <a:gdLst/>
                <a:ahLst/>
                <a:cxnLst/>
                <a:rect l="l" t="t" r="r" b="b"/>
                <a:pathLst>
                  <a:path w="37209" h="7126" extrusionOk="0">
                    <a:moveTo>
                      <a:pt x="19844" y="1"/>
                    </a:moveTo>
                    <a:cubicBezTo>
                      <a:pt x="19522" y="1"/>
                      <a:pt x="19209" y="152"/>
                      <a:pt x="19052" y="492"/>
                    </a:cubicBezTo>
                    <a:cubicBezTo>
                      <a:pt x="18313" y="2217"/>
                      <a:pt x="17019" y="4559"/>
                      <a:pt x="14862" y="4743"/>
                    </a:cubicBezTo>
                    <a:cubicBezTo>
                      <a:pt x="14764" y="4755"/>
                      <a:pt x="14667" y="4761"/>
                      <a:pt x="14572" y="4761"/>
                    </a:cubicBezTo>
                    <a:cubicBezTo>
                      <a:pt x="12630" y="4761"/>
                      <a:pt x="11254" y="2447"/>
                      <a:pt x="10549" y="862"/>
                    </a:cubicBezTo>
                    <a:cubicBezTo>
                      <a:pt x="10334" y="523"/>
                      <a:pt x="10010" y="353"/>
                      <a:pt x="9694" y="353"/>
                    </a:cubicBezTo>
                    <a:cubicBezTo>
                      <a:pt x="9379" y="353"/>
                      <a:pt x="9071" y="523"/>
                      <a:pt x="8886" y="862"/>
                    </a:cubicBezTo>
                    <a:cubicBezTo>
                      <a:pt x="8208" y="2464"/>
                      <a:pt x="7037" y="3819"/>
                      <a:pt x="5559" y="4805"/>
                    </a:cubicBezTo>
                    <a:cubicBezTo>
                      <a:pt x="5109" y="5071"/>
                      <a:pt x="4701" y="5189"/>
                      <a:pt x="4329" y="5189"/>
                    </a:cubicBezTo>
                    <a:cubicBezTo>
                      <a:pt x="3323" y="5189"/>
                      <a:pt x="2586" y="4327"/>
                      <a:pt x="2047" y="3203"/>
                    </a:cubicBezTo>
                    <a:cubicBezTo>
                      <a:pt x="1875" y="2859"/>
                      <a:pt x="1596" y="2717"/>
                      <a:pt x="1311" y="2717"/>
                    </a:cubicBezTo>
                    <a:cubicBezTo>
                      <a:pt x="674" y="2717"/>
                      <a:pt x="0" y="3424"/>
                      <a:pt x="383" y="4189"/>
                    </a:cubicBezTo>
                    <a:cubicBezTo>
                      <a:pt x="1208" y="5886"/>
                      <a:pt x="2605" y="7126"/>
                      <a:pt x="4304" y="7126"/>
                    </a:cubicBezTo>
                    <a:cubicBezTo>
                      <a:pt x="4763" y="7126"/>
                      <a:pt x="5245" y="7035"/>
                      <a:pt x="5743" y="6838"/>
                    </a:cubicBezTo>
                    <a:cubicBezTo>
                      <a:pt x="7365" y="6190"/>
                      <a:pt x="8707" y="4845"/>
                      <a:pt x="9667" y="3327"/>
                    </a:cubicBezTo>
                    <a:lnTo>
                      <a:pt x="9667" y="3327"/>
                    </a:lnTo>
                    <a:cubicBezTo>
                      <a:pt x="10757" y="5147"/>
                      <a:pt x="12394" y="6731"/>
                      <a:pt x="14551" y="6731"/>
                    </a:cubicBezTo>
                    <a:cubicBezTo>
                      <a:pt x="14673" y="6731"/>
                      <a:pt x="14798" y="6726"/>
                      <a:pt x="14924" y="6715"/>
                    </a:cubicBezTo>
                    <a:cubicBezTo>
                      <a:pt x="17102" y="6534"/>
                      <a:pt x="18679" y="5082"/>
                      <a:pt x="19753" y="3369"/>
                    </a:cubicBezTo>
                    <a:lnTo>
                      <a:pt x="19753" y="3369"/>
                    </a:lnTo>
                    <a:cubicBezTo>
                      <a:pt x="20566" y="5020"/>
                      <a:pt x="21892" y="6444"/>
                      <a:pt x="23796" y="6530"/>
                    </a:cubicBezTo>
                    <a:cubicBezTo>
                      <a:pt x="23853" y="6533"/>
                      <a:pt x="23909" y="6534"/>
                      <a:pt x="23964" y="6534"/>
                    </a:cubicBezTo>
                    <a:cubicBezTo>
                      <a:pt x="25902" y="6534"/>
                      <a:pt x="27157" y="5075"/>
                      <a:pt x="27924" y="3414"/>
                    </a:cubicBezTo>
                    <a:lnTo>
                      <a:pt x="27924" y="3414"/>
                    </a:lnTo>
                    <a:cubicBezTo>
                      <a:pt x="28781" y="4670"/>
                      <a:pt x="29901" y="5740"/>
                      <a:pt x="31190" y="6530"/>
                    </a:cubicBezTo>
                    <a:cubicBezTo>
                      <a:pt x="31879" y="6913"/>
                      <a:pt x="32550" y="7088"/>
                      <a:pt x="33186" y="7088"/>
                    </a:cubicBezTo>
                    <a:cubicBezTo>
                      <a:pt x="34600" y="7088"/>
                      <a:pt x="35843" y="6226"/>
                      <a:pt x="36735" y="4867"/>
                    </a:cubicBezTo>
                    <a:cubicBezTo>
                      <a:pt x="37209" y="4135"/>
                      <a:pt x="36510" y="3434"/>
                      <a:pt x="35836" y="3434"/>
                    </a:cubicBezTo>
                    <a:cubicBezTo>
                      <a:pt x="35545" y="3434"/>
                      <a:pt x="35258" y="3565"/>
                      <a:pt x="35072" y="3881"/>
                    </a:cubicBezTo>
                    <a:cubicBezTo>
                      <a:pt x="34493" y="4732"/>
                      <a:pt x="33858" y="5132"/>
                      <a:pt x="33176" y="5132"/>
                    </a:cubicBezTo>
                    <a:cubicBezTo>
                      <a:pt x="32625" y="5132"/>
                      <a:pt x="32043" y="4870"/>
                      <a:pt x="31437" y="4374"/>
                    </a:cubicBezTo>
                    <a:cubicBezTo>
                      <a:pt x="30143" y="3326"/>
                      <a:pt x="29218" y="1971"/>
                      <a:pt x="28541" y="492"/>
                    </a:cubicBezTo>
                    <a:cubicBezTo>
                      <a:pt x="28355" y="173"/>
                      <a:pt x="28055" y="26"/>
                      <a:pt x="27753" y="26"/>
                    </a:cubicBezTo>
                    <a:cubicBezTo>
                      <a:pt x="27355" y="26"/>
                      <a:pt x="26956" y="283"/>
                      <a:pt x="26815" y="738"/>
                    </a:cubicBezTo>
                    <a:cubicBezTo>
                      <a:pt x="26518" y="2049"/>
                      <a:pt x="25759" y="4568"/>
                      <a:pt x="23984" y="4568"/>
                    </a:cubicBezTo>
                    <a:cubicBezTo>
                      <a:pt x="23923" y="4568"/>
                      <a:pt x="23860" y="4565"/>
                      <a:pt x="23796" y="4559"/>
                    </a:cubicBezTo>
                    <a:cubicBezTo>
                      <a:pt x="22010" y="4435"/>
                      <a:pt x="21209" y="2094"/>
                      <a:pt x="20839" y="738"/>
                    </a:cubicBezTo>
                    <a:cubicBezTo>
                      <a:pt x="20733" y="278"/>
                      <a:pt x="20280" y="1"/>
                      <a:pt x="19844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879550" y="3794700"/>
                <a:ext cx="930125" cy="177350"/>
              </a:xfrm>
              <a:custGeom>
                <a:avLst/>
                <a:gdLst/>
                <a:ahLst/>
                <a:cxnLst/>
                <a:rect l="l" t="t" r="r" b="b"/>
                <a:pathLst>
                  <a:path w="37205" h="7094" extrusionOk="0">
                    <a:moveTo>
                      <a:pt x="19855" y="1"/>
                    </a:moveTo>
                    <a:cubicBezTo>
                      <a:pt x="19528" y="1"/>
                      <a:pt x="19207" y="151"/>
                      <a:pt x="19048" y="497"/>
                    </a:cubicBezTo>
                    <a:cubicBezTo>
                      <a:pt x="18308" y="2222"/>
                      <a:pt x="17014" y="4564"/>
                      <a:pt x="14920" y="4749"/>
                    </a:cubicBezTo>
                    <a:cubicBezTo>
                      <a:pt x="14819" y="4760"/>
                      <a:pt x="14719" y="4766"/>
                      <a:pt x="14621" y="4766"/>
                    </a:cubicBezTo>
                    <a:cubicBezTo>
                      <a:pt x="12626" y="4766"/>
                      <a:pt x="11250" y="2450"/>
                      <a:pt x="10545" y="805"/>
                    </a:cubicBezTo>
                    <a:cubicBezTo>
                      <a:pt x="10360" y="497"/>
                      <a:pt x="10037" y="343"/>
                      <a:pt x="9713" y="343"/>
                    </a:cubicBezTo>
                    <a:cubicBezTo>
                      <a:pt x="9390" y="343"/>
                      <a:pt x="9066" y="497"/>
                      <a:pt x="8881" y="805"/>
                    </a:cubicBezTo>
                    <a:cubicBezTo>
                      <a:pt x="8204" y="2407"/>
                      <a:pt x="7033" y="3824"/>
                      <a:pt x="5616" y="4749"/>
                    </a:cubicBezTo>
                    <a:cubicBezTo>
                      <a:pt x="5137" y="5022"/>
                      <a:pt x="4705" y="5144"/>
                      <a:pt x="4316" y="5144"/>
                    </a:cubicBezTo>
                    <a:cubicBezTo>
                      <a:pt x="3303" y="5144"/>
                      <a:pt x="2576" y="4321"/>
                      <a:pt x="2042" y="3208"/>
                    </a:cubicBezTo>
                    <a:cubicBezTo>
                      <a:pt x="1865" y="2854"/>
                      <a:pt x="1576" y="2708"/>
                      <a:pt x="1281" y="2708"/>
                    </a:cubicBezTo>
                    <a:cubicBezTo>
                      <a:pt x="652" y="2708"/>
                      <a:pt x="1" y="3377"/>
                      <a:pt x="379" y="4132"/>
                    </a:cubicBezTo>
                    <a:cubicBezTo>
                      <a:pt x="1199" y="5821"/>
                      <a:pt x="2585" y="7094"/>
                      <a:pt x="4272" y="7094"/>
                    </a:cubicBezTo>
                    <a:cubicBezTo>
                      <a:pt x="4740" y="7094"/>
                      <a:pt x="5231" y="6996"/>
                      <a:pt x="5739" y="6782"/>
                    </a:cubicBezTo>
                    <a:cubicBezTo>
                      <a:pt x="7397" y="6183"/>
                      <a:pt x="8711" y="4827"/>
                      <a:pt x="9681" y="3331"/>
                    </a:cubicBezTo>
                    <a:lnTo>
                      <a:pt x="9681" y="3331"/>
                    </a:lnTo>
                    <a:cubicBezTo>
                      <a:pt x="10771" y="5109"/>
                      <a:pt x="12401" y="6674"/>
                      <a:pt x="14546" y="6674"/>
                    </a:cubicBezTo>
                    <a:cubicBezTo>
                      <a:pt x="14669" y="6674"/>
                      <a:pt x="14793" y="6669"/>
                      <a:pt x="14920" y="6659"/>
                    </a:cubicBezTo>
                    <a:cubicBezTo>
                      <a:pt x="17056" y="6522"/>
                      <a:pt x="18656" y="5077"/>
                      <a:pt x="19745" y="3339"/>
                    </a:cubicBezTo>
                    <a:lnTo>
                      <a:pt x="19745" y="3339"/>
                    </a:lnTo>
                    <a:cubicBezTo>
                      <a:pt x="20557" y="4990"/>
                      <a:pt x="21885" y="6449"/>
                      <a:pt x="23792" y="6535"/>
                    </a:cubicBezTo>
                    <a:cubicBezTo>
                      <a:pt x="23821" y="6536"/>
                      <a:pt x="23850" y="6536"/>
                      <a:pt x="23879" y="6536"/>
                    </a:cubicBezTo>
                    <a:cubicBezTo>
                      <a:pt x="25875" y="6536"/>
                      <a:pt x="27157" y="5061"/>
                      <a:pt x="27932" y="3379"/>
                    </a:cubicBezTo>
                    <a:lnTo>
                      <a:pt x="27932" y="3379"/>
                    </a:lnTo>
                    <a:cubicBezTo>
                      <a:pt x="28788" y="4631"/>
                      <a:pt x="29904" y="5708"/>
                      <a:pt x="31186" y="6535"/>
                    </a:cubicBezTo>
                    <a:cubicBezTo>
                      <a:pt x="31873" y="6898"/>
                      <a:pt x="32542" y="7065"/>
                      <a:pt x="33177" y="7065"/>
                    </a:cubicBezTo>
                    <a:cubicBezTo>
                      <a:pt x="34592" y="7065"/>
                      <a:pt x="35838" y="6233"/>
                      <a:pt x="36731" y="4872"/>
                    </a:cubicBezTo>
                    <a:cubicBezTo>
                      <a:pt x="37204" y="4140"/>
                      <a:pt x="36536" y="3439"/>
                      <a:pt x="35859" y="3439"/>
                    </a:cubicBezTo>
                    <a:cubicBezTo>
                      <a:pt x="35566" y="3439"/>
                      <a:pt x="35272" y="3570"/>
                      <a:pt x="35067" y="3886"/>
                    </a:cubicBezTo>
                    <a:cubicBezTo>
                      <a:pt x="34523" y="4737"/>
                      <a:pt x="33884" y="5137"/>
                      <a:pt x="33192" y="5137"/>
                    </a:cubicBezTo>
                    <a:cubicBezTo>
                      <a:pt x="32633" y="5137"/>
                      <a:pt x="32039" y="4875"/>
                      <a:pt x="31432" y="4379"/>
                    </a:cubicBezTo>
                    <a:cubicBezTo>
                      <a:pt x="30200" y="3331"/>
                      <a:pt x="29214" y="1976"/>
                      <a:pt x="28536" y="497"/>
                    </a:cubicBezTo>
                    <a:cubicBezTo>
                      <a:pt x="28342" y="164"/>
                      <a:pt x="28023" y="6"/>
                      <a:pt x="27708" y="6"/>
                    </a:cubicBezTo>
                    <a:cubicBezTo>
                      <a:pt x="27324" y="6"/>
                      <a:pt x="26947" y="242"/>
                      <a:pt x="26811" y="682"/>
                    </a:cubicBezTo>
                    <a:cubicBezTo>
                      <a:pt x="26513" y="2052"/>
                      <a:pt x="25755" y="4573"/>
                      <a:pt x="23980" y="4573"/>
                    </a:cubicBezTo>
                    <a:cubicBezTo>
                      <a:pt x="23918" y="4573"/>
                      <a:pt x="23856" y="4570"/>
                      <a:pt x="23792" y="4564"/>
                    </a:cubicBezTo>
                    <a:cubicBezTo>
                      <a:pt x="22067" y="4379"/>
                      <a:pt x="21204" y="2099"/>
                      <a:pt x="20835" y="682"/>
                    </a:cubicBezTo>
                    <a:cubicBezTo>
                      <a:pt x="20729" y="262"/>
                      <a:pt x="20286" y="1"/>
                      <a:pt x="19855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3134200" y="3459025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347" y="1"/>
                    </a:moveTo>
                    <a:cubicBezTo>
                      <a:pt x="15025" y="1"/>
                      <a:pt x="14712" y="152"/>
                      <a:pt x="14555" y="492"/>
                    </a:cubicBezTo>
                    <a:cubicBezTo>
                      <a:pt x="14062" y="1725"/>
                      <a:pt x="13138" y="3450"/>
                      <a:pt x="11598" y="3635"/>
                    </a:cubicBezTo>
                    <a:cubicBezTo>
                      <a:pt x="11525" y="3643"/>
                      <a:pt x="11454" y="3647"/>
                      <a:pt x="11384" y="3647"/>
                    </a:cubicBezTo>
                    <a:cubicBezTo>
                      <a:pt x="9960" y="3647"/>
                      <a:pt x="8987" y="1913"/>
                      <a:pt x="8517" y="739"/>
                    </a:cubicBezTo>
                    <a:cubicBezTo>
                      <a:pt x="8332" y="431"/>
                      <a:pt x="8009" y="277"/>
                      <a:pt x="7685" y="277"/>
                    </a:cubicBezTo>
                    <a:cubicBezTo>
                      <a:pt x="7362" y="277"/>
                      <a:pt x="7038" y="431"/>
                      <a:pt x="6853" y="739"/>
                    </a:cubicBezTo>
                    <a:cubicBezTo>
                      <a:pt x="6360" y="1909"/>
                      <a:pt x="5560" y="2895"/>
                      <a:pt x="4512" y="3635"/>
                    </a:cubicBezTo>
                    <a:cubicBezTo>
                      <a:pt x="4189" y="3822"/>
                      <a:pt x="3899" y="3905"/>
                      <a:pt x="3636" y="3905"/>
                    </a:cubicBezTo>
                    <a:cubicBezTo>
                      <a:pt x="2947" y="3905"/>
                      <a:pt x="2449" y="3329"/>
                      <a:pt x="2048" y="2526"/>
                    </a:cubicBezTo>
                    <a:cubicBezTo>
                      <a:pt x="1876" y="2202"/>
                      <a:pt x="1599" y="2067"/>
                      <a:pt x="1314" y="2067"/>
                    </a:cubicBezTo>
                    <a:cubicBezTo>
                      <a:pt x="677" y="2067"/>
                      <a:pt x="1" y="2745"/>
                      <a:pt x="384" y="3511"/>
                    </a:cubicBezTo>
                    <a:cubicBezTo>
                      <a:pt x="1027" y="4846"/>
                      <a:pt x="2185" y="5864"/>
                      <a:pt x="3604" y="5864"/>
                    </a:cubicBezTo>
                    <a:cubicBezTo>
                      <a:pt x="3954" y="5864"/>
                      <a:pt x="4319" y="5802"/>
                      <a:pt x="4697" y="5668"/>
                    </a:cubicBezTo>
                    <a:cubicBezTo>
                      <a:pt x="5895" y="5197"/>
                      <a:pt x="6886" y="4251"/>
                      <a:pt x="7626" y="3180"/>
                    </a:cubicBezTo>
                    <a:lnTo>
                      <a:pt x="7626" y="3180"/>
                    </a:lnTo>
                    <a:cubicBezTo>
                      <a:pt x="8489" y="4483"/>
                      <a:pt x="9753" y="5550"/>
                      <a:pt x="11396" y="5550"/>
                    </a:cubicBezTo>
                    <a:cubicBezTo>
                      <a:pt x="11462" y="5550"/>
                      <a:pt x="11530" y="5548"/>
                      <a:pt x="11598" y="5545"/>
                    </a:cubicBezTo>
                    <a:cubicBezTo>
                      <a:pt x="13217" y="5459"/>
                      <a:pt x="14423" y="4461"/>
                      <a:pt x="15278" y="3222"/>
                    </a:cubicBezTo>
                    <a:lnTo>
                      <a:pt x="15278" y="3222"/>
                    </a:lnTo>
                    <a:cubicBezTo>
                      <a:pt x="15937" y="4406"/>
                      <a:pt x="16935" y="5381"/>
                      <a:pt x="18375" y="5421"/>
                    </a:cubicBezTo>
                    <a:cubicBezTo>
                      <a:pt x="18403" y="5422"/>
                      <a:pt x="18431" y="5423"/>
                      <a:pt x="18459" y="5423"/>
                    </a:cubicBezTo>
                    <a:cubicBezTo>
                      <a:pt x="19868" y="5423"/>
                      <a:pt x="20872" y="4420"/>
                      <a:pt x="21518" y="3217"/>
                    </a:cubicBezTo>
                    <a:lnTo>
                      <a:pt x="21518" y="3217"/>
                    </a:lnTo>
                    <a:cubicBezTo>
                      <a:pt x="22158" y="4091"/>
                      <a:pt x="22969" y="4850"/>
                      <a:pt x="23920" y="5421"/>
                    </a:cubicBezTo>
                    <a:cubicBezTo>
                      <a:pt x="24459" y="5700"/>
                      <a:pt x="24981" y="5827"/>
                      <a:pt x="25475" y="5827"/>
                    </a:cubicBezTo>
                    <a:cubicBezTo>
                      <a:pt x="26622" y="5827"/>
                      <a:pt x="27625" y="5142"/>
                      <a:pt x="28357" y="4066"/>
                    </a:cubicBezTo>
                    <a:cubicBezTo>
                      <a:pt x="28830" y="3334"/>
                      <a:pt x="28162" y="2633"/>
                      <a:pt x="27484" y="2633"/>
                    </a:cubicBezTo>
                    <a:cubicBezTo>
                      <a:pt x="27192" y="2633"/>
                      <a:pt x="26898" y="2764"/>
                      <a:pt x="26693" y="3080"/>
                    </a:cubicBezTo>
                    <a:cubicBezTo>
                      <a:pt x="26319" y="3663"/>
                      <a:pt x="25902" y="3898"/>
                      <a:pt x="25474" y="3898"/>
                    </a:cubicBezTo>
                    <a:cubicBezTo>
                      <a:pt x="24141" y="3898"/>
                      <a:pt x="22709" y="1612"/>
                      <a:pt x="22195" y="492"/>
                    </a:cubicBezTo>
                    <a:cubicBezTo>
                      <a:pt x="22009" y="174"/>
                      <a:pt x="21698" y="27"/>
                      <a:pt x="21383" y="27"/>
                    </a:cubicBezTo>
                    <a:cubicBezTo>
                      <a:pt x="20968" y="27"/>
                      <a:pt x="20549" y="283"/>
                      <a:pt x="20408" y="739"/>
                    </a:cubicBezTo>
                    <a:cubicBezTo>
                      <a:pt x="20229" y="1635"/>
                      <a:pt x="19702" y="3517"/>
                      <a:pt x="18490" y="3517"/>
                    </a:cubicBezTo>
                    <a:cubicBezTo>
                      <a:pt x="18452" y="3517"/>
                      <a:pt x="18414" y="3515"/>
                      <a:pt x="18375" y="3511"/>
                    </a:cubicBezTo>
                    <a:cubicBezTo>
                      <a:pt x="17081" y="3388"/>
                      <a:pt x="16588" y="1663"/>
                      <a:pt x="16342" y="739"/>
                    </a:cubicBezTo>
                    <a:cubicBezTo>
                      <a:pt x="16236" y="278"/>
                      <a:pt x="15783" y="1"/>
                      <a:pt x="1534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3482475" y="1923300"/>
                <a:ext cx="720600" cy="147175"/>
              </a:xfrm>
              <a:custGeom>
                <a:avLst/>
                <a:gdLst/>
                <a:ahLst/>
                <a:cxnLst/>
                <a:rect l="l" t="t" r="r" b="b"/>
                <a:pathLst>
                  <a:path w="28824" h="5887" extrusionOk="0">
                    <a:moveTo>
                      <a:pt x="15291" y="0"/>
                    </a:moveTo>
                    <a:cubicBezTo>
                      <a:pt x="14977" y="0"/>
                      <a:pt x="14680" y="152"/>
                      <a:pt x="14549" y="492"/>
                    </a:cubicBezTo>
                    <a:cubicBezTo>
                      <a:pt x="13994" y="1724"/>
                      <a:pt x="13070" y="3449"/>
                      <a:pt x="11530" y="3634"/>
                    </a:cubicBezTo>
                    <a:cubicBezTo>
                      <a:pt x="11458" y="3643"/>
                      <a:pt x="11386" y="3647"/>
                      <a:pt x="11316" y="3647"/>
                    </a:cubicBezTo>
                    <a:cubicBezTo>
                      <a:pt x="9892" y="3647"/>
                      <a:pt x="8919" y="1913"/>
                      <a:pt x="8449" y="738"/>
                    </a:cubicBezTo>
                    <a:cubicBezTo>
                      <a:pt x="8264" y="430"/>
                      <a:pt x="7941" y="276"/>
                      <a:pt x="7617" y="276"/>
                    </a:cubicBezTo>
                    <a:cubicBezTo>
                      <a:pt x="7294" y="276"/>
                      <a:pt x="6970" y="430"/>
                      <a:pt x="6786" y="738"/>
                    </a:cubicBezTo>
                    <a:cubicBezTo>
                      <a:pt x="6293" y="1909"/>
                      <a:pt x="5492" y="2895"/>
                      <a:pt x="4506" y="3634"/>
                    </a:cubicBezTo>
                    <a:cubicBezTo>
                      <a:pt x="4148" y="3849"/>
                      <a:pt x="3837" y="3944"/>
                      <a:pt x="3563" y="3944"/>
                    </a:cubicBezTo>
                    <a:cubicBezTo>
                      <a:pt x="2891" y="3944"/>
                      <a:pt x="2435" y="3374"/>
                      <a:pt x="2041" y="2587"/>
                    </a:cubicBezTo>
                    <a:cubicBezTo>
                      <a:pt x="1864" y="2233"/>
                      <a:pt x="1575" y="2086"/>
                      <a:pt x="1280" y="2086"/>
                    </a:cubicBezTo>
                    <a:cubicBezTo>
                      <a:pt x="651" y="2086"/>
                      <a:pt x="0" y="2756"/>
                      <a:pt x="378" y="3511"/>
                    </a:cubicBezTo>
                    <a:lnTo>
                      <a:pt x="316" y="3511"/>
                    </a:lnTo>
                    <a:cubicBezTo>
                      <a:pt x="954" y="4836"/>
                      <a:pt x="2100" y="5887"/>
                      <a:pt x="3504" y="5887"/>
                    </a:cubicBezTo>
                    <a:cubicBezTo>
                      <a:pt x="3864" y="5887"/>
                      <a:pt x="4240" y="5818"/>
                      <a:pt x="4629" y="5667"/>
                    </a:cubicBezTo>
                    <a:cubicBezTo>
                      <a:pt x="5824" y="5113"/>
                      <a:pt x="6842" y="4262"/>
                      <a:pt x="7580" y="3218"/>
                    </a:cubicBezTo>
                    <a:lnTo>
                      <a:pt x="7580" y="3218"/>
                    </a:lnTo>
                    <a:cubicBezTo>
                      <a:pt x="8430" y="4499"/>
                      <a:pt x="9669" y="5556"/>
                      <a:pt x="11297" y="5556"/>
                    </a:cubicBezTo>
                    <a:cubicBezTo>
                      <a:pt x="11394" y="5556"/>
                      <a:pt x="11492" y="5552"/>
                      <a:pt x="11591" y="5544"/>
                    </a:cubicBezTo>
                    <a:cubicBezTo>
                      <a:pt x="13198" y="5460"/>
                      <a:pt x="14370" y="4476"/>
                      <a:pt x="15226" y="3249"/>
                    </a:cubicBezTo>
                    <a:lnTo>
                      <a:pt x="15226" y="3249"/>
                    </a:lnTo>
                    <a:cubicBezTo>
                      <a:pt x="15897" y="4432"/>
                      <a:pt x="16907" y="5381"/>
                      <a:pt x="18307" y="5421"/>
                    </a:cubicBezTo>
                    <a:cubicBezTo>
                      <a:pt x="18336" y="5422"/>
                      <a:pt x="18365" y="5422"/>
                      <a:pt x="18393" y="5422"/>
                    </a:cubicBezTo>
                    <a:cubicBezTo>
                      <a:pt x="19795" y="5422"/>
                      <a:pt x="20819" y="4457"/>
                      <a:pt x="21483" y="3264"/>
                    </a:cubicBezTo>
                    <a:lnTo>
                      <a:pt x="21483" y="3264"/>
                    </a:lnTo>
                    <a:cubicBezTo>
                      <a:pt x="22140" y="4133"/>
                      <a:pt x="22969" y="4878"/>
                      <a:pt x="23914" y="5483"/>
                    </a:cubicBezTo>
                    <a:cubicBezTo>
                      <a:pt x="24431" y="5759"/>
                      <a:pt x="24942" y="5887"/>
                      <a:pt x="25432" y="5887"/>
                    </a:cubicBezTo>
                    <a:cubicBezTo>
                      <a:pt x="26580" y="5887"/>
                      <a:pt x="27617" y="5188"/>
                      <a:pt x="28350" y="4066"/>
                    </a:cubicBezTo>
                    <a:cubicBezTo>
                      <a:pt x="28824" y="3334"/>
                      <a:pt x="28155" y="2633"/>
                      <a:pt x="27478" y="2633"/>
                    </a:cubicBezTo>
                    <a:cubicBezTo>
                      <a:pt x="27186" y="2633"/>
                      <a:pt x="26891" y="2764"/>
                      <a:pt x="26687" y="3080"/>
                    </a:cubicBezTo>
                    <a:cubicBezTo>
                      <a:pt x="26298" y="3663"/>
                      <a:pt x="25869" y="3898"/>
                      <a:pt x="25433" y="3898"/>
                    </a:cubicBezTo>
                    <a:cubicBezTo>
                      <a:pt x="24073" y="3898"/>
                      <a:pt x="22641" y="1612"/>
                      <a:pt x="22127" y="492"/>
                    </a:cubicBezTo>
                    <a:cubicBezTo>
                      <a:pt x="21939" y="195"/>
                      <a:pt x="21620" y="52"/>
                      <a:pt x="21300" y="52"/>
                    </a:cubicBezTo>
                    <a:cubicBezTo>
                      <a:pt x="20890" y="52"/>
                      <a:pt x="20479" y="288"/>
                      <a:pt x="20341" y="738"/>
                    </a:cubicBezTo>
                    <a:cubicBezTo>
                      <a:pt x="20161" y="1635"/>
                      <a:pt x="19692" y="3517"/>
                      <a:pt x="18427" y="3517"/>
                    </a:cubicBezTo>
                    <a:cubicBezTo>
                      <a:pt x="18388" y="3517"/>
                      <a:pt x="18348" y="3515"/>
                      <a:pt x="18307" y="3511"/>
                    </a:cubicBezTo>
                    <a:cubicBezTo>
                      <a:pt x="17013" y="3388"/>
                      <a:pt x="16521" y="1724"/>
                      <a:pt x="16274" y="738"/>
                    </a:cubicBezTo>
                    <a:cubicBezTo>
                      <a:pt x="16168" y="278"/>
                      <a:pt x="15715" y="0"/>
                      <a:pt x="15291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3108025" y="452250"/>
                <a:ext cx="720750" cy="146600"/>
              </a:xfrm>
              <a:custGeom>
                <a:avLst/>
                <a:gdLst/>
                <a:ahLst/>
                <a:cxnLst/>
                <a:rect l="l" t="t" r="r" b="b"/>
                <a:pathLst>
                  <a:path w="28830" h="5864" extrusionOk="0">
                    <a:moveTo>
                      <a:pt x="15297" y="1"/>
                    </a:moveTo>
                    <a:cubicBezTo>
                      <a:pt x="14983" y="1"/>
                      <a:pt x="14686" y="152"/>
                      <a:pt x="14555" y="492"/>
                    </a:cubicBezTo>
                    <a:cubicBezTo>
                      <a:pt x="14000" y="1725"/>
                      <a:pt x="13076" y="3450"/>
                      <a:pt x="11536" y="3635"/>
                    </a:cubicBezTo>
                    <a:cubicBezTo>
                      <a:pt x="11466" y="3643"/>
                      <a:pt x="11398" y="3647"/>
                      <a:pt x="11330" y="3647"/>
                    </a:cubicBezTo>
                    <a:cubicBezTo>
                      <a:pt x="9960" y="3647"/>
                      <a:pt x="8983" y="1913"/>
                      <a:pt x="8455" y="739"/>
                    </a:cubicBezTo>
                    <a:cubicBezTo>
                      <a:pt x="8270" y="431"/>
                      <a:pt x="7947" y="277"/>
                      <a:pt x="7623" y="277"/>
                    </a:cubicBezTo>
                    <a:cubicBezTo>
                      <a:pt x="7300" y="277"/>
                      <a:pt x="6976" y="431"/>
                      <a:pt x="6791" y="739"/>
                    </a:cubicBezTo>
                    <a:cubicBezTo>
                      <a:pt x="6298" y="1909"/>
                      <a:pt x="5497" y="2895"/>
                      <a:pt x="4512" y="3635"/>
                    </a:cubicBezTo>
                    <a:cubicBezTo>
                      <a:pt x="4178" y="3828"/>
                      <a:pt x="3879" y="3916"/>
                      <a:pt x="3610" y="3916"/>
                    </a:cubicBezTo>
                    <a:cubicBezTo>
                      <a:pt x="2934" y="3916"/>
                      <a:pt x="2443" y="3362"/>
                      <a:pt x="2047" y="2526"/>
                    </a:cubicBezTo>
                    <a:cubicBezTo>
                      <a:pt x="1875" y="2182"/>
                      <a:pt x="1597" y="2039"/>
                      <a:pt x="1311" y="2039"/>
                    </a:cubicBezTo>
                    <a:cubicBezTo>
                      <a:pt x="674" y="2039"/>
                      <a:pt x="1" y="2746"/>
                      <a:pt x="383" y="3511"/>
                    </a:cubicBezTo>
                    <a:lnTo>
                      <a:pt x="322" y="3511"/>
                    </a:lnTo>
                    <a:cubicBezTo>
                      <a:pt x="1014" y="4846"/>
                      <a:pt x="2142" y="5864"/>
                      <a:pt x="3548" y="5864"/>
                    </a:cubicBezTo>
                    <a:cubicBezTo>
                      <a:pt x="3894" y="5864"/>
                      <a:pt x="4257" y="5802"/>
                      <a:pt x="4635" y="5668"/>
                    </a:cubicBezTo>
                    <a:cubicBezTo>
                      <a:pt x="5835" y="5196"/>
                      <a:pt x="6826" y="4248"/>
                      <a:pt x="7588" y="3175"/>
                    </a:cubicBezTo>
                    <a:lnTo>
                      <a:pt x="7588" y="3175"/>
                    </a:lnTo>
                    <a:cubicBezTo>
                      <a:pt x="8462" y="4480"/>
                      <a:pt x="9707" y="5550"/>
                      <a:pt x="11390" y="5550"/>
                    </a:cubicBezTo>
                    <a:cubicBezTo>
                      <a:pt x="11459" y="5550"/>
                      <a:pt x="11528" y="5548"/>
                      <a:pt x="11597" y="5545"/>
                    </a:cubicBezTo>
                    <a:cubicBezTo>
                      <a:pt x="13209" y="5460"/>
                      <a:pt x="14383" y="4469"/>
                      <a:pt x="15240" y="3237"/>
                    </a:cubicBezTo>
                    <a:lnTo>
                      <a:pt x="15240" y="3237"/>
                    </a:lnTo>
                    <a:cubicBezTo>
                      <a:pt x="15911" y="4415"/>
                      <a:pt x="16919" y="5382"/>
                      <a:pt x="18313" y="5421"/>
                    </a:cubicBezTo>
                    <a:cubicBezTo>
                      <a:pt x="18341" y="5422"/>
                      <a:pt x="18369" y="5423"/>
                      <a:pt x="18397" y="5423"/>
                    </a:cubicBezTo>
                    <a:cubicBezTo>
                      <a:pt x="19794" y="5423"/>
                      <a:pt x="20817" y="4439"/>
                      <a:pt x="21482" y="3251"/>
                    </a:cubicBezTo>
                    <a:lnTo>
                      <a:pt x="21482" y="3251"/>
                    </a:lnTo>
                    <a:cubicBezTo>
                      <a:pt x="22139" y="4119"/>
                      <a:pt x="22971" y="4852"/>
                      <a:pt x="23920" y="5421"/>
                    </a:cubicBezTo>
                    <a:cubicBezTo>
                      <a:pt x="24458" y="5700"/>
                      <a:pt x="24980" y="5827"/>
                      <a:pt x="25475" y="5827"/>
                    </a:cubicBezTo>
                    <a:cubicBezTo>
                      <a:pt x="26622" y="5827"/>
                      <a:pt x="27624" y="5142"/>
                      <a:pt x="28356" y="4066"/>
                    </a:cubicBezTo>
                    <a:cubicBezTo>
                      <a:pt x="28830" y="3335"/>
                      <a:pt x="28161" y="2633"/>
                      <a:pt x="27484" y="2633"/>
                    </a:cubicBezTo>
                    <a:cubicBezTo>
                      <a:pt x="27191" y="2633"/>
                      <a:pt x="26897" y="2764"/>
                      <a:pt x="26693" y="3080"/>
                    </a:cubicBezTo>
                    <a:cubicBezTo>
                      <a:pt x="26304" y="3663"/>
                      <a:pt x="25875" y="3898"/>
                      <a:pt x="25439" y="3898"/>
                    </a:cubicBezTo>
                    <a:cubicBezTo>
                      <a:pt x="24079" y="3898"/>
                      <a:pt x="22647" y="1612"/>
                      <a:pt x="22133" y="492"/>
                    </a:cubicBezTo>
                    <a:cubicBezTo>
                      <a:pt x="21947" y="174"/>
                      <a:pt x="21636" y="27"/>
                      <a:pt x="21326" y="27"/>
                    </a:cubicBezTo>
                    <a:cubicBezTo>
                      <a:pt x="20918" y="27"/>
                      <a:pt x="20513" y="283"/>
                      <a:pt x="20408" y="739"/>
                    </a:cubicBezTo>
                    <a:cubicBezTo>
                      <a:pt x="20169" y="1635"/>
                      <a:pt x="19698" y="3517"/>
                      <a:pt x="18433" y="3517"/>
                    </a:cubicBezTo>
                    <a:cubicBezTo>
                      <a:pt x="18394" y="3517"/>
                      <a:pt x="18354" y="3515"/>
                      <a:pt x="18313" y="3511"/>
                    </a:cubicBezTo>
                    <a:cubicBezTo>
                      <a:pt x="17019" y="3388"/>
                      <a:pt x="16526" y="1663"/>
                      <a:pt x="16280" y="739"/>
                    </a:cubicBezTo>
                    <a:cubicBezTo>
                      <a:pt x="16174" y="278"/>
                      <a:pt x="15721" y="1"/>
                      <a:pt x="15297" y="1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2450325" y="4806725"/>
                <a:ext cx="765425" cy="153450"/>
              </a:xfrm>
              <a:custGeom>
                <a:avLst/>
                <a:gdLst/>
                <a:ahLst/>
                <a:cxnLst/>
                <a:rect l="l" t="t" r="r" b="b"/>
                <a:pathLst>
                  <a:path w="30617" h="6138" extrusionOk="0">
                    <a:moveTo>
                      <a:pt x="16347" y="0"/>
                    </a:moveTo>
                    <a:cubicBezTo>
                      <a:pt x="16019" y="0"/>
                      <a:pt x="15699" y="151"/>
                      <a:pt x="15539" y="497"/>
                    </a:cubicBezTo>
                    <a:cubicBezTo>
                      <a:pt x="14985" y="1791"/>
                      <a:pt x="13999" y="3639"/>
                      <a:pt x="12335" y="3824"/>
                    </a:cubicBezTo>
                    <a:cubicBezTo>
                      <a:pt x="12239" y="3838"/>
                      <a:pt x="12144" y="3844"/>
                      <a:pt x="12051" y="3844"/>
                    </a:cubicBezTo>
                    <a:cubicBezTo>
                      <a:pt x="10487" y="3844"/>
                      <a:pt x="9470" y="1964"/>
                      <a:pt x="8947" y="743"/>
                    </a:cubicBezTo>
                    <a:cubicBezTo>
                      <a:pt x="8762" y="435"/>
                      <a:pt x="8438" y="281"/>
                      <a:pt x="8115" y="281"/>
                    </a:cubicBezTo>
                    <a:cubicBezTo>
                      <a:pt x="7791" y="281"/>
                      <a:pt x="7468" y="435"/>
                      <a:pt x="7283" y="743"/>
                    </a:cubicBezTo>
                    <a:cubicBezTo>
                      <a:pt x="6729" y="2037"/>
                      <a:pt x="5866" y="3085"/>
                      <a:pt x="4757" y="3824"/>
                    </a:cubicBezTo>
                    <a:cubicBezTo>
                      <a:pt x="4394" y="4048"/>
                      <a:pt x="4071" y="4147"/>
                      <a:pt x="3779" y="4147"/>
                    </a:cubicBezTo>
                    <a:cubicBezTo>
                      <a:pt x="3029" y="4147"/>
                      <a:pt x="2489" y="3496"/>
                      <a:pt x="2046" y="2653"/>
                    </a:cubicBezTo>
                    <a:cubicBezTo>
                      <a:pt x="1873" y="2289"/>
                      <a:pt x="1594" y="2140"/>
                      <a:pt x="1307" y="2140"/>
                    </a:cubicBezTo>
                    <a:cubicBezTo>
                      <a:pt x="671" y="2140"/>
                      <a:pt x="0" y="2875"/>
                      <a:pt x="382" y="3639"/>
                    </a:cubicBezTo>
                    <a:cubicBezTo>
                      <a:pt x="1070" y="5065"/>
                      <a:pt x="2268" y="6137"/>
                      <a:pt x="3757" y="6137"/>
                    </a:cubicBezTo>
                    <a:cubicBezTo>
                      <a:pt x="4135" y="6137"/>
                      <a:pt x="4531" y="6068"/>
                      <a:pt x="4942" y="5919"/>
                    </a:cubicBezTo>
                    <a:cubicBezTo>
                      <a:pt x="6242" y="5399"/>
                      <a:pt x="7298" y="4391"/>
                      <a:pt x="8089" y="3238"/>
                    </a:cubicBezTo>
                    <a:lnTo>
                      <a:pt x="8089" y="3238"/>
                    </a:lnTo>
                    <a:cubicBezTo>
                      <a:pt x="9019" y="4644"/>
                      <a:pt x="10382" y="5801"/>
                      <a:pt x="12134" y="5801"/>
                    </a:cubicBezTo>
                    <a:cubicBezTo>
                      <a:pt x="12201" y="5801"/>
                      <a:pt x="12268" y="5799"/>
                      <a:pt x="12335" y="5796"/>
                    </a:cubicBezTo>
                    <a:cubicBezTo>
                      <a:pt x="14102" y="5666"/>
                      <a:pt x="15356" y="4573"/>
                      <a:pt x="16245" y="3233"/>
                    </a:cubicBezTo>
                    <a:lnTo>
                      <a:pt x="16245" y="3233"/>
                    </a:lnTo>
                    <a:cubicBezTo>
                      <a:pt x="16930" y="4503"/>
                      <a:pt x="17994" y="5570"/>
                      <a:pt x="19544" y="5611"/>
                    </a:cubicBezTo>
                    <a:cubicBezTo>
                      <a:pt x="19599" y="5614"/>
                      <a:pt x="19654" y="5615"/>
                      <a:pt x="19708" y="5615"/>
                    </a:cubicBezTo>
                    <a:cubicBezTo>
                      <a:pt x="21183" y="5615"/>
                      <a:pt x="22227" y="4549"/>
                      <a:pt x="22905" y="3271"/>
                    </a:cubicBezTo>
                    <a:lnTo>
                      <a:pt x="22905" y="3271"/>
                    </a:lnTo>
                    <a:cubicBezTo>
                      <a:pt x="23589" y="4236"/>
                      <a:pt x="24451" y="5052"/>
                      <a:pt x="25459" y="5672"/>
                    </a:cubicBezTo>
                    <a:cubicBezTo>
                      <a:pt x="26030" y="5967"/>
                      <a:pt x="26579" y="6102"/>
                      <a:pt x="27098" y="6102"/>
                    </a:cubicBezTo>
                    <a:cubicBezTo>
                      <a:pt x="28314" y="6102"/>
                      <a:pt x="29364" y="5360"/>
                      <a:pt x="30142" y="4194"/>
                    </a:cubicBezTo>
                    <a:cubicBezTo>
                      <a:pt x="30616" y="3461"/>
                      <a:pt x="29944" y="2788"/>
                      <a:pt x="29265" y="2788"/>
                    </a:cubicBezTo>
                    <a:cubicBezTo>
                      <a:pt x="28974" y="2788"/>
                      <a:pt x="28682" y="2912"/>
                      <a:pt x="28478" y="3208"/>
                    </a:cubicBezTo>
                    <a:cubicBezTo>
                      <a:pt x="28051" y="3864"/>
                      <a:pt x="27578" y="4127"/>
                      <a:pt x="27097" y="4127"/>
                    </a:cubicBezTo>
                    <a:cubicBezTo>
                      <a:pt x="25638" y="4127"/>
                      <a:pt x="24105" y="1702"/>
                      <a:pt x="23549" y="497"/>
                    </a:cubicBezTo>
                    <a:cubicBezTo>
                      <a:pt x="23355" y="164"/>
                      <a:pt x="23023" y="6"/>
                      <a:pt x="22695" y="6"/>
                    </a:cubicBezTo>
                    <a:cubicBezTo>
                      <a:pt x="22294" y="6"/>
                      <a:pt x="21898" y="241"/>
                      <a:pt x="21762" y="682"/>
                    </a:cubicBezTo>
                    <a:cubicBezTo>
                      <a:pt x="21583" y="1699"/>
                      <a:pt x="21054" y="3706"/>
                      <a:pt x="19668" y="3706"/>
                    </a:cubicBezTo>
                    <a:cubicBezTo>
                      <a:pt x="19627" y="3706"/>
                      <a:pt x="19586" y="3704"/>
                      <a:pt x="19544" y="3701"/>
                    </a:cubicBezTo>
                    <a:cubicBezTo>
                      <a:pt x="18066" y="3577"/>
                      <a:pt x="17573" y="1791"/>
                      <a:pt x="17326" y="682"/>
                    </a:cubicBezTo>
                    <a:cubicBezTo>
                      <a:pt x="17221" y="261"/>
                      <a:pt x="16778" y="0"/>
                      <a:pt x="16347" y="0"/>
                    </a:cubicBezTo>
                    <a:close/>
                  </a:path>
                </a:pathLst>
              </a:custGeom>
              <a:solidFill>
                <a:srgbClr val="000000">
                  <a:alpha val="21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82175" y="1019075"/>
                <a:ext cx="251850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740" h="130412" extrusionOk="0">
                    <a:moveTo>
                      <a:pt x="53913" y="0"/>
                    </a:moveTo>
                    <a:cubicBezTo>
                      <a:pt x="15404" y="21072"/>
                      <a:pt x="1" y="76032"/>
                      <a:pt x="29822" y="110413"/>
                    </a:cubicBezTo>
                    <a:cubicBezTo>
                      <a:pt x="34587" y="115650"/>
                      <a:pt x="54620" y="130412"/>
                      <a:pt x="63021" y="130412"/>
                    </a:cubicBezTo>
                    <a:cubicBezTo>
                      <a:pt x="64505" y="130412"/>
                      <a:pt x="65626" y="129951"/>
                      <a:pt x="66236" y="128897"/>
                    </a:cubicBezTo>
                    <a:cubicBezTo>
                      <a:pt x="68331" y="125324"/>
                      <a:pt x="49292" y="111461"/>
                      <a:pt x="41097" y="103204"/>
                    </a:cubicBezTo>
                    <a:lnTo>
                      <a:pt x="41097" y="103204"/>
                    </a:lnTo>
                    <a:cubicBezTo>
                      <a:pt x="48782" y="105477"/>
                      <a:pt x="71299" y="117115"/>
                      <a:pt x="82592" y="117115"/>
                    </a:cubicBezTo>
                    <a:cubicBezTo>
                      <a:pt x="84156" y="117115"/>
                      <a:pt x="85504" y="116892"/>
                      <a:pt x="86569" y="116390"/>
                    </a:cubicBezTo>
                    <a:cubicBezTo>
                      <a:pt x="94763" y="112816"/>
                      <a:pt x="71966" y="104252"/>
                      <a:pt x="67345" y="101664"/>
                    </a:cubicBezTo>
                    <a:cubicBezTo>
                      <a:pt x="61184" y="98583"/>
                      <a:pt x="54468" y="95502"/>
                      <a:pt x="48861" y="92422"/>
                    </a:cubicBezTo>
                    <a:cubicBezTo>
                      <a:pt x="49030" y="92411"/>
                      <a:pt x="49216" y="92406"/>
                      <a:pt x="49417" y="92406"/>
                    </a:cubicBezTo>
                    <a:cubicBezTo>
                      <a:pt x="55898" y="92406"/>
                      <a:pt x="78148" y="97898"/>
                      <a:pt x="90582" y="97898"/>
                    </a:cubicBezTo>
                    <a:cubicBezTo>
                      <a:pt x="95238" y="97898"/>
                      <a:pt x="98518" y="97128"/>
                      <a:pt x="99076" y="95010"/>
                    </a:cubicBezTo>
                    <a:cubicBezTo>
                      <a:pt x="100740" y="88787"/>
                      <a:pt x="59643" y="80099"/>
                      <a:pt x="53975" y="77511"/>
                    </a:cubicBezTo>
                    <a:cubicBezTo>
                      <a:pt x="58103" y="75971"/>
                      <a:pt x="95934" y="78620"/>
                      <a:pt x="96673" y="70117"/>
                    </a:cubicBezTo>
                    <a:cubicBezTo>
                      <a:pt x="97043" y="65558"/>
                      <a:pt x="56008" y="65250"/>
                      <a:pt x="47813" y="63155"/>
                    </a:cubicBezTo>
                    <a:cubicBezTo>
                      <a:pt x="58041" y="60629"/>
                      <a:pt x="66852" y="52619"/>
                      <a:pt x="69378" y="45164"/>
                    </a:cubicBezTo>
                    <a:cubicBezTo>
                      <a:pt x="70460" y="41967"/>
                      <a:pt x="69540" y="40674"/>
                      <a:pt x="67468" y="40674"/>
                    </a:cubicBezTo>
                    <a:cubicBezTo>
                      <a:pt x="64348" y="40674"/>
                      <a:pt x="58616" y="43605"/>
                      <a:pt x="53174" y="47382"/>
                    </a:cubicBezTo>
                    <a:cubicBezTo>
                      <a:pt x="49442" y="49954"/>
                      <a:pt x="43771" y="54094"/>
                      <a:pt x="38457" y="54094"/>
                    </a:cubicBezTo>
                    <a:cubicBezTo>
                      <a:pt x="37278" y="54094"/>
                      <a:pt x="36116" y="53890"/>
                      <a:pt x="34998" y="53420"/>
                    </a:cubicBezTo>
                    <a:cubicBezTo>
                      <a:pt x="28282" y="50832"/>
                      <a:pt x="31855" y="29390"/>
                      <a:pt x="5397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466950" y="1019075"/>
                <a:ext cx="2516950" cy="3260300"/>
              </a:xfrm>
              <a:custGeom>
                <a:avLst/>
                <a:gdLst/>
                <a:ahLst/>
                <a:cxnLst/>
                <a:rect l="l" t="t" r="r" b="b"/>
                <a:pathLst>
                  <a:path w="100678" h="130412" extrusionOk="0">
                    <a:moveTo>
                      <a:pt x="46765" y="0"/>
                    </a:moveTo>
                    <a:lnTo>
                      <a:pt x="46765" y="0"/>
                    </a:lnTo>
                    <a:cubicBezTo>
                      <a:pt x="68947" y="29390"/>
                      <a:pt x="72459" y="50832"/>
                      <a:pt x="65804" y="53420"/>
                    </a:cubicBezTo>
                    <a:cubicBezTo>
                      <a:pt x="64685" y="53890"/>
                      <a:pt x="63522" y="54094"/>
                      <a:pt x="62340" y="54094"/>
                    </a:cubicBezTo>
                    <a:cubicBezTo>
                      <a:pt x="57011" y="54094"/>
                      <a:pt x="51298" y="49954"/>
                      <a:pt x="47566" y="47382"/>
                    </a:cubicBezTo>
                    <a:cubicBezTo>
                      <a:pt x="42161" y="43605"/>
                      <a:pt x="36422" y="40674"/>
                      <a:pt x="33290" y="40674"/>
                    </a:cubicBezTo>
                    <a:cubicBezTo>
                      <a:pt x="31210" y="40674"/>
                      <a:pt x="30280" y="41967"/>
                      <a:pt x="31362" y="45164"/>
                    </a:cubicBezTo>
                    <a:cubicBezTo>
                      <a:pt x="33888" y="52619"/>
                      <a:pt x="42761" y="60629"/>
                      <a:pt x="52927" y="63155"/>
                    </a:cubicBezTo>
                    <a:cubicBezTo>
                      <a:pt x="44732" y="65250"/>
                      <a:pt x="3697" y="65558"/>
                      <a:pt x="4067" y="70117"/>
                    </a:cubicBezTo>
                    <a:cubicBezTo>
                      <a:pt x="4806" y="78620"/>
                      <a:pt x="42637" y="75971"/>
                      <a:pt x="46765" y="77511"/>
                    </a:cubicBezTo>
                    <a:cubicBezTo>
                      <a:pt x="41159" y="80099"/>
                      <a:pt x="0" y="88787"/>
                      <a:pt x="1664" y="95010"/>
                    </a:cubicBezTo>
                    <a:cubicBezTo>
                      <a:pt x="2222" y="97128"/>
                      <a:pt x="5506" y="97898"/>
                      <a:pt x="10169" y="97898"/>
                    </a:cubicBezTo>
                    <a:cubicBezTo>
                      <a:pt x="22620" y="97898"/>
                      <a:pt x="44902" y="92406"/>
                      <a:pt x="51385" y="92406"/>
                    </a:cubicBezTo>
                    <a:cubicBezTo>
                      <a:pt x="51586" y="92406"/>
                      <a:pt x="51771" y="92411"/>
                      <a:pt x="51941" y="92422"/>
                    </a:cubicBezTo>
                    <a:cubicBezTo>
                      <a:pt x="46273" y="95502"/>
                      <a:pt x="39618" y="98583"/>
                      <a:pt x="33457" y="101664"/>
                    </a:cubicBezTo>
                    <a:cubicBezTo>
                      <a:pt x="28836" y="104252"/>
                      <a:pt x="5977" y="112816"/>
                      <a:pt x="14172" y="116390"/>
                    </a:cubicBezTo>
                    <a:cubicBezTo>
                      <a:pt x="15236" y="116892"/>
                      <a:pt x="16585" y="117115"/>
                      <a:pt x="18148" y="117115"/>
                    </a:cubicBezTo>
                    <a:cubicBezTo>
                      <a:pt x="29441" y="117115"/>
                      <a:pt x="51958" y="105477"/>
                      <a:pt x="59643" y="103204"/>
                    </a:cubicBezTo>
                    <a:lnTo>
                      <a:pt x="59643" y="103204"/>
                    </a:lnTo>
                    <a:cubicBezTo>
                      <a:pt x="51387" y="111461"/>
                      <a:pt x="32348" y="125324"/>
                      <a:pt x="34443" y="128897"/>
                    </a:cubicBezTo>
                    <a:cubicBezTo>
                      <a:pt x="35062" y="129951"/>
                      <a:pt x="36190" y="130412"/>
                      <a:pt x="37677" y="130412"/>
                    </a:cubicBezTo>
                    <a:cubicBezTo>
                      <a:pt x="46105" y="130412"/>
                      <a:pt x="66100" y="115650"/>
                      <a:pt x="70918" y="110413"/>
                    </a:cubicBezTo>
                    <a:cubicBezTo>
                      <a:pt x="100678" y="76032"/>
                      <a:pt x="85274" y="21072"/>
                      <a:pt x="46765" y="0"/>
                    </a:cubicBezTo>
                    <a:close/>
                  </a:path>
                </a:pathLst>
              </a:custGeom>
              <a:solidFill>
                <a:srgbClr val="F8D1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77" name="Google Shape;877;p35"/>
          <p:cNvSpPr/>
          <p:nvPr/>
        </p:nvSpPr>
        <p:spPr>
          <a:xfrm flipH="1">
            <a:off x="2481000" y="3730800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8" name="Google Shape;878;p35"/>
          <p:cNvSpPr/>
          <p:nvPr/>
        </p:nvSpPr>
        <p:spPr>
          <a:xfrm>
            <a:off x="337900" y="3202075"/>
            <a:ext cx="1138319" cy="518855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9" name="Google Shape;879;p35"/>
          <p:cNvSpPr/>
          <p:nvPr/>
        </p:nvSpPr>
        <p:spPr>
          <a:xfrm>
            <a:off x="1607924" y="2275526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35"/>
          <p:cNvSpPr/>
          <p:nvPr/>
        </p:nvSpPr>
        <p:spPr>
          <a:xfrm flipH="1">
            <a:off x="5030800" y="4260017"/>
            <a:ext cx="1509339" cy="687968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1" name="Google Shape;881;p35"/>
          <p:cNvGrpSpPr/>
          <p:nvPr/>
        </p:nvGrpSpPr>
        <p:grpSpPr>
          <a:xfrm>
            <a:off x="8343804" y="1464863"/>
            <a:ext cx="261975" cy="340700"/>
            <a:chOff x="4716975" y="1463450"/>
            <a:chExt cx="261975" cy="340700"/>
          </a:xfrm>
        </p:grpSpPr>
        <p:sp>
          <p:nvSpPr>
            <p:cNvPr id="882" name="Google Shape;882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35"/>
          <p:cNvGrpSpPr/>
          <p:nvPr/>
        </p:nvGrpSpPr>
        <p:grpSpPr>
          <a:xfrm flipH="1">
            <a:off x="3863801" y="1464863"/>
            <a:ext cx="261975" cy="340700"/>
            <a:chOff x="4716975" y="1463450"/>
            <a:chExt cx="261975" cy="340700"/>
          </a:xfrm>
        </p:grpSpPr>
        <p:sp>
          <p:nvSpPr>
            <p:cNvPr id="886" name="Google Shape;886;p35"/>
            <p:cNvSpPr/>
            <p:nvPr/>
          </p:nvSpPr>
          <p:spPr>
            <a:xfrm>
              <a:off x="4754325" y="1583975"/>
              <a:ext cx="224625" cy="77675"/>
            </a:xfrm>
            <a:custGeom>
              <a:avLst/>
              <a:gdLst/>
              <a:ahLst/>
              <a:cxnLst/>
              <a:rect l="l" t="t" r="r" b="b"/>
              <a:pathLst>
                <a:path w="8985" h="3107" extrusionOk="0">
                  <a:moveTo>
                    <a:pt x="7492" y="0"/>
                  </a:moveTo>
                  <a:cubicBezTo>
                    <a:pt x="7427" y="0"/>
                    <a:pt x="7360" y="6"/>
                    <a:pt x="7289" y="17"/>
                  </a:cubicBezTo>
                  <a:lnTo>
                    <a:pt x="1338" y="867"/>
                  </a:lnTo>
                  <a:cubicBezTo>
                    <a:pt x="1" y="1085"/>
                    <a:pt x="231" y="3107"/>
                    <a:pt x="1495" y="3107"/>
                  </a:cubicBezTo>
                  <a:cubicBezTo>
                    <a:pt x="1560" y="3107"/>
                    <a:pt x="1628" y="3102"/>
                    <a:pt x="1698" y="3090"/>
                  </a:cubicBezTo>
                  <a:lnTo>
                    <a:pt x="7616" y="2240"/>
                  </a:lnTo>
                  <a:cubicBezTo>
                    <a:pt x="8985" y="2023"/>
                    <a:pt x="8756" y="0"/>
                    <a:pt x="74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5"/>
            <p:cNvSpPr/>
            <p:nvPr/>
          </p:nvSpPr>
          <p:spPr>
            <a:xfrm>
              <a:off x="4716975" y="1463450"/>
              <a:ext cx="130400" cy="128250"/>
            </a:xfrm>
            <a:custGeom>
              <a:avLst/>
              <a:gdLst/>
              <a:ahLst/>
              <a:cxnLst/>
              <a:rect l="l" t="t" r="r" b="b"/>
              <a:pathLst>
                <a:path w="5216" h="5130" extrusionOk="0">
                  <a:moveTo>
                    <a:pt x="3637" y="1"/>
                  </a:moveTo>
                  <a:cubicBezTo>
                    <a:pt x="3336" y="1"/>
                    <a:pt x="3032" y="134"/>
                    <a:pt x="2799" y="456"/>
                  </a:cubicBezTo>
                  <a:lnTo>
                    <a:pt x="641" y="3334"/>
                  </a:lnTo>
                  <a:cubicBezTo>
                    <a:pt x="0" y="4189"/>
                    <a:pt x="791" y="5130"/>
                    <a:pt x="1597" y="5130"/>
                  </a:cubicBezTo>
                  <a:cubicBezTo>
                    <a:pt x="1901" y="5130"/>
                    <a:pt x="2207" y="4996"/>
                    <a:pt x="2440" y="4674"/>
                  </a:cubicBezTo>
                  <a:lnTo>
                    <a:pt x="4598" y="1797"/>
                  </a:lnTo>
                  <a:cubicBezTo>
                    <a:pt x="5215" y="942"/>
                    <a:pt x="4436" y="1"/>
                    <a:pt x="36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5"/>
            <p:cNvSpPr/>
            <p:nvPr/>
          </p:nvSpPr>
          <p:spPr>
            <a:xfrm>
              <a:off x="4759650" y="1706775"/>
              <a:ext cx="135700" cy="97375"/>
            </a:xfrm>
            <a:custGeom>
              <a:avLst/>
              <a:gdLst/>
              <a:ahLst/>
              <a:cxnLst/>
              <a:rect l="l" t="t" r="r" b="b"/>
              <a:pathLst>
                <a:path w="5428" h="3895" extrusionOk="0">
                  <a:moveTo>
                    <a:pt x="1607" y="1"/>
                  </a:moveTo>
                  <a:cubicBezTo>
                    <a:pt x="687" y="1"/>
                    <a:pt x="0" y="1320"/>
                    <a:pt x="929" y="2037"/>
                  </a:cubicBezTo>
                  <a:cubicBezTo>
                    <a:pt x="1648" y="2560"/>
                    <a:pt x="2400" y="3116"/>
                    <a:pt x="3152" y="3672"/>
                  </a:cubicBezTo>
                  <a:cubicBezTo>
                    <a:pt x="3362" y="3828"/>
                    <a:pt x="3579" y="3894"/>
                    <a:pt x="3785" y="3894"/>
                  </a:cubicBezTo>
                  <a:cubicBezTo>
                    <a:pt x="4705" y="3894"/>
                    <a:pt x="5428" y="2568"/>
                    <a:pt x="4493" y="1873"/>
                  </a:cubicBezTo>
                  <a:lnTo>
                    <a:pt x="2270" y="238"/>
                  </a:lnTo>
                  <a:cubicBezTo>
                    <a:pt x="2048" y="72"/>
                    <a:pt x="1821" y="1"/>
                    <a:pt x="16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9" name="Google Shape;889;p35"/>
          <p:cNvSpPr/>
          <p:nvPr/>
        </p:nvSpPr>
        <p:spPr>
          <a:xfrm flipH="1">
            <a:off x="3948656" y="527563"/>
            <a:ext cx="1055819" cy="481250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0" name="Google Shape;890;p35"/>
          <p:cNvSpPr/>
          <p:nvPr/>
        </p:nvSpPr>
        <p:spPr>
          <a:xfrm>
            <a:off x="4637291" y="3622887"/>
            <a:ext cx="3263971" cy="792580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1" name="Google Shape;891;p35">
            <a:hlinkClick r:id="rId3" action="ppaction://hlinksldjump"/>
          </p:cNvPr>
          <p:cNvSpPr txBox="1">
            <a:spLocks noGrp="1"/>
          </p:cNvSpPr>
          <p:nvPr>
            <p:ph type="subTitle" idx="2"/>
          </p:nvPr>
        </p:nvSpPr>
        <p:spPr>
          <a:xfrm>
            <a:off x="5029200" y="3675338"/>
            <a:ext cx="2535950" cy="6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Công nghệ 7</a:t>
            </a:r>
            <a:endParaRPr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86179" y="1459973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TRỒNG, CHĂM SÓC VÀ BẢO VỆ RỪNG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0600" y="664009"/>
            <a:ext cx="281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3200" b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</a:t>
            </a:r>
            <a:endParaRPr lang="en-US" sz="32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398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9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54030" y="2004358"/>
            <a:ext cx="3962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Hãy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biết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nguyên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nhân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suy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giảm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tuyên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truyền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đến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mọi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người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các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biện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pháp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không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nên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để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bảo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vệ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rừng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và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môi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trường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sinh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thái</a:t>
            </a:r>
            <a:r>
              <a:rPr lang="en-US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just"/>
            <a:endParaRPr lang="en-US" sz="2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74004" y="269166"/>
            <a:ext cx="6096000" cy="40011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III. BẢO VỆ RỪNG VÀ MÔI TRƯỜNG SINH THÁI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769" y="3765599"/>
            <a:ext cx="1880261" cy="137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loud Callout 6"/>
          <p:cNvSpPr/>
          <p:nvPr/>
        </p:nvSpPr>
        <p:spPr>
          <a:xfrm>
            <a:off x="-236922" y="-144463"/>
            <a:ext cx="2599122" cy="1954213"/>
          </a:xfrm>
          <a:prstGeom prst="cloudCallout">
            <a:avLst>
              <a:gd name="adj1" fmla="val 44480"/>
              <a:gd name="adj2" fmla="val 52157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bg2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rgbClr val="002060"/>
                </a:solidFill>
              </a:rPr>
              <a:t>Nhiệm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vụ</a:t>
            </a:r>
            <a:r>
              <a:rPr lang="en-US" sz="2000" b="1" dirty="0" smtClean="0">
                <a:solidFill>
                  <a:srgbClr val="002060"/>
                </a:solidFill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</a:rPr>
              <a:t>nhóm</a:t>
            </a:r>
            <a:r>
              <a:rPr lang="en-US" sz="2000" b="1" dirty="0" smtClean="0">
                <a:solidFill>
                  <a:srgbClr val="002060"/>
                </a:solidFill>
              </a:rPr>
              <a:t>  (</a:t>
            </a:r>
            <a:r>
              <a:rPr lang="en-US" sz="2000" b="1" dirty="0" err="1" smtClean="0">
                <a:solidFill>
                  <a:srgbClr val="002060"/>
                </a:solidFill>
              </a:rPr>
              <a:t>làm</a:t>
            </a:r>
            <a:r>
              <a:rPr lang="en-US" sz="2000" b="1" dirty="0" smtClean="0">
                <a:solidFill>
                  <a:srgbClr val="002060"/>
                </a:solidFill>
              </a:rPr>
              <a:t> ở </a:t>
            </a:r>
            <a:r>
              <a:rPr lang="en-US" sz="2000" b="1" dirty="0" err="1" smtClean="0">
                <a:solidFill>
                  <a:srgbClr val="002060"/>
                </a:solidFill>
              </a:rPr>
              <a:t>nhà</a:t>
            </a:r>
            <a:r>
              <a:rPr lang="en-US" sz="2000" b="1" dirty="0" smtClean="0">
                <a:solidFill>
                  <a:srgbClr val="002060"/>
                </a:solidFill>
              </a:rPr>
              <a:t>)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2114550"/>
            <a:ext cx="4343400" cy="1524000"/>
          </a:xfrm>
        </p:spPr>
        <p:txBody>
          <a:bodyPr/>
          <a:lstStyle/>
          <a:p>
            <a:r>
              <a:rPr lang="en-US" sz="48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BẢO VỆ RỪNG VÀ MÔI TRƯỜNG SINH THÁI</a:t>
            </a:r>
            <a:endParaRPr lang="en-US" sz="48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33350"/>
            <a:ext cx="6096000" cy="8382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+mj-lt"/>
              </a:rPr>
              <a:t>CÁC NHÓM </a:t>
            </a:r>
            <a:r>
              <a:rPr lang="en-US" sz="4000" b="1" dirty="0">
                <a:ln w="50800"/>
                <a:solidFill>
                  <a:schemeClr val="bg1">
                    <a:shade val="50000"/>
                  </a:schemeClr>
                </a:solidFill>
              </a:rPr>
              <a:t>BÁO CÁO </a:t>
            </a:r>
            <a:endParaRPr lang="en-US" sz="4000" b="1" dirty="0">
              <a:ln w="50800"/>
              <a:solidFill>
                <a:schemeClr val="bg1">
                  <a:shade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97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SÉT GẠCH NGÓI – Bimico KSB | Công ty Cổ phần Khoáng sản và Xây dựng Bình  Dương"/>
          <p:cNvSpPr>
            <a:spLocks noChangeAspect="1" noChangeArrowheads="1"/>
          </p:cNvSpPr>
          <p:nvPr/>
        </p:nvSpPr>
        <p:spPr bwMode="auto">
          <a:xfrm>
            <a:off x="155575" y="-171449"/>
            <a:ext cx="304800" cy="38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75254794"/>
              </p:ext>
            </p:extLst>
          </p:nvPr>
        </p:nvGraphicFramePr>
        <p:xfrm>
          <a:off x="838200" y="438150"/>
          <a:ext cx="3200400" cy="155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66229553"/>
              </p:ext>
            </p:extLst>
          </p:nvPr>
        </p:nvGraphicFramePr>
        <p:xfrm>
          <a:off x="2971800" y="2114550"/>
          <a:ext cx="2895600" cy="1455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472910544"/>
              </p:ext>
            </p:extLst>
          </p:nvPr>
        </p:nvGraphicFramePr>
        <p:xfrm>
          <a:off x="5105400" y="3409950"/>
          <a:ext cx="3048000" cy="177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pSp>
        <p:nvGrpSpPr>
          <p:cNvPr id="61" name="Google Shape;16951;p104"/>
          <p:cNvGrpSpPr/>
          <p:nvPr/>
        </p:nvGrpSpPr>
        <p:grpSpPr>
          <a:xfrm>
            <a:off x="0" y="2818024"/>
            <a:ext cx="2712465" cy="2152234"/>
            <a:chOff x="8038497" y="2906079"/>
            <a:chExt cx="236568" cy="370105"/>
          </a:xfrm>
        </p:grpSpPr>
        <p:sp>
          <p:nvSpPr>
            <p:cNvPr id="63" name="Google Shape;16952;p104"/>
            <p:cNvSpPr/>
            <p:nvPr/>
          </p:nvSpPr>
          <p:spPr>
            <a:xfrm>
              <a:off x="8114616" y="3032508"/>
              <a:ext cx="55345" cy="237801"/>
            </a:xfrm>
            <a:custGeom>
              <a:avLst/>
              <a:gdLst/>
              <a:ahLst/>
              <a:cxnLst/>
              <a:rect l="l" t="t" r="r" b="b"/>
              <a:pathLst>
                <a:path w="2110" h="9066" extrusionOk="0">
                  <a:moveTo>
                    <a:pt x="1370" y="0"/>
                  </a:moveTo>
                  <a:cubicBezTo>
                    <a:pt x="0" y="3275"/>
                    <a:pt x="373" y="9066"/>
                    <a:pt x="373" y="9066"/>
                  </a:cubicBezTo>
                  <a:lnTo>
                    <a:pt x="1723" y="9066"/>
                  </a:lnTo>
                  <a:cubicBezTo>
                    <a:pt x="1723" y="9066"/>
                    <a:pt x="943" y="3696"/>
                    <a:pt x="2109" y="285"/>
                  </a:cubicBezTo>
                  <a:lnTo>
                    <a:pt x="1370" y="0"/>
                  </a:ln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6953;p104"/>
            <p:cNvSpPr/>
            <p:nvPr/>
          </p:nvSpPr>
          <p:spPr>
            <a:xfrm>
              <a:off x="8114800" y="2997123"/>
              <a:ext cx="83070" cy="273185"/>
            </a:xfrm>
            <a:custGeom>
              <a:avLst/>
              <a:gdLst/>
              <a:ahLst/>
              <a:cxnLst/>
              <a:rect l="l" t="t" r="r" b="b"/>
              <a:pathLst>
                <a:path w="3167" h="10415" extrusionOk="0">
                  <a:moveTo>
                    <a:pt x="1105" y="0"/>
                  </a:moveTo>
                  <a:cubicBezTo>
                    <a:pt x="848" y="454"/>
                    <a:pt x="949" y="1031"/>
                    <a:pt x="1356" y="1370"/>
                  </a:cubicBezTo>
                  <a:cubicBezTo>
                    <a:pt x="0" y="4651"/>
                    <a:pt x="366" y="10415"/>
                    <a:pt x="366" y="10415"/>
                  </a:cubicBezTo>
                  <a:lnTo>
                    <a:pt x="997" y="10415"/>
                  </a:lnTo>
                  <a:cubicBezTo>
                    <a:pt x="922" y="9357"/>
                    <a:pt x="692" y="4760"/>
                    <a:pt x="1594" y="1756"/>
                  </a:cubicBezTo>
                  <a:cubicBezTo>
                    <a:pt x="1622" y="1665"/>
                    <a:pt x="1708" y="1607"/>
                    <a:pt x="1803" y="1607"/>
                  </a:cubicBezTo>
                  <a:cubicBezTo>
                    <a:pt x="1821" y="1607"/>
                    <a:pt x="1840" y="1609"/>
                    <a:pt x="1858" y="1614"/>
                  </a:cubicBezTo>
                  <a:cubicBezTo>
                    <a:pt x="1926" y="1627"/>
                    <a:pt x="1994" y="1634"/>
                    <a:pt x="2068" y="1634"/>
                  </a:cubicBezTo>
                  <a:cubicBezTo>
                    <a:pt x="2665" y="1634"/>
                    <a:pt x="3146" y="1166"/>
                    <a:pt x="3167" y="570"/>
                  </a:cubicBezTo>
                  <a:cubicBezTo>
                    <a:pt x="2482" y="366"/>
                    <a:pt x="1797" y="170"/>
                    <a:pt x="1105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6954;p104"/>
            <p:cNvSpPr/>
            <p:nvPr/>
          </p:nvSpPr>
          <p:spPr>
            <a:xfrm>
              <a:off x="8104649" y="3264433"/>
              <a:ext cx="74729" cy="11751"/>
            </a:xfrm>
            <a:custGeom>
              <a:avLst/>
              <a:gdLst/>
              <a:ahLst/>
              <a:cxnLst/>
              <a:rect l="l" t="t" r="r" b="b"/>
              <a:pathLst>
                <a:path w="2849" h="448" extrusionOk="0">
                  <a:moveTo>
                    <a:pt x="299" y="0"/>
                  </a:moveTo>
                  <a:cubicBezTo>
                    <a:pt x="1" y="0"/>
                    <a:pt x="1" y="448"/>
                    <a:pt x="299" y="448"/>
                  </a:cubicBezTo>
                  <a:lnTo>
                    <a:pt x="2550" y="448"/>
                  </a:lnTo>
                  <a:cubicBezTo>
                    <a:pt x="2849" y="448"/>
                    <a:pt x="2849" y="0"/>
                    <a:pt x="2550" y="0"/>
                  </a:cubicBezTo>
                  <a:close/>
                </a:path>
              </a:pathLst>
            </a:custGeom>
            <a:solidFill>
              <a:srgbClr val="AD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6955;p104"/>
            <p:cNvSpPr/>
            <p:nvPr/>
          </p:nvSpPr>
          <p:spPr>
            <a:xfrm>
              <a:off x="8139666" y="2906079"/>
              <a:ext cx="60355" cy="104763"/>
            </a:xfrm>
            <a:custGeom>
              <a:avLst/>
              <a:gdLst/>
              <a:ahLst/>
              <a:cxnLst/>
              <a:rect l="l" t="t" r="r" b="b"/>
              <a:pathLst>
                <a:path w="2301" h="3994" extrusionOk="0">
                  <a:moveTo>
                    <a:pt x="177" y="0"/>
                  </a:moveTo>
                  <a:cubicBezTo>
                    <a:pt x="75" y="0"/>
                    <a:pt x="1" y="107"/>
                    <a:pt x="49" y="203"/>
                  </a:cubicBezTo>
                  <a:cubicBezTo>
                    <a:pt x="327" y="833"/>
                    <a:pt x="1025" y="2508"/>
                    <a:pt x="1215" y="3993"/>
                  </a:cubicBezTo>
                  <a:cubicBezTo>
                    <a:pt x="2300" y="2644"/>
                    <a:pt x="2198" y="1871"/>
                    <a:pt x="1995" y="1444"/>
                  </a:cubicBezTo>
                  <a:cubicBezTo>
                    <a:pt x="1547" y="501"/>
                    <a:pt x="666" y="135"/>
                    <a:pt x="218" y="6"/>
                  </a:cubicBezTo>
                  <a:cubicBezTo>
                    <a:pt x="204" y="2"/>
                    <a:pt x="190" y="0"/>
                    <a:pt x="17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6956;p104"/>
            <p:cNvSpPr/>
            <p:nvPr/>
          </p:nvSpPr>
          <p:spPr>
            <a:xfrm>
              <a:off x="8038497" y="2975169"/>
              <a:ext cx="133065" cy="50598"/>
            </a:xfrm>
            <a:custGeom>
              <a:avLst/>
              <a:gdLst/>
              <a:ahLst/>
              <a:cxnLst/>
              <a:rect l="l" t="t" r="r" b="b"/>
              <a:pathLst>
                <a:path w="5073" h="1929" extrusionOk="0">
                  <a:moveTo>
                    <a:pt x="2830" y="0"/>
                  </a:moveTo>
                  <a:cubicBezTo>
                    <a:pt x="2617" y="0"/>
                    <a:pt x="2416" y="22"/>
                    <a:pt x="2238" y="57"/>
                  </a:cubicBezTo>
                  <a:cubicBezTo>
                    <a:pt x="1051" y="288"/>
                    <a:pt x="333" y="1278"/>
                    <a:pt x="48" y="1766"/>
                  </a:cubicBezTo>
                  <a:cubicBezTo>
                    <a:pt x="0" y="1837"/>
                    <a:pt x="61" y="1928"/>
                    <a:pt x="140" y="1928"/>
                  </a:cubicBezTo>
                  <a:cubicBezTo>
                    <a:pt x="152" y="1928"/>
                    <a:pt x="164" y="1926"/>
                    <a:pt x="177" y="1922"/>
                  </a:cubicBezTo>
                  <a:cubicBezTo>
                    <a:pt x="732" y="1710"/>
                    <a:pt x="2087" y="1270"/>
                    <a:pt x="3776" y="1270"/>
                  </a:cubicBezTo>
                  <a:cubicBezTo>
                    <a:pt x="4190" y="1270"/>
                    <a:pt x="4625" y="1296"/>
                    <a:pt x="5072" y="1359"/>
                  </a:cubicBezTo>
                  <a:cubicBezTo>
                    <a:pt x="4545" y="298"/>
                    <a:pt x="3611" y="0"/>
                    <a:pt x="283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6957;p104"/>
            <p:cNvSpPr/>
            <p:nvPr/>
          </p:nvSpPr>
          <p:spPr>
            <a:xfrm>
              <a:off x="8171535" y="2996048"/>
              <a:ext cx="93221" cy="82152"/>
            </a:xfrm>
            <a:custGeom>
              <a:avLst/>
              <a:gdLst/>
              <a:ahLst/>
              <a:cxnLst/>
              <a:rect l="l" t="t" r="r" b="b"/>
              <a:pathLst>
                <a:path w="3554" h="3132" extrusionOk="0">
                  <a:moveTo>
                    <a:pt x="1261" y="0"/>
                  </a:moveTo>
                  <a:cubicBezTo>
                    <a:pt x="469" y="0"/>
                    <a:pt x="0" y="563"/>
                    <a:pt x="0" y="563"/>
                  </a:cubicBezTo>
                  <a:cubicBezTo>
                    <a:pt x="1736" y="1221"/>
                    <a:pt x="2835" y="2482"/>
                    <a:pt x="3282" y="3079"/>
                  </a:cubicBezTo>
                  <a:cubicBezTo>
                    <a:pt x="3313" y="3115"/>
                    <a:pt x="3354" y="3131"/>
                    <a:pt x="3394" y="3131"/>
                  </a:cubicBezTo>
                  <a:cubicBezTo>
                    <a:pt x="3466" y="3131"/>
                    <a:pt x="3535" y="3078"/>
                    <a:pt x="3540" y="2991"/>
                  </a:cubicBezTo>
                  <a:cubicBezTo>
                    <a:pt x="3553" y="2414"/>
                    <a:pt x="3499" y="1234"/>
                    <a:pt x="2740" y="617"/>
                  </a:cubicBezTo>
                  <a:cubicBezTo>
                    <a:pt x="2173" y="153"/>
                    <a:pt x="1673" y="0"/>
                    <a:pt x="1261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6958;p104"/>
            <p:cNvSpPr/>
            <p:nvPr/>
          </p:nvSpPr>
          <p:spPr>
            <a:xfrm>
              <a:off x="8067297" y="2917646"/>
              <a:ext cx="207768" cy="93195"/>
            </a:xfrm>
            <a:custGeom>
              <a:avLst/>
              <a:gdLst/>
              <a:ahLst/>
              <a:cxnLst/>
              <a:rect l="l" t="t" r="r" b="b"/>
              <a:pathLst>
                <a:path w="7921" h="3553" extrusionOk="0">
                  <a:moveTo>
                    <a:pt x="1147" y="0"/>
                  </a:moveTo>
                  <a:cubicBezTo>
                    <a:pt x="773" y="0"/>
                    <a:pt x="433" y="58"/>
                    <a:pt x="163" y="128"/>
                  </a:cubicBezTo>
                  <a:cubicBezTo>
                    <a:pt x="14" y="175"/>
                    <a:pt x="1" y="379"/>
                    <a:pt x="150" y="447"/>
                  </a:cubicBezTo>
                  <a:cubicBezTo>
                    <a:pt x="957" y="799"/>
                    <a:pt x="2930" y="2189"/>
                    <a:pt x="3974" y="3552"/>
                  </a:cubicBezTo>
                  <a:cubicBezTo>
                    <a:pt x="5032" y="2799"/>
                    <a:pt x="7019" y="1938"/>
                    <a:pt x="7751" y="1816"/>
                  </a:cubicBezTo>
                  <a:cubicBezTo>
                    <a:pt x="7887" y="1796"/>
                    <a:pt x="7921" y="1620"/>
                    <a:pt x="7798" y="1552"/>
                  </a:cubicBezTo>
                  <a:cubicBezTo>
                    <a:pt x="7422" y="1341"/>
                    <a:pt x="6789" y="1060"/>
                    <a:pt x="6112" y="1060"/>
                  </a:cubicBezTo>
                  <a:cubicBezTo>
                    <a:pt x="5874" y="1060"/>
                    <a:pt x="5631" y="1094"/>
                    <a:pt x="5391" y="1179"/>
                  </a:cubicBezTo>
                  <a:cubicBezTo>
                    <a:pt x="4618" y="1450"/>
                    <a:pt x="4252" y="1952"/>
                    <a:pt x="4089" y="2427"/>
                  </a:cubicBezTo>
                  <a:cubicBezTo>
                    <a:pt x="4022" y="1823"/>
                    <a:pt x="3737" y="1091"/>
                    <a:pt x="2862" y="501"/>
                  </a:cubicBezTo>
                  <a:cubicBezTo>
                    <a:pt x="2294" y="121"/>
                    <a:pt x="1686" y="0"/>
                    <a:pt x="114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17314;p104"/>
          <p:cNvGrpSpPr/>
          <p:nvPr/>
        </p:nvGrpSpPr>
        <p:grpSpPr>
          <a:xfrm>
            <a:off x="7506806" y="286009"/>
            <a:ext cx="1511046" cy="914141"/>
            <a:chOff x="5776868" y="1515181"/>
            <a:chExt cx="370866" cy="364151"/>
          </a:xfrm>
        </p:grpSpPr>
        <p:sp>
          <p:nvSpPr>
            <p:cNvPr id="78" name="Google Shape;17315;p104"/>
            <p:cNvSpPr/>
            <p:nvPr/>
          </p:nvSpPr>
          <p:spPr>
            <a:xfrm>
              <a:off x="5776868" y="1515181"/>
              <a:ext cx="176213" cy="156147"/>
            </a:xfrm>
            <a:custGeom>
              <a:avLst/>
              <a:gdLst/>
              <a:ahLst/>
              <a:cxnLst/>
              <a:rect l="l" t="t" r="r" b="b"/>
              <a:pathLst>
                <a:path w="6718" h="5953" extrusionOk="0">
                  <a:moveTo>
                    <a:pt x="2004" y="1"/>
                  </a:moveTo>
                  <a:cubicBezTo>
                    <a:pt x="1894" y="1"/>
                    <a:pt x="1784" y="73"/>
                    <a:pt x="1784" y="219"/>
                  </a:cubicBezTo>
                  <a:cubicBezTo>
                    <a:pt x="1784" y="674"/>
                    <a:pt x="1716" y="1935"/>
                    <a:pt x="1411" y="2464"/>
                  </a:cubicBezTo>
                  <a:cubicBezTo>
                    <a:pt x="367" y="1596"/>
                    <a:pt x="455" y="524"/>
                    <a:pt x="462" y="463"/>
                  </a:cubicBezTo>
                  <a:cubicBezTo>
                    <a:pt x="473" y="309"/>
                    <a:pt x="355" y="225"/>
                    <a:pt x="237" y="225"/>
                  </a:cubicBezTo>
                  <a:cubicBezTo>
                    <a:pt x="138" y="225"/>
                    <a:pt x="40" y="285"/>
                    <a:pt x="21" y="416"/>
                  </a:cubicBezTo>
                  <a:cubicBezTo>
                    <a:pt x="1" y="823"/>
                    <a:pt x="75" y="1230"/>
                    <a:pt x="238" y="1609"/>
                  </a:cubicBezTo>
                  <a:cubicBezTo>
                    <a:pt x="482" y="2199"/>
                    <a:pt x="1052" y="3006"/>
                    <a:pt x="2367" y="3508"/>
                  </a:cubicBezTo>
                  <a:cubicBezTo>
                    <a:pt x="5134" y="4572"/>
                    <a:pt x="6232" y="5854"/>
                    <a:pt x="6239" y="5867"/>
                  </a:cubicBezTo>
                  <a:cubicBezTo>
                    <a:pt x="6289" y="5928"/>
                    <a:pt x="6349" y="5953"/>
                    <a:pt x="6407" y="5953"/>
                  </a:cubicBezTo>
                  <a:cubicBezTo>
                    <a:pt x="6570" y="5953"/>
                    <a:pt x="6718" y="5755"/>
                    <a:pt x="6578" y="5589"/>
                  </a:cubicBezTo>
                  <a:cubicBezTo>
                    <a:pt x="6544" y="5549"/>
                    <a:pt x="5900" y="4789"/>
                    <a:pt x="4367" y="3949"/>
                  </a:cubicBezTo>
                  <a:lnTo>
                    <a:pt x="4177" y="3765"/>
                  </a:lnTo>
                  <a:cubicBezTo>
                    <a:pt x="3974" y="3501"/>
                    <a:pt x="3798" y="3264"/>
                    <a:pt x="3662" y="3033"/>
                  </a:cubicBezTo>
                  <a:cubicBezTo>
                    <a:pt x="4042" y="2803"/>
                    <a:pt x="4367" y="2484"/>
                    <a:pt x="4611" y="2104"/>
                  </a:cubicBezTo>
                  <a:cubicBezTo>
                    <a:pt x="4726" y="1932"/>
                    <a:pt x="4577" y="1759"/>
                    <a:pt x="4422" y="1759"/>
                  </a:cubicBezTo>
                  <a:cubicBezTo>
                    <a:pt x="4358" y="1759"/>
                    <a:pt x="4293" y="1789"/>
                    <a:pt x="4245" y="1860"/>
                  </a:cubicBezTo>
                  <a:cubicBezTo>
                    <a:pt x="4042" y="2172"/>
                    <a:pt x="3777" y="2436"/>
                    <a:pt x="3465" y="2640"/>
                  </a:cubicBezTo>
                  <a:cubicBezTo>
                    <a:pt x="3323" y="2274"/>
                    <a:pt x="3316" y="1867"/>
                    <a:pt x="3445" y="1494"/>
                  </a:cubicBezTo>
                  <a:cubicBezTo>
                    <a:pt x="3499" y="1324"/>
                    <a:pt x="3360" y="1207"/>
                    <a:pt x="3226" y="1207"/>
                  </a:cubicBezTo>
                  <a:cubicBezTo>
                    <a:pt x="3140" y="1207"/>
                    <a:pt x="3056" y="1254"/>
                    <a:pt x="3025" y="1365"/>
                  </a:cubicBezTo>
                  <a:cubicBezTo>
                    <a:pt x="2747" y="2247"/>
                    <a:pt x="2991" y="2850"/>
                    <a:pt x="3418" y="3474"/>
                  </a:cubicBezTo>
                  <a:cubicBezTo>
                    <a:pt x="3140" y="3345"/>
                    <a:pt x="2842" y="3223"/>
                    <a:pt x="2523" y="3101"/>
                  </a:cubicBezTo>
                  <a:cubicBezTo>
                    <a:pt x="2259" y="2999"/>
                    <a:pt x="2008" y="2870"/>
                    <a:pt x="1770" y="2728"/>
                  </a:cubicBezTo>
                  <a:cubicBezTo>
                    <a:pt x="2218" y="1996"/>
                    <a:pt x="2225" y="294"/>
                    <a:pt x="2225" y="219"/>
                  </a:cubicBezTo>
                  <a:cubicBezTo>
                    <a:pt x="2225" y="73"/>
                    <a:pt x="2114" y="1"/>
                    <a:pt x="2004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7316;p104"/>
            <p:cNvSpPr/>
            <p:nvPr/>
          </p:nvSpPr>
          <p:spPr>
            <a:xfrm>
              <a:off x="5971494" y="1515181"/>
              <a:ext cx="176239" cy="156147"/>
            </a:xfrm>
            <a:custGeom>
              <a:avLst/>
              <a:gdLst/>
              <a:ahLst/>
              <a:cxnLst/>
              <a:rect l="l" t="t" r="r" b="b"/>
              <a:pathLst>
                <a:path w="6719" h="5953" extrusionOk="0">
                  <a:moveTo>
                    <a:pt x="4715" y="1"/>
                  </a:moveTo>
                  <a:cubicBezTo>
                    <a:pt x="4604" y="1"/>
                    <a:pt x="4494" y="73"/>
                    <a:pt x="4494" y="219"/>
                  </a:cubicBezTo>
                  <a:cubicBezTo>
                    <a:pt x="4494" y="294"/>
                    <a:pt x="4501" y="1996"/>
                    <a:pt x="4948" y="2721"/>
                  </a:cubicBezTo>
                  <a:cubicBezTo>
                    <a:pt x="4711" y="2870"/>
                    <a:pt x="4460" y="2999"/>
                    <a:pt x="4196" y="3101"/>
                  </a:cubicBezTo>
                  <a:cubicBezTo>
                    <a:pt x="3877" y="3223"/>
                    <a:pt x="3579" y="3345"/>
                    <a:pt x="3301" y="3474"/>
                  </a:cubicBezTo>
                  <a:cubicBezTo>
                    <a:pt x="3728" y="2850"/>
                    <a:pt x="3972" y="2247"/>
                    <a:pt x="3694" y="1365"/>
                  </a:cubicBezTo>
                  <a:cubicBezTo>
                    <a:pt x="3662" y="1253"/>
                    <a:pt x="3577" y="1205"/>
                    <a:pt x="3491" y="1205"/>
                  </a:cubicBezTo>
                  <a:cubicBezTo>
                    <a:pt x="3357" y="1205"/>
                    <a:pt x="3220" y="1321"/>
                    <a:pt x="3274" y="1494"/>
                  </a:cubicBezTo>
                  <a:cubicBezTo>
                    <a:pt x="3402" y="1867"/>
                    <a:pt x="3396" y="2274"/>
                    <a:pt x="3253" y="2640"/>
                  </a:cubicBezTo>
                  <a:cubicBezTo>
                    <a:pt x="2941" y="2436"/>
                    <a:pt x="2677" y="2172"/>
                    <a:pt x="2474" y="1860"/>
                  </a:cubicBezTo>
                  <a:cubicBezTo>
                    <a:pt x="2426" y="1789"/>
                    <a:pt x="2361" y="1759"/>
                    <a:pt x="2297" y="1759"/>
                  </a:cubicBezTo>
                  <a:cubicBezTo>
                    <a:pt x="2142" y="1759"/>
                    <a:pt x="1992" y="1932"/>
                    <a:pt x="2107" y="2104"/>
                  </a:cubicBezTo>
                  <a:cubicBezTo>
                    <a:pt x="2351" y="2484"/>
                    <a:pt x="2677" y="2796"/>
                    <a:pt x="3057" y="3033"/>
                  </a:cubicBezTo>
                  <a:cubicBezTo>
                    <a:pt x="2921" y="3264"/>
                    <a:pt x="2745" y="3501"/>
                    <a:pt x="2541" y="3765"/>
                  </a:cubicBezTo>
                  <a:lnTo>
                    <a:pt x="2351" y="3949"/>
                  </a:lnTo>
                  <a:cubicBezTo>
                    <a:pt x="819" y="4789"/>
                    <a:pt x="175" y="5549"/>
                    <a:pt x="141" y="5589"/>
                  </a:cubicBezTo>
                  <a:cubicBezTo>
                    <a:pt x="1" y="5755"/>
                    <a:pt x="149" y="5953"/>
                    <a:pt x="312" y="5953"/>
                  </a:cubicBezTo>
                  <a:cubicBezTo>
                    <a:pt x="370" y="5953"/>
                    <a:pt x="430" y="5928"/>
                    <a:pt x="480" y="5867"/>
                  </a:cubicBezTo>
                  <a:cubicBezTo>
                    <a:pt x="487" y="5861"/>
                    <a:pt x="1585" y="4572"/>
                    <a:pt x="4352" y="3508"/>
                  </a:cubicBezTo>
                  <a:cubicBezTo>
                    <a:pt x="5667" y="2999"/>
                    <a:pt x="6237" y="2192"/>
                    <a:pt x="6481" y="1609"/>
                  </a:cubicBezTo>
                  <a:cubicBezTo>
                    <a:pt x="6644" y="1230"/>
                    <a:pt x="6718" y="823"/>
                    <a:pt x="6698" y="416"/>
                  </a:cubicBezTo>
                  <a:cubicBezTo>
                    <a:pt x="6679" y="285"/>
                    <a:pt x="6581" y="225"/>
                    <a:pt x="6481" y="225"/>
                  </a:cubicBezTo>
                  <a:cubicBezTo>
                    <a:pt x="6364" y="225"/>
                    <a:pt x="6246" y="309"/>
                    <a:pt x="6257" y="463"/>
                  </a:cubicBezTo>
                  <a:cubicBezTo>
                    <a:pt x="6264" y="524"/>
                    <a:pt x="6352" y="1596"/>
                    <a:pt x="5308" y="2464"/>
                  </a:cubicBezTo>
                  <a:cubicBezTo>
                    <a:pt x="5003" y="1935"/>
                    <a:pt x="4935" y="674"/>
                    <a:pt x="4935" y="219"/>
                  </a:cubicBezTo>
                  <a:cubicBezTo>
                    <a:pt x="4935" y="73"/>
                    <a:pt x="4825" y="1"/>
                    <a:pt x="4715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7317;p104"/>
            <p:cNvSpPr/>
            <p:nvPr/>
          </p:nvSpPr>
          <p:spPr>
            <a:xfrm>
              <a:off x="5818180" y="1637360"/>
              <a:ext cx="97969" cy="62873"/>
            </a:xfrm>
            <a:custGeom>
              <a:avLst/>
              <a:gdLst/>
              <a:ahLst/>
              <a:cxnLst/>
              <a:rect l="l" t="t" r="r" b="b"/>
              <a:pathLst>
                <a:path w="3735" h="2397" extrusionOk="0">
                  <a:moveTo>
                    <a:pt x="227" y="0"/>
                  </a:moveTo>
                  <a:cubicBezTo>
                    <a:pt x="104" y="0"/>
                    <a:pt x="1" y="114"/>
                    <a:pt x="26" y="240"/>
                  </a:cubicBezTo>
                  <a:cubicBezTo>
                    <a:pt x="161" y="857"/>
                    <a:pt x="677" y="2308"/>
                    <a:pt x="2630" y="2396"/>
                  </a:cubicBezTo>
                  <a:lnTo>
                    <a:pt x="3735" y="1291"/>
                  </a:lnTo>
                  <a:cubicBezTo>
                    <a:pt x="3735" y="1291"/>
                    <a:pt x="1918" y="240"/>
                    <a:pt x="256" y="3"/>
                  </a:cubicBezTo>
                  <a:cubicBezTo>
                    <a:pt x="246" y="1"/>
                    <a:pt x="236" y="0"/>
                    <a:pt x="22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7318;p104"/>
            <p:cNvSpPr/>
            <p:nvPr/>
          </p:nvSpPr>
          <p:spPr>
            <a:xfrm>
              <a:off x="5821327" y="1637360"/>
              <a:ext cx="94821" cy="52906"/>
            </a:xfrm>
            <a:custGeom>
              <a:avLst/>
              <a:gdLst/>
              <a:ahLst/>
              <a:cxnLst/>
              <a:rect l="l" t="t" r="r" b="b"/>
              <a:pathLst>
                <a:path w="3615" h="2017" extrusionOk="0">
                  <a:moveTo>
                    <a:pt x="109" y="0"/>
                  </a:moveTo>
                  <a:cubicBezTo>
                    <a:pt x="71" y="0"/>
                    <a:pt x="32" y="9"/>
                    <a:pt x="1" y="30"/>
                  </a:cubicBezTo>
                  <a:cubicBezTo>
                    <a:pt x="435" y="220"/>
                    <a:pt x="1798" y="884"/>
                    <a:pt x="2883" y="2016"/>
                  </a:cubicBezTo>
                  <a:lnTo>
                    <a:pt x="3615" y="1291"/>
                  </a:lnTo>
                  <a:cubicBezTo>
                    <a:pt x="3615" y="1291"/>
                    <a:pt x="1804" y="233"/>
                    <a:pt x="143" y="3"/>
                  </a:cubicBezTo>
                  <a:cubicBezTo>
                    <a:pt x="132" y="1"/>
                    <a:pt x="120" y="0"/>
                    <a:pt x="10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7319;p104"/>
            <p:cNvSpPr/>
            <p:nvPr/>
          </p:nvSpPr>
          <p:spPr>
            <a:xfrm>
              <a:off x="6008610" y="1637360"/>
              <a:ext cx="97812" cy="62873"/>
            </a:xfrm>
            <a:custGeom>
              <a:avLst/>
              <a:gdLst/>
              <a:ahLst/>
              <a:cxnLst/>
              <a:rect l="l" t="t" r="r" b="b"/>
              <a:pathLst>
                <a:path w="3729" h="2397" extrusionOk="0">
                  <a:moveTo>
                    <a:pt x="3502" y="0"/>
                  </a:moveTo>
                  <a:cubicBezTo>
                    <a:pt x="3492" y="0"/>
                    <a:pt x="3482" y="1"/>
                    <a:pt x="3472" y="3"/>
                  </a:cubicBezTo>
                  <a:cubicBezTo>
                    <a:pt x="1811" y="240"/>
                    <a:pt x="1" y="1291"/>
                    <a:pt x="1" y="1291"/>
                  </a:cubicBezTo>
                  <a:lnTo>
                    <a:pt x="1099" y="2396"/>
                  </a:lnTo>
                  <a:cubicBezTo>
                    <a:pt x="3052" y="2308"/>
                    <a:pt x="3567" y="857"/>
                    <a:pt x="3703" y="240"/>
                  </a:cubicBezTo>
                  <a:cubicBezTo>
                    <a:pt x="3728" y="114"/>
                    <a:pt x="3625" y="0"/>
                    <a:pt x="3502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7320;p104"/>
            <p:cNvSpPr/>
            <p:nvPr/>
          </p:nvSpPr>
          <p:spPr>
            <a:xfrm>
              <a:off x="6008610" y="1637360"/>
              <a:ext cx="94664" cy="52906"/>
            </a:xfrm>
            <a:custGeom>
              <a:avLst/>
              <a:gdLst/>
              <a:ahLst/>
              <a:cxnLst/>
              <a:rect l="l" t="t" r="r" b="b"/>
              <a:pathLst>
                <a:path w="3609" h="2017" extrusionOk="0">
                  <a:moveTo>
                    <a:pt x="3506" y="0"/>
                  </a:moveTo>
                  <a:cubicBezTo>
                    <a:pt x="3495" y="0"/>
                    <a:pt x="3484" y="1"/>
                    <a:pt x="3472" y="3"/>
                  </a:cubicBezTo>
                  <a:cubicBezTo>
                    <a:pt x="1811" y="233"/>
                    <a:pt x="1" y="1291"/>
                    <a:pt x="1" y="1291"/>
                  </a:cubicBezTo>
                  <a:lnTo>
                    <a:pt x="726" y="2016"/>
                  </a:lnTo>
                  <a:cubicBezTo>
                    <a:pt x="1818" y="884"/>
                    <a:pt x="3181" y="220"/>
                    <a:pt x="3608" y="30"/>
                  </a:cubicBezTo>
                  <a:cubicBezTo>
                    <a:pt x="3577" y="9"/>
                    <a:pt x="3542" y="0"/>
                    <a:pt x="3506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21;p104"/>
            <p:cNvSpPr/>
            <p:nvPr/>
          </p:nvSpPr>
          <p:spPr>
            <a:xfrm>
              <a:off x="5927690" y="1844603"/>
              <a:ext cx="69378" cy="34729"/>
            </a:xfrm>
            <a:custGeom>
              <a:avLst/>
              <a:gdLst/>
              <a:ahLst/>
              <a:cxnLst/>
              <a:rect l="l" t="t" r="r" b="b"/>
              <a:pathLst>
                <a:path w="2645" h="1324" extrusionOk="0">
                  <a:moveTo>
                    <a:pt x="1" y="1"/>
                  </a:moveTo>
                  <a:cubicBezTo>
                    <a:pt x="1" y="733"/>
                    <a:pt x="319" y="1323"/>
                    <a:pt x="1323" y="1323"/>
                  </a:cubicBezTo>
                  <a:cubicBezTo>
                    <a:pt x="2326" y="1323"/>
                    <a:pt x="2645" y="733"/>
                    <a:pt x="2645" y="1"/>
                  </a:cubicBezTo>
                  <a:close/>
                </a:path>
              </a:pathLst>
            </a:custGeom>
            <a:solidFill>
              <a:srgbClr val="46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22;p104"/>
            <p:cNvSpPr/>
            <p:nvPr/>
          </p:nvSpPr>
          <p:spPr>
            <a:xfrm>
              <a:off x="5875571" y="1653964"/>
              <a:ext cx="173433" cy="167557"/>
            </a:xfrm>
            <a:custGeom>
              <a:avLst/>
              <a:gdLst/>
              <a:ahLst/>
              <a:cxnLst/>
              <a:rect l="l" t="t" r="r" b="b"/>
              <a:pathLst>
                <a:path w="6612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5073" y="6387"/>
                  </a:lnTo>
                  <a:cubicBezTo>
                    <a:pt x="6178" y="4848"/>
                    <a:pt x="6612" y="4848"/>
                    <a:pt x="6612" y="3302"/>
                  </a:cubicBezTo>
                  <a:cubicBezTo>
                    <a:pt x="6612" y="1478"/>
                    <a:pt x="5866" y="0"/>
                    <a:pt x="331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23;p104"/>
            <p:cNvSpPr/>
            <p:nvPr/>
          </p:nvSpPr>
          <p:spPr>
            <a:xfrm>
              <a:off x="5875571" y="1653964"/>
              <a:ext cx="88264" cy="167557"/>
            </a:xfrm>
            <a:custGeom>
              <a:avLst/>
              <a:gdLst/>
              <a:ahLst/>
              <a:cxnLst/>
              <a:rect l="l" t="t" r="r" b="b"/>
              <a:pathLst>
                <a:path w="3365" h="6388" extrusionOk="0">
                  <a:moveTo>
                    <a:pt x="3310" y="0"/>
                  </a:moveTo>
                  <a:cubicBezTo>
                    <a:pt x="753" y="0"/>
                    <a:pt x="1" y="1478"/>
                    <a:pt x="1" y="3302"/>
                  </a:cubicBezTo>
                  <a:cubicBezTo>
                    <a:pt x="1" y="4848"/>
                    <a:pt x="442" y="4848"/>
                    <a:pt x="1547" y="6387"/>
                  </a:cubicBezTo>
                  <a:lnTo>
                    <a:pt x="3208" y="6387"/>
                  </a:lnTo>
                  <a:cubicBezTo>
                    <a:pt x="2577" y="5045"/>
                    <a:pt x="2313" y="4909"/>
                    <a:pt x="2313" y="3316"/>
                  </a:cubicBezTo>
                  <a:cubicBezTo>
                    <a:pt x="2313" y="1865"/>
                    <a:pt x="2577" y="610"/>
                    <a:pt x="3364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24;p104"/>
            <p:cNvSpPr/>
            <p:nvPr/>
          </p:nvSpPr>
          <p:spPr>
            <a:xfrm>
              <a:off x="5898706" y="1729008"/>
              <a:ext cx="23135" cy="29010"/>
            </a:xfrm>
            <a:custGeom>
              <a:avLst/>
              <a:gdLst/>
              <a:ahLst/>
              <a:cxnLst/>
              <a:rect l="l" t="t" r="r" b="b"/>
              <a:pathLst>
                <a:path w="882" h="1106" extrusionOk="0">
                  <a:moveTo>
                    <a:pt x="441" y="1"/>
                  </a:moveTo>
                  <a:cubicBezTo>
                    <a:pt x="197" y="1"/>
                    <a:pt x="0" y="197"/>
                    <a:pt x="0" y="441"/>
                  </a:cubicBezTo>
                  <a:lnTo>
                    <a:pt x="0" y="665"/>
                  </a:lnTo>
                  <a:cubicBezTo>
                    <a:pt x="0" y="909"/>
                    <a:pt x="197" y="1106"/>
                    <a:pt x="441" y="1106"/>
                  </a:cubicBezTo>
                  <a:cubicBezTo>
                    <a:pt x="685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5" y="1"/>
                    <a:pt x="441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325;p104"/>
            <p:cNvSpPr/>
            <p:nvPr/>
          </p:nvSpPr>
          <p:spPr>
            <a:xfrm>
              <a:off x="6002734" y="1729008"/>
              <a:ext cx="23161" cy="29010"/>
            </a:xfrm>
            <a:custGeom>
              <a:avLst/>
              <a:gdLst/>
              <a:ahLst/>
              <a:cxnLst/>
              <a:rect l="l" t="t" r="r" b="b"/>
              <a:pathLst>
                <a:path w="883" h="1106" extrusionOk="0">
                  <a:moveTo>
                    <a:pt x="442" y="1"/>
                  </a:moveTo>
                  <a:cubicBezTo>
                    <a:pt x="198" y="1"/>
                    <a:pt x="1" y="197"/>
                    <a:pt x="1" y="441"/>
                  </a:cubicBezTo>
                  <a:lnTo>
                    <a:pt x="1" y="665"/>
                  </a:lnTo>
                  <a:cubicBezTo>
                    <a:pt x="1" y="909"/>
                    <a:pt x="198" y="1106"/>
                    <a:pt x="442" y="1106"/>
                  </a:cubicBezTo>
                  <a:cubicBezTo>
                    <a:pt x="686" y="1106"/>
                    <a:pt x="882" y="909"/>
                    <a:pt x="882" y="665"/>
                  </a:cubicBezTo>
                  <a:lnTo>
                    <a:pt x="882" y="441"/>
                  </a:lnTo>
                  <a:cubicBezTo>
                    <a:pt x="882" y="197"/>
                    <a:pt x="686" y="1"/>
                    <a:pt x="442" y="1"/>
                  </a:cubicBez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326;p104"/>
            <p:cNvSpPr/>
            <p:nvPr/>
          </p:nvSpPr>
          <p:spPr>
            <a:xfrm>
              <a:off x="5913814" y="1781127"/>
              <a:ext cx="96972" cy="75070"/>
            </a:xfrm>
            <a:custGeom>
              <a:avLst/>
              <a:gdLst/>
              <a:ahLst/>
              <a:cxnLst/>
              <a:rect l="l" t="t" r="r" b="b"/>
              <a:pathLst>
                <a:path w="3697" h="2862" extrusionOk="0">
                  <a:moveTo>
                    <a:pt x="1852" y="0"/>
                  </a:moveTo>
                  <a:cubicBezTo>
                    <a:pt x="828" y="0"/>
                    <a:pt x="1" y="638"/>
                    <a:pt x="1" y="1431"/>
                  </a:cubicBezTo>
                  <a:cubicBezTo>
                    <a:pt x="1" y="2224"/>
                    <a:pt x="448" y="2862"/>
                    <a:pt x="1852" y="2862"/>
                  </a:cubicBezTo>
                  <a:cubicBezTo>
                    <a:pt x="3249" y="2862"/>
                    <a:pt x="3696" y="2224"/>
                    <a:pt x="3696" y="1431"/>
                  </a:cubicBezTo>
                  <a:cubicBezTo>
                    <a:pt x="3696" y="638"/>
                    <a:pt x="2869" y="0"/>
                    <a:pt x="1852" y="0"/>
                  </a:cubicBezTo>
                  <a:close/>
                </a:path>
              </a:pathLst>
            </a:custGeom>
            <a:solidFill>
              <a:srgbClr val="98A6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327;p104"/>
            <p:cNvSpPr/>
            <p:nvPr/>
          </p:nvSpPr>
          <p:spPr>
            <a:xfrm>
              <a:off x="5904581" y="1734883"/>
              <a:ext cx="11567" cy="11594"/>
            </a:xfrm>
            <a:custGeom>
              <a:avLst/>
              <a:gdLst/>
              <a:ahLst/>
              <a:cxnLst/>
              <a:rect l="l" t="t" r="r" b="b"/>
              <a:pathLst>
                <a:path w="441" h="442" extrusionOk="0">
                  <a:moveTo>
                    <a:pt x="217" y="0"/>
                  </a:moveTo>
                  <a:cubicBezTo>
                    <a:pt x="95" y="0"/>
                    <a:pt x="0" y="95"/>
                    <a:pt x="0" y="217"/>
                  </a:cubicBezTo>
                  <a:cubicBezTo>
                    <a:pt x="0" y="339"/>
                    <a:pt x="95" y="441"/>
                    <a:pt x="217" y="441"/>
                  </a:cubicBezTo>
                  <a:cubicBezTo>
                    <a:pt x="339" y="441"/>
                    <a:pt x="441" y="339"/>
                    <a:pt x="441" y="217"/>
                  </a:cubicBezTo>
                  <a:cubicBezTo>
                    <a:pt x="441" y="95"/>
                    <a:pt x="339" y="0"/>
                    <a:pt x="2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328;p104"/>
            <p:cNvSpPr/>
            <p:nvPr/>
          </p:nvSpPr>
          <p:spPr>
            <a:xfrm>
              <a:off x="6008610" y="1734883"/>
              <a:ext cx="11594" cy="11594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18" y="0"/>
                  </a:moveTo>
                  <a:cubicBezTo>
                    <a:pt x="96" y="0"/>
                    <a:pt x="1" y="95"/>
                    <a:pt x="1" y="217"/>
                  </a:cubicBezTo>
                  <a:cubicBezTo>
                    <a:pt x="1" y="339"/>
                    <a:pt x="96" y="441"/>
                    <a:pt x="218" y="441"/>
                  </a:cubicBezTo>
                  <a:cubicBezTo>
                    <a:pt x="340" y="441"/>
                    <a:pt x="441" y="339"/>
                    <a:pt x="441" y="217"/>
                  </a:cubicBezTo>
                  <a:cubicBezTo>
                    <a:pt x="441" y="95"/>
                    <a:pt x="340" y="0"/>
                    <a:pt x="2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329;p104"/>
            <p:cNvSpPr/>
            <p:nvPr/>
          </p:nvSpPr>
          <p:spPr>
            <a:xfrm>
              <a:off x="5913998" y="1785376"/>
              <a:ext cx="80238" cy="70821"/>
            </a:xfrm>
            <a:custGeom>
              <a:avLst/>
              <a:gdLst/>
              <a:ahLst/>
              <a:cxnLst/>
              <a:rect l="l" t="t" r="r" b="b"/>
              <a:pathLst>
                <a:path w="3059" h="2700" extrusionOk="0">
                  <a:moveTo>
                    <a:pt x="997" y="1"/>
                  </a:moveTo>
                  <a:lnTo>
                    <a:pt x="997" y="1"/>
                  </a:lnTo>
                  <a:cubicBezTo>
                    <a:pt x="401" y="238"/>
                    <a:pt x="0" y="713"/>
                    <a:pt x="0" y="1269"/>
                  </a:cubicBezTo>
                  <a:cubicBezTo>
                    <a:pt x="0" y="2062"/>
                    <a:pt x="441" y="2700"/>
                    <a:pt x="1845" y="2700"/>
                  </a:cubicBezTo>
                  <a:cubicBezTo>
                    <a:pt x="2380" y="2700"/>
                    <a:pt x="2781" y="2611"/>
                    <a:pt x="3059" y="2449"/>
                  </a:cubicBezTo>
                  <a:lnTo>
                    <a:pt x="3059" y="2449"/>
                  </a:lnTo>
                  <a:cubicBezTo>
                    <a:pt x="2903" y="2469"/>
                    <a:pt x="2747" y="2483"/>
                    <a:pt x="2584" y="2483"/>
                  </a:cubicBezTo>
                  <a:cubicBezTo>
                    <a:pt x="1187" y="2483"/>
                    <a:pt x="740" y="1744"/>
                    <a:pt x="740" y="828"/>
                  </a:cubicBezTo>
                  <a:cubicBezTo>
                    <a:pt x="740" y="530"/>
                    <a:pt x="828" y="245"/>
                    <a:pt x="997" y="1"/>
                  </a:cubicBezTo>
                  <a:close/>
                </a:path>
              </a:pathLst>
            </a:custGeom>
            <a:solidFill>
              <a:srgbClr val="7D8F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330;p104"/>
            <p:cNvSpPr/>
            <p:nvPr/>
          </p:nvSpPr>
          <p:spPr>
            <a:xfrm>
              <a:off x="5939257" y="1809927"/>
              <a:ext cx="46270" cy="29010"/>
            </a:xfrm>
            <a:custGeom>
              <a:avLst/>
              <a:gdLst/>
              <a:ahLst/>
              <a:cxnLst/>
              <a:rect l="l" t="t" r="r" b="b"/>
              <a:pathLst>
                <a:path w="1764" h="1106" extrusionOk="0">
                  <a:moveTo>
                    <a:pt x="882" y="1"/>
                  </a:moveTo>
                  <a:cubicBezTo>
                    <a:pt x="394" y="1"/>
                    <a:pt x="0" y="211"/>
                    <a:pt x="0" y="475"/>
                  </a:cubicBezTo>
                  <a:cubicBezTo>
                    <a:pt x="0" y="733"/>
                    <a:pt x="394" y="1106"/>
                    <a:pt x="882" y="1106"/>
                  </a:cubicBezTo>
                  <a:cubicBezTo>
                    <a:pt x="1363" y="1106"/>
                    <a:pt x="1763" y="733"/>
                    <a:pt x="1763" y="475"/>
                  </a:cubicBezTo>
                  <a:cubicBezTo>
                    <a:pt x="1763" y="211"/>
                    <a:pt x="1363" y="1"/>
                    <a:pt x="882" y="1"/>
                  </a:cubicBezTo>
                  <a:close/>
                </a:path>
              </a:pathLst>
            </a:custGeom>
            <a:solidFill>
              <a:srgbClr val="405C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331;p104"/>
            <p:cNvSpPr/>
            <p:nvPr/>
          </p:nvSpPr>
          <p:spPr>
            <a:xfrm>
              <a:off x="5939074" y="1811527"/>
              <a:ext cx="30794" cy="44670"/>
            </a:xfrm>
            <a:custGeom>
              <a:avLst/>
              <a:gdLst/>
              <a:ahLst/>
              <a:cxnLst/>
              <a:rect l="l" t="t" r="r" b="b"/>
              <a:pathLst>
                <a:path w="1174" h="1703" extrusionOk="0">
                  <a:moveTo>
                    <a:pt x="448" y="1"/>
                  </a:moveTo>
                  <a:cubicBezTo>
                    <a:pt x="184" y="89"/>
                    <a:pt x="1" y="238"/>
                    <a:pt x="1" y="414"/>
                  </a:cubicBezTo>
                  <a:cubicBezTo>
                    <a:pt x="1" y="631"/>
                    <a:pt x="285" y="923"/>
                    <a:pt x="665" y="1011"/>
                  </a:cubicBezTo>
                  <a:lnTo>
                    <a:pt x="665" y="1696"/>
                  </a:lnTo>
                  <a:cubicBezTo>
                    <a:pt x="733" y="1696"/>
                    <a:pt x="807" y="1703"/>
                    <a:pt x="882" y="1703"/>
                  </a:cubicBezTo>
                  <a:cubicBezTo>
                    <a:pt x="957" y="1703"/>
                    <a:pt x="1031" y="1703"/>
                    <a:pt x="1106" y="1696"/>
                  </a:cubicBezTo>
                  <a:lnTo>
                    <a:pt x="1106" y="1011"/>
                  </a:lnTo>
                  <a:cubicBezTo>
                    <a:pt x="1126" y="1004"/>
                    <a:pt x="1153" y="1004"/>
                    <a:pt x="1174" y="997"/>
                  </a:cubicBezTo>
                  <a:cubicBezTo>
                    <a:pt x="753" y="848"/>
                    <a:pt x="448" y="380"/>
                    <a:pt x="448" y="35"/>
                  </a:cubicBezTo>
                  <a:lnTo>
                    <a:pt x="448" y="1"/>
                  </a:lnTo>
                  <a:close/>
                </a:path>
              </a:pathLst>
            </a:custGeom>
            <a:solidFill>
              <a:srgbClr val="203B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Oval 12"/>
          <p:cNvSpPr/>
          <p:nvPr/>
        </p:nvSpPr>
        <p:spPr>
          <a:xfrm>
            <a:off x="5378112" y="651087"/>
            <a:ext cx="2743199" cy="1163089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000" b="1" dirty="0" err="1" smtClean="0">
                <a:ln/>
                <a:solidFill>
                  <a:schemeClr val="accent3"/>
                </a:solidFill>
              </a:rPr>
              <a:t>Trồng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,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chăm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sóc</a:t>
            </a:r>
            <a:r>
              <a:rPr lang="en-US" sz="2000" b="1" dirty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và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bảo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vệ</a:t>
            </a:r>
            <a:r>
              <a:rPr lang="en-US" sz="2000" b="1" dirty="0" smtClean="0">
                <a:ln/>
                <a:solidFill>
                  <a:schemeClr val="accent3"/>
                </a:solidFill>
              </a:rPr>
              <a:t> </a:t>
            </a:r>
            <a:r>
              <a:rPr lang="en-US" sz="2000" b="1" dirty="0" err="1" smtClean="0">
                <a:ln/>
                <a:solidFill>
                  <a:schemeClr val="accent3"/>
                </a:solidFill>
              </a:rPr>
              <a:t>rừng</a:t>
            </a:r>
            <a:endParaRPr lang="en-US" sz="2000" b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355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Graphic spid="7" grpId="0">
        <p:bldAsOne/>
      </p:bldGraphic>
      <p:bldGraphic spid="1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36"/>
          <p:cNvSpPr txBox="1">
            <a:spLocks noGrp="1"/>
          </p:cNvSpPr>
          <p:nvPr>
            <p:ph type="title"/>
          </p:nvPr>
        </p:nvSpPr>
        <p:spPr>
          <a:xfrm>
            <a:off x="2590800" y="209550"/>
            <a:ext cx="4038600" cy="5727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I. TRỒNG RỪNG</a:t>
            </a:r>
            <a:endParaRPr sz="32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Đak Pơ triển khai trồng hơn 200 ha rừng - Báo Gia Lai điện tử - Tin nhanh -  Chính xác"/>
          <p:cNvSpPr/>
          <p:nvPr/>
        </p:nvSpPr>
        <p:spPr>
          <a:xfrm>
            <a:off x="1676400" y="1352550"/>
            <a:ext cx="5410200" cy="320040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19973" r="17415" b="19075"/>
          <a:stretch/>
        </p:blipFill>
        <p:spPr bwMode="auto">
          <a:xfrm>
            <a:off x="7800392" y="-95250"/>
            <a:ext cx="1371600" cy="1306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725140" y="133351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124057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699336" y="137683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3764" y="1787486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9" name="Google Shape;1307;p42"/>
          <p:cNvGrpSpPr/>
          <p:nvPr/>
        </p:nvGrpSpPr>
        <p:grpSpPr>
          <a:xfrm>
            <a:off x="7072211" y="3837546"/>
            <a:ext cx="1953655" cy="1146563"/>
            <a:chOff x="4918522" y="3004287"/>
            <a:chExt cx="2764672" cy="1251598"/>
          </a:xfrm>
        </p:grpSpPr>
        <p:sp>
          <p:nvSpPr>
            <p:cNvPr id="130" name="Google Shape;1308;p42"/>
            <p:cNvSpPr/>
            <p:nvPr/>
          </p:nvSpPr>
          <p:spPr>
            <a:xfrm flipH="1">
              <a:off x="5336045" y="4067735"/>
              <a:ext cx="2347148" cy="188150"/>
            </a:xfrm>
            <a:custGeom>
              <a:avLst/>
              <a:gdLst/>
              <a:ahLst/>
              <a:cxnLst/>
              <a:rect l="l" t="t" r="r" b="b"/>
              <a:pathLst>
                <a:path w="136363" h="10931" extrusionOk="0">
                  <a:moveTo>
                    <a:pt x="68181" y="1"/>
                  </a:moveTo>
                  <a:cubicBezTo>
                    <a:pt x="30513" y="1"/>
                    <a:pt x="0" y="2456"/>
                    <a:pt x="0" y="5451"/>
                  </a:cubicBezTo>
                  <a:cubicBezTo>
                    <a:pt x="0" y="8475"/>
                    <a:pt x="30513" y="10930"/>
                    <a:pt x="68181" y="10930"/>
                  </a:cubicBezTo>
                  <a:cubicBezTo>
                    <a:pt x="105820" y="10930"/>
                    <a:pt x="136363" y="8475"/>
                    <a:pt x="136363" y="5451"/>
                  </a:cubicBezTo>
                  <a:cubicBezTo>
                    <a:pt x="136363" y="2456"/>
                    <a:pt x="105820" y="1"/>
                    <a:pt x="681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1" name="Google Shape;1309;p42"/>
            <p:cNvGrpSpPr/>
            <p:nvPr/>
          </p:nvGrpSpPr>
          <p:grpSpPr>
            <a:xfrm flipH="1">
              <a:off x="4918522" y="3004287"/>
              <a:ext cx="2725009" cy="1164169"/>
              <a:chOff x="17210" y="615712"/>
              <a:chExt cx="9203002" cy="3880562"/>
            </a:xfrm>
          </p:grpSpPr>
          <p:grpSp>
            <p:nvGrpSpPr>
              <p:cNvPr id="132" name="Google Shape;1310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44" name="Google Shape;1311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1312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1313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1314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1315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1316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1317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1318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1319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1320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3" name="Google Shape;1321;p42"/>
              <p:cNvGrpSpPr/>
              <p:nvPr/>
            </p:nvGrpSpPr>
            <p:grpSpPr>
              <a:xfrm flipH="1">
                <a:off x="17210" y="615712"/>
                <a:ext cx="9203002" cy="3880562"/>
                <a:chOff x="3419325" y="427425"/>
                <a:chExt cx="3632525" cy="1531700"/>
              </a:xfrm>
            </p:grpSpPr>
            <p:sp>
              <p:nvSpPr>
                <p:cNvPr id="134" name="Google Shape;1322;p42"/>
                <p:cNvSpPr/>
                <p:nvPr/>
              </p:nvSpPr>
              <p:spPr>
                <a:xfrm>
                  <a:off x="3419325" y="427425"/>
                  <a:ext cx="3632525" cy="15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301" h="61265" extrusionOk="0">
                      <a:moveTo>
                        <a:pt x="60049" y="1"/>
                      </a:moveTo>
                      <a:cubicBezTo>
                        <a:pt x="55816" y="1"/>
                        <a:pt x="52356" y="1584"/>
                        <a:pt x="46994" y="2187"/>
                      </a:cubicBezTo>
                      <a:cubicBezTo>
                        <a:pt x="39610" y="2988"/>
                        <a:pt x="38837" y="10401"/>
                        <a:pt x="37006" y="12089"/>
                      </a:cubicBezTo>
                      <a:cubicBezTo>
                        <a:pt x="35174" y="13778"/>
                        <a:pt x="30767" y="17184"/>
                        <a:pt x="28277" y="20732"/>
                      </a:cubicBezTo>
                      <a:cubicBezTo>
                        <a:pt x="25787" y="24310"/>
                        <a:pt x="28219" y="27859"/>
                        <a:pt x="24413" y="30406"/>
                      </a:cubicBezTo>
                      <a:cubicBezTo>
                        <a:pt x="23135" y="31255"/>
                        <a:pt x="21752" y="31496"/>
                        <a:pt x="20472" y="31496"/>
                      </a:cubicBezTo>
                      <a:cubicBezTo>
                        <a:pt x="18781" y="31496"/>
                        <a:pt x="17272" y="31074"/>
                        <a:pt x="16426" y="31074"/>
                      </a:cubicBezTo>
                      <a:cubicBezTo>
                        <a:pt x="15992" y="31074"/>
                        <a:pt x="15732" y="31185"/>
                        <a:pt x="15713" y="31522"/>
                      </a:cubicBezTo>
                      <a:cubicBezTo>
                        <a:pt x="15684" y="31886"/>
                        <a:pt x="15434" y="32081"/>
                        <a:pt x="14991" y="32081"/>
                      </a:cubicBezTo>
                      <a:cubicBezTo>
                        <a:pt x="13658" y="32081"/>
                        <a:pt x="10577" y="30321"/>
                        <a:pt x="6497" y="26113"/>
                      </a:cubicBezTo>
                      <a:cubicBezTo>
                        <a:pt x="1429" y="20911"/>
                        <a:pt x="2104" y="14939"/>
                        <a:pt x="1895" y="14939"/>
                      </a:cubicBezTo>
                      <a:cubicBezTo>
                        <a:pt x="1880" y="14939"/>
                        <a:pt x="1860" y="14971"/>
                        <a:pt x="1833" y="15037"/>
                      </a:cubicBezTo>
                      <a:cubicBezTo>
                        <a:pt x="1403" y="16010"/>
                        <a:pt x="1" y="20561"/>
                        <a:pt x="2748" y="27029"/>
                      </a:cubicBezTo>
                      <a:cubicBezTo>
                        <a:pt x="5496" y="33497"/>
                        <a:pt x="10075" y="40251"/>
                        <a:pt x="12050" y="41624"/>
                      </a:cubicBezTo>
                      <a:cubicBezTo>
                        <a:pt x="14053" y="42998"/>
                        <a:pt x="13738" y="44687"/>
                        <a:pt x="15341" y="46118"/>
                      </a:cubicBezTo>
                      <a:cubicBezTo>
                        <a:pt x="16943" y="47549"/>
                        <a:pt x="16800" y="48550"/>
                        <a:pt x="16629" y="49695"/>
                      </a:cubicBezTo>
                      <a:cubicBezTo>
                        <a:pt x="16486" y="50840"/>
                        <a:pt x="16571" y="52070"/>
                        <a:pt x="18918" y="52242"/>
                      </a:cubicBezTo>
                      <a:cubicBezTo>
                        <a:pt x="19352" y="52279"/>
                        <a:pt x="19676" y="52293"/>
                        <a:pt x="19932" y="52293"/>
                      </a:cubicBezTo>
                      <a:cubicBezTo>
                        <a:pt x="20956" y="52293"/>
                        <a:pt x="20894" y="52060"/>
                        <a:pt x="22419" y="52060"/>
                      </a:cubicBezTo>
                      <a:cubicBezTo>
                        <a:pt x="22602" y="52060"/>
                        <a:pt x="22807" y="52063"/>
                        <a:pt x="23039" y="52070"/>
                      </a:cubicBezTo>
                      <a:cubicBezTo>
                        <a:pt x="24761" y="52107"/>
                        <a:pt x="24689" y="52249"/>
                        <a:pt x="25315" y="52249"/>
                      </a:cubicBezTo>
                      <a:cubicBezTo>
                        <a:pt x="25667" y="52249"/>
                        <a:pt x="26239" y="52204"/>
                        <a:pt x="27475" y="52070"/>
                      </a:cubicBezTo>
                      <a:cubicBezTo>
                        <a:pt x="30910" y="51670"/>
                        <a:pt x="34029" y="50754"/>
                        <a:pt x="34716" y="48922"/>
                      </a:cubicBezTo>
                      <a:cubicBezTo>
                        <a:pt x="35403" y="47091"/>
                        <a:pt x="36834" y="47835"/>
                        <a:pt x="38150" y="45660"/>
                      </a:cubicBezTo>
                      <a:cubicBezTo>
                        <a:pt x="39692" y="43134"/>
                        <a:pt x="40558" y="42368"/>
                        <a:pt x="41016" y="42368"/>
                      </a:cubicBezTo>
                      <a:cubicBezTo>
                        <a:pt x="41263" y="42368"/>
                        <a:pt x="41391" y="42592"/>
                        <a:pt x="41442" y="42884"/>
                      </a:cubicBezTo>
                      <a:cubicBezTo>
                        <a:pt x="41524" y="43298"/>
                        <a:pt x="41866" y="43439"/>
                        <a:pt x="42327" y="43439"/>
                      </a:cubicBezTo>
                      <a:cubicBezTo>
                        <a:pt x="42822" y="43439"/>
                        <a:pt x="43453" y="43276"/>
                        <a:pt x="44046" y="43113"/>
                      </a:cubicBezTo>
                      <a:cubicBezTo>
                        <a:pt x="44176" y="43077"/>
                        <a:pt x="44282" y="43059"/>
                        <a:pt x="44365" y="43059"/>
                      </a:cubicBezTo>
                      <a:cubicBezTo>
                        <a:pt x="45009" y="43059"/>
                        <a:pt x="44254" y="44130"/>
                        <a:pt x="42758" y="46032"/>
                      </a:cubicBezTo>
                      <a:cubicBezTo>
                        <a:pt x="41069" y="48150"/>
                        <a:pt x="42300" y="49924"/>
                        <a:pt x="43073" y="52271"/>
                      </a:cubicBezTo>
                      <a:cubicBezTo>
                        <a:pt x="43817" y="54646"/>
                        <a:pt x="40383" y="54961"/>
                        <a:pt x="40383" y="56793"/>
                      </a:cubicBezTo>
                      <a:cubicBezTo>
                        <a:pt x="40383" y="58596"/>
                        <a:pt x="41899" y="59597"/>
                        <a:pt x="45963" y="59597"/>
                      </a:cubicBezTo>
                      <a:cubicBezTo>
                        <a:pt x="49999" y="59597"/>
                        <a:pt x="51000" y="58767"/>
                        <a:pt x="51229" y="57107"/>
                      </a:cubicBezTo>
                      <a:cubicBezTo>
                        <a:pt x="51458" y="55419"/>
                        <a:pt x="48997" y="53902"/>
                        <a:pt x="49169" y="51298"/>
                      </a:cubicBezTo>
                      <a:cubicBezTo>
                        <a:pt x="49312" y="48693"/>
                        <a:pt x="54034" y="46805"/>
                        <a:pt x="59071" y="45259"/>
                      </a:cubicBezTo>
                      <a:cubicBezTo>
                        <a:pt x="61007" y="44676"/>
                        <a:pt x="61886" y="44440"/>
                        <a:pt x="62295" y="44440"/>
                      </a:cubicBezTo>
                      <a:cubicBezTo>
                        <a:pt x="62949" y="44440"/>
                        <a:pt x="62397" y="45045"/>
                        <a:pt x="63049" y="45803"/>
                      </a:cubicBezTo>
                      <a:cubicBezTo>
                        <a:pt x="64108" y="47033"/>
                        <a:pt x="66855" y="51842"/>
                        <a:pt x="67542" y="54646"/>
                      </a:cubicBezTo>
                      <a:cubicBezTo>
                        <a:pt x="68229" y="57480"/>
                        <a:pt x="63879" y="58166"/>
                        <a:pt x="63822" y="59454"/>
                      </a:cubicBezTo>
                      <a:cubicBezTo>
                        <a:pt x="63736" y="60771"/>
                        <a:pt x="64623" y="60971"/>
                        <a:pt x="68630" y="61200"/>
                      </a:cubicBezTo>
                      <a:cubicBezTo>
                        <a:pt x="69377" y="61243"/>
                        <a:pt x="70064" y="61265"/>
                        <a:pt x="70689" y="61265"/>
                      </a:cubicBezTo>
                      <a:cubicBezTo>
                        <a:pt x="73386" y="61265"/>
                        <a:pt x="74912" y="60858"/>
                        <a:pt x="75098" y="59998"/>
                      </a:cubicBezTo>
                      <a:cubicBezTo>
                        <a:pt x="75327" y="58939"/>
                        <a:pt x="75327" y="58023"/>
                        <a:pt x="74039" y="56106"/>
                      </a:cubicBezTo>
                      <a:cubicBezTo>
                        <a:pt x="72722" y="54188"/>
                        <a:pt x="73266" y="53044"/>
                        <a:pt x="73953" y="50382"/>
                      </a:cubicBezTo>
                      <a:cubicBezTo>
                        <a:pt x="74640" y="47720"/>
                        <a:pt x="72436" y="47262"/>
                        <a:pt x="73409" y="45030"/>
                      </a:cubicBezTo>
                      <a:cubicBezTo>
                        <a:pt x="73864" y="44029"/>
                        <a:pt x="74095" y="43749"/>
                        <a:pt x="75134" y="43749"/>
                      </a:cubicBezTo>
                      <a:cubicBezTo>
                        <a:pt x="76382" y="43749"/>
                        <a:pt x="78797" y="44153"/>
                        <a:pt x="84170" y="44200"/>
                      </a:cubicBezTo>
                      <a:cubicBezTo>
                        <a:pt x="84459" y="44203"/>
                        <a:pt x="84745" y="44204"/>
                        <a:pt x="85028" y="44204"/>
                      </a:cubicBezTo>
                      <a:cubicBezTo>
                        <a:pt x="94395" y="44204"/>
                        <a:pt x="100668" y="42822"/>
                        <a:pt x="105835" y="39850"/>
                      </a:cubicBezTo>
                      <a:cubicBezTo>
                        <a:pt x="110527" y="37190"/>
                        <a:pt x="111876" y="35146"/>
                        <a:pt x="112445" y="35146"/>
                      </a:cubicBezTo>
                      <a:cubicBezTo>
                        <a:pt x="112525" y="35146"/>
                        <a:pt x="112590" y="35186"/>
                        <a:pt x="112646" y="35271"/>
                      </a:cubicBezTo>
                      <a:cubicBezTo>
                        <a:pt x="114077" y="37246"/>
                        <a:pt x="115394" y="39278"/>
                        <a:pt x="116624" y="41396"/>
                      </a:cubicBezTo>
                      <a:cubicBezTo>
                        <a:pt x="118284" y="44429"/>
                        <a:pt x="117225" y="47863"/>
                        <a:pt x="115995" y="52843"/>
                      </a:cubicBezTo>
                      <a:cubicBezTo>
                        <a:pt x="114793" y="57794"/>
                        <a:pt x="108611" y="58309"/>
                        <a:pt x="108983" y="60141"/>
                      </a:cubicBezTo>
                      <a:cubicBezTo>
                        <a:pt x="109139" y="60909"/>
                        <a:pt x="110227" y="61194"/>
                        <a:pt x="111813" y="61194"/>
                      </a:cubicBezTo>
                      <a:cubicBezTo>
                        <a:pt x="114008" y="61194"/>
                        <a:pt x="117158" y="60649"/>
                        <a:pt x="120116" y="60084"/>
                      </a:cubicBezTo>
                      <a:cubicBezTo>
                        <a:pt x="125239" y="59082"/>
                        <a:pt x="119028" y="55591"/>
                        <a:pt x="124008" y="54503"/>
                      </a:cubicBezTo>
                      <a:cubicBezTo>
                        <a:pt x="128988" y="53444"/>
                        <a:pt x="126383" y="51298"/>
                        <a:pt x="125754" y="48321"/>
                      </a:cubicBezTo>
                      <a:cubicBezTo>
                        <a:pt x="125124" y="45345"/>
                        <a:pt x="126269" y="42369"/>
                        <a:pt x="127185" y="41224"/>
                      </a:cubicBezTo>
                      <a:cubicBezTo>
                        <a:pt x="127321" y="41053"/>
                        <a:pt x="127462" y="40969"/>
                        <a:pt x="127616" y="40969"/>
                      </a:cubicBezTo>
                      <a:cubicBezTo>
                        <a:pt x="128498" y="40969"/>
                        <a:pt x="129837" y="43706"/>
                        <a:pt x="133538" y="48722"/>
                      </a:cubicBezTo>
                      <a:cubicBezTo>
                        <a:pt x="137888" y="54589"/>
                        <a:pt x="135141" y="57336"/>
                        <a:pt x="133824" y="58624"/>
                      </a:cubicBezTo>
                      <a:cubicBezTo>
                        <a:pt x="132536" y="59912"/>
                        <a:pt x="133824" y="60313"/>
                        <a:pt x="137345" y="60599"/>
                      </a:cubicBezTo>
                      <a:cubicBezTo>
                        <a:pt x="137766" y="60637"/>
                        <a:pt x="138104" y="60656"/>
                        <a:pt x="138379" y="60656"/>
                      </a:cubicBezTo>
                      <a:cubicBezTo>
                        <a:pt x="140397" y="60656"/>
                        <a:pt x="138976" y="59638"/>
                        <a:pt x="141924" y="57623"/>
                      </a:cubicBezTo>
                      <a:cubicBezTo>
                        <a:pt x="145301" y="55362"/>
                        <a:pt x="142153" y="54875"/>
                        <a:pt x="141008" y="51069"/>
                      </a:cubicBezTo>
                      <a:cubicBezTo>
                        <a:pt x="139863" y="47262"/>
                        <a:pt x="141695" y="46204"/>
                        <a:pt x="141924" y="44200"/>
                      </a:cubicBezTo>
                      <a:cubicBezTo>
                        <a:pt x="142153" y="42225"/>
                        <a:pt x="138031" y="40709"/>
                        <a:pt x="135885" y="35586"/>
                      </a:cubicBezTo>
                      <a:cubicBezTo>
                        <a:pt x="133767" y="30463"/>
                        <a:pt x="134511" y="27801"/>
                        <a:pt x="135141" y="22392"/>
                      </a:cubicBezTo>
                      <a:cubicBezTo>
                        <a:pt x="135742" y="16955"/>
                        <a:pt x="130848" y="9800"/>
                        <a:pt x="124523" y="5593"/>
                      </a:cubicBezTo>
                      <a:cubicBezTo>
                        <a:pt x="122423" y="4206"/>
                        <a:pt x="120507" y="3815"/>
                        <a:pt x="118576" y="3815"/>
                      </a:cubicBezTo>
                      <a:cubicBezTo>
                        <a:pt x="116089" y="3815"/>
                        <a:pt x="113579" y="4463"/>
                        <a:pt x="110626" y="4463"/>
                      </a:cubicBezTo>
                      <a:cubicBezTo>
                        <a:pt x="108965" y="4463"/>
                        <a:pt x="107164" y="4258"/>
                        <a:pt x="105148" y="3618"/>
                      </a:cubicBezTo>
                      <a:cubicBezTo>
                        <a:pt x="100851" y="2254"/>
                        <a:pt x="99898" y="1649"/>
                        <a:pt x="98439" y="1649"/>
                      </a:cubicBezTo>
                      <a:cubicBezTo>
                        <a:pt x="97050" y="1649"/>
                        <a:pt x="95203" y="2197"/>
                        <a:pt x="89579" y="3160"/>
                      </a:cubicBezTo>
                      <a:cubicBezTo>
                        <a:pt x="86417" y="3703"/>
                        <a:pt x="83702" y="3930"/>
                        <a:pt x="81279" y="3930"/>
                      </a:cubicBezTo>
                      <a:cubicBezTo>
                        <a:pt x="74885" y="3930"/>
                        <a:pt x="70519" y="2349"/>
                        <a:pt x="65310" y="813"/>
                      </a:cubicBezTo>
                      <a:cubicBezTo>
                        <a:pt x="63351" y="226"/>
                        <a:pt x="61645" y="1"/>
                        <a:pt x="6004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1323;p42"/>
                <p:cNvSpPr/>
                <p:nvPr/>
              </p:nvSpPr>
              <p:spPr>
                <a:xfrm>
                  <a:off x="3830725" y="1603250"/>
                  <a:ext cx="323825" cy="1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53" h="5261" extrusionOk="0">
                      <a:moveTo>
                        <a:pt x="3979" y="0"/>
                      </a:moveTo>
                      <a:cubicBezTo>
                        <a:pt x="2663" y="0"/>
                        <a:pt x="1346" y="315"/>
                        <a:pt x="173" y="916"/>
                      </a:cubicBezTo>
                      <a:cubicBezTo>
                        <a:pt x="287" y="1489"/>
                        <a:pt x="287" y="2090"/>
                        <a:pt x="173" y="2662"/>
                      </a:cubicBezTo>
                      <a:cubicBezTo>
                        <a:pt x="1" y="3807"/>
                        <a:pt x="87" y="5037"/>
                        <a:pt x="2462" y="5209"/>
                      </a:cubicBezTo>
                      <a:cubicBezTo>
                        <a:pt x="2891" y="5246"/>
                        <a:pt x="3211" y="5260"/>
                        <a:pt x="3463" y="5260"/>
                      </a:cubicBezTo>
                      <a:cubicBezTo>
                        <a:pt x="4473" y="5260"/>
                        <a:pt x="4410" y="5027"/>
                        <a:pt x="5934" y="5027"/>
                      </a:cubicBezTo>
                      <a:cubicBezTo>
                        <a:pt x="6117" y="5027"/>
                        <a:pt x="6322" y="5030"/>
                        <a:pt x="6555" y="5037"/>
                      </a:cubicBezTo>
                      <a:cubicBezTo>
                        <a:pt x="7184" y="5037"/>
                        <a:pt x="7556" y="5066"/>
                        <a:pt x="7814" y="5095"/>
                      </a:cubicBezTo>
                      <a:cubicBezTo>
                        <a:pt x="7700" y="4322"/>
                        <a:pt x="7843" y="4465"/>
                        <a:pt x="10705" y="3149"/>
                      </a:cubicBezTo>
                      <a:cubicBezTo>
                        <a:pt x="12706" y="2231"/>
                        <a:pt x="12952" y="1989"/>
                        <a:pt x="12299" y="1989"/>
                      </a:cubicBezTo>
                      <a:cubicBezTo>
                        <a:pt x="11608" y="1989"/>
                        <a:pt x="9907" y="2261"/>
                        <a:pt x="8215" y="2290"/>
                      </a:cubicBezTo>
                      <a:cubicBezTo>
                        <a:pt x="8175" y="2291"/>
                        <a:pt x="8135" y="2291"/>
                        <a:pt x="8097" y="2291"/>
                      </a:cubicBezTo>
                      <a:cubicBezTo>
                        <a:pt x="4920" y="2291"/>
                        <a:pt x="5930" y="0"/>
                        <a:pt x="397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1324;p42"/>
                <p:cNvSpPr/>
                <p:nvPr/>
              </p:nvSpPr>
              <p:spPr>
                <a:xfrm>
                  <a:off x="3777850" y="1098375"/>
                  <a:ext cx="289725" cy="21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9" h="8792" extrusionOk="0">
                      <a:moveTo>
                        <a:pt x="398" y="1"/>
                      </a:moveTo>
                      <a:cubicBezTo>
                        <a:pt x="122" y="1"/>
                        <a:pt x="1" y="119"/>
                        <a:pt x="84" y="391"/>
                      </a:cubicBezTo>
                      <a:cubicBezTo>
                        <a:pt x="1200" y="3997"/>
                        <a:pt x="1773" y="5342"/>
                        <a:pt x="4205" y="7431"/>
                      </a:cubicBezTo>
                      <a:cubicBezTo>
                        <a:pt x="5340" y="8395"/>
                        <a:pt x="6091" y="8792"/>
                        <a:pt x="6650" y="8792"/>
                      </a:cubicBezTo>
                      <a:cubicBezTo>
                        <a:pt x="7304" y="8792"/>
                        <a:pt x="7694" y="8249"/>
                        <a:pt x="8126" y="7431"/>
                      </a:cubicBezTo>
                      <a:cubicBezTo>
                        <a:pt x="8956" y="5886"/>
                        <a:pt x="11589" y="5342"/>
                        <a:pt x="8126" y="3510"/>
                      </a:cubicBezTo>
                      <a:cubicBezTo>
                        <a:pt x="5335" y="2034"/>
                        <a:pt x="1541" y="1"/>
                        <a:pt x="398" y="1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1325;p42"/>
                <p:cNvSpPr/>
                <p:nvPr/>
              </p:nvSpPr>
              <p:spPr>
                <a:xfrm>
                  <a:off x="4207800" y="755650"/>
                  <a:ext cx="94875" cy="23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5" h="9595" extrusionOk="0">
                      <a:moveTo>
                        <a:pt x="967" y="0"/>
                      </a:moveTo>
                      <a:cubicBezTo>
                        <a:pt x="893" y="0"/>
                        <a:pt x="819" y="7"/>
                        <a:pt x="744" y="19"/>
                      </a:cubicBezTo>
                      <a:cubicBezTo>
                        <a:pt x="2089" y="563"/>
                        <a:pt x="2977" y="2481"/>
                        <a:pt x="3034" y="4055"/>
                      </a:cubicBezTo>
                      <a:cubicBezTo>
                        <a:pt x="3091" y="5600"/>
                        <a:pt x="1202" y="7060"/>
                        <a:pt x="86" y="8462"/>
                      </a:cubicBezTo>
                      <a:cubicBezTo>
                        <a:pt x="0" y="8920"/>
                        <a:pt x="286" y="9378"/>
                        <a:pt x="744" y="9492"/>
                      </a:cubicBezTo>
                      <a:cubicBezTo>
                        <a:pt x="939" y="9562"/>
                        <a:pt x="1147" y="9594"/>
                        <a:pt x="1357" y="9594"/>
                      </a:cubicBezTo>
                      <a:cubicBezTo>
                        <a:pt x="2535" y="9594"/>
                        <a:pt x="3795" y="8571"/>
                        <a:pt x="3406" y="7260"/>
                      </a:cubicBezTo>
                      <a:cubicBezTo>
                        <a:pt x="2948" y="5743"/>
                        <a:pt x="3406" y="6430"/>
                        <a:pt x="3406" y="3826"/>
                      </a:cubicBezTo>
                      <a:cubicBezTo>
                        <a:pt x="3406" y="1798"/>
                        <a:pt x="2231" y="0"/>
                        <a:pt x="967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1326;p42"/>
                <p:cNvSpPr/>
                <p:nvPr/>
              </p:nvSpPr>
              <p:spPr>
                <a:xfrm>
                  <a:off x="4156275" y="756125"/>
                  <a:ext cx="128825" cy="21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53" h="8443" extrusionOk="0">
                      <a:moveTo>
                        <a:pt x="2805" y="0"/>
                      </a:moveTo>
                      <a:cubicBezTo>
                        <a:pt x="2519" y="58"/>
                        <a:pt x="2262" y="172"/>
                        <a:pt x="2061" y="401"/>
                      </a:cubicBezTo>
                      <a:cubicBezTo>
                        <a:pt x="1" y="2204"/>
                        <a:pt x="1460" y="4436"/>
                        <a:pt x="2061" y="6182"/>
                      </a:cubicBezTo>
                      <a:cubicBezTo>
                        <a:pt x="2376" y="7127"/>
                        <a:pt x="2176" y="7871"/>
                        <a:pt x="2147" y="8443"/>
                      </a:cubicBezTo>
                      <a:cubicBezTo>
                        <a:pt x="3263" y="7041"/>
                        <a:pt x="5152" y="5581"/>
                        <a:pt x="5095" y="4036"/>
                      </a:cubicBezTo>
                      <a:cubicBezTo>
                        <a:pt x="5038" y="2462"/>
                        <a:pt x="4150" y="544"/>
                        <a:pt x="2805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1327;p42"/>
                <p:cNvSpPr/>
                <p:nvPr/>
              </p:nvSpPr>
              <p:spPr>
                <a:xfrm>
                  <a:off x="4946175" y="935575"/>
                  <a:ext cx="1346675" cy="1023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67" h="40942" extrusionOk="0">
                      <a:moveTo>
                        <a:pt x="53798" y="1"/>
                      </a:moveTo>
                      <a:lnTo>
                        <a:pt x="53798" y="1"/>
                      </a:lnTo>
                      <a:cubicBezTo>
                        <a:pt x="53753" y="1"/>
                        <a:pt x="53221" y="1142"/>
                        <a:pt x="51687" y="3812"/>
                      </a:cubicBezTo>
                      <a:cubicBezTo>
                        <a:pt x="47823" y="10538"/>
                        <a:pt x="45362" y="10423"/>
                        <a:pt x="37749" y="16347"/>
                      </a:cubicBezTo>
                      <a:cubicBezTo>
                        <a:pt x="34360" y="18962"/>
                        <a:pt x="29762" y="19882"/>
                        <a:pt x="25406" y="19882"/>
                      </a:cubicBezTo>
                      <a:cubicBezTo>
                        <a:pt x="19939" y="19882"/>
                        <a:pt x="14854" y="18433"/>
                        <a:pt x="13022" y="17063"/>
                      </a:cubicBezTo>
                      <a:cubicBezTo>
                        <a:pt x="11900" y="16217"/>
                        <a:pt x="11333" y="15841"/>
                        <a:pt x="10964" y="15841"/>
                      </a:cubicBezTo>
                      <a:cubicBezTo>
                        <a:pt x="10260" y="15841"/>
                        <a:pt x="10275" y="17211"/>
                        <a:pt x="8529" y="19295"/>
                      </a:cubicBezTo>
                      <a:cubicBezTo>
                        <a:pt x="5867" y="22500"/>
                        <a:pt x="4093" y="22672"/>
                        <a:pt x="0" y="24361"/>
                      </a:cubicBezTo>
                      <a:cubicBezTo>
                        <a:pt x="615" y="24200"/>
                        <a:pt x="987" y="24129"/>
                        <a:pt x="1214" y="24129"/>
                      </a:cubicBezTo>
                      <a:cubicBezTo>
                        <a:pt x="1875" y="24129"/>
                        <a:pt x="1315" y="24731"/>
                        <a:pt x="1975" y="25477"/>
                      </a:cubicBezTo>
                      <a:cubicBezTo>
                        <a:pt x="3034" y="26707"/>
                        <a:pt x="5781" y="31516"/>
                        <a:pt x="6468" y="34349"/>
                      </a:cubicBezTo>
                      <a:cubicBezTo>
                        <a:pt x="7155" y="37154"/>
                        <a:pt x="2805" y="37840"/>
                        <a:pt x="2719" y="39157"/>
                      </a:cubicBezTo>
                      <a:cubicBezTo>
                        <a:pt x="2662" y="40445"/>
                        <a:pt x="3578" y="40674"/>
                        <a:pt x="7527" y="40874"/>
                      </a:cubicBezTo>
                      <a:cubicBezTo>
                        <a:pt x="8300" y="40919"/>
                        <a:pt x="9010" y="40941"/>
                        <a:pt x="9652" y="40941"/>
                      </a:cubicBezTo>
                      <a:cubicBezTo>
                        <a:pt x="12317" y="40941"/>
                        <a:pt x="13839" y="40548"/>
                        <a:pt x="14024" y="39672"/>
                      </a:cubicBezTo>
                      <a:cubicBezTo>
                        <a:pt x="14253" y="38613"/>
                        <a:pt x="14253" y="37697"/>
                        <a:pt x="12936" y="35780"/>
                      </a:cubicBezTo>
                      <a:cubicBezTo>
                        <a:pt x="11648" y="33891"/>
                        <a:pt x="12192" y="32746"/>
                        <a:pt x="12879" y="30056"/>
                      </a:cubicBezTo>
                      <a:cubicBezTo>
                        <a:pt x="13566" y="27394"/>
                        <a:pt x="11334" y="26936"/>
                        <a:pt x="12335" y="24733"/>
                      </a:cubicBezTo>
                      <a:cubicBezTo>
                        <a:pt x="12790" y="23718"/>
                        <a:pt x="13021" y="23437"/>
                        <a:pt x="14061" y="23437"/>
                      </a:cubicBezTo>
                      <a:cubicBezTo>
                        <a:pt x="15309" y="23437"/>
                        <a:pt x="17724" y="23843"/>
                        <a:pt x="23096" y="23874"/>
                      </a:cubicBezTo>
                      <a:cubicBezTo>
                        <a:pt x="23385" y="23877"/>
                        <a:pt x="23671" y="23878"/>
                        <a:pt x="23954" y="23878"/>
                      </a:cubicBezTo>
                      <a:cubicBezTo>
                        <a:pt x="33320" y="23878"/>
                        <a:pt x="39566" y="22496"/>
                        <a:pt x="44761" y="19524"/>
                      </a:cubicBezTo>
                      <a:cubicBezTo>
                        <a:pt x="49453" y="16864"/>
                        <a:pt x="50780" y="14820"/>
                        <a:pt x="51363" y="14820"/>
                      </a:cubicBezTo>
                      <a:cubicBezTo>
                        <a:pt x="51445" y="14820"/>
                        <a:pt x="51512" y="14860"/>
                        <a:pt x="51572" y="14945"/>
                      </a:cubicBezTo>
                      <a:cubicBezTo>
                        <a:pt x="51028" y="12255"/>
                        <a:pt x="51801" y="12970"/>
                        <a:pt x="52431" y="6531"/>
                      </a:cubicBezTo>
                      <a:cubicBezTo>
                        <a:pt x="52810" y="2631"/>
                        <a:pt x="53866" y="1"/>
                        <a:pt x="5379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1328;p42"/>
                <p:cNvSpPr/>
                <p:nvPr/>
              </p:nvSpPr>
              <p:spPr>
                <a:xfrm>
                  <a:off x="6585325" y="1104550"/>
                  <a:ext cx="466525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61" h="33571" extrusionOk="0">
                      <a:moveTo>
                        <a:pt x="7957" y="1"/>
                      </a:moveTo>
                      <a:lnTo>
                        <a:pt x="7957" y="1"/>
                      </a:lnTo>
                      <a:cubicBezTo>
                        <a:pt x="6383" y="6097"/>
                        <a:pt x="4380" y="9617"/>
                        <a:pt x="2176" y="10676"/>
                      </a:cubicBezTo>
                      <a:cubicBezTo>
                        <a:pt x="1" y="11735"/>
                        <a:pt x="1031" y="11964"/>
                        <a:pt x="573" y="14139"/>
                      </a:cubicBezTo>
                      <a:cubicBezTo>
                        <a:pt x="706" y="13968"/>
                        <a:pt x="843" y="13884"/>
                        <a:pt x="994" y="13884"/>
                      </a:cubicBezTo>
                      <a:cubicBezTo>
                        <a:pt x="1858" y="13884"/>
                        <a:pt x="3197" y="16617"/>
                        <a:pt x="6898" y="21608"/>
                      </a:cubicBezTo>
                      <a:cubicBezTo>
                        <a:pt x="11248" y="27475"/>
                        <a:pt x="8501" y="30223"/>
                        <a:pt x="7184" y="31539"/>
                      </a:cubicBezTo>
                      <a:cubicBezTo>
                        <a:pt x="5896" y="32827"/>
                        <a:pt x="7184" y="33199"/>
                        <a:pt x="10705" y="33514"/>
                      </a:cubicBezTo>
                      <a:cubicBezTo>
                        <a:pt x="11126" y="33552"/>
                        <a:pt x="11464" y="33571"/>
                        <a:pt x="11739" y="33571"/>
                      </a:cubicBezTo>
                      <a:cubicBezTo>
                        <a:pt x="13757" y="33571"/>
                        <a:pt x="12336" y="32553"/>
                        <a:pt x="15284" y="30538"/>
                      </a:cubicBezTo>
                      <a:cubicBezTo>
                        <a:pt x="18661" y="28248"/>
                        <a:pt x="15513" y="27790"/>
                        <a:pt x="14368" y="23984"/>
                      </a:cubicBezTo>
                      <a:cubicBezTo>
                        <a:pt x="13223" y="20177"/>
                        <a:pt x="15055" y="19090"/>
                        <a:pt x="15284" y="17115"/>
                      </a:cubicBezTo>
                      <a:cubicBezTo>
                        <a:pt x="15513" y="15140"/>
                        <a:pt x="11391" y="13595"/>
                        <a:pt x="9245" y="8501"/>
                      </a:cubicBezTo>
                      <a:cubicBezTo>
                        <a:pt x="8043" y="5839"/>
                        <a:pt x="7614" y="2891"/>
                        <a:pt x="7957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1329;p42"/>
                <p:cNvSpPr/>
                <p:nvPr/>
              </p:nvSpPr>
              <p:spPr>
                <a:xfrm>
                  <a:off x="6676925" y="716775"/>
                  <a:ext cx="267225" cy="52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89" h="21016" extrusionOk="0">
                      <a:moveTo>
                        <a:pt x="716" y="0"/>
                      </a:moveTo>
                      <a:lnTo>
                        <a:pt x="716" y="0"/>
                      </a:lnTo>
                      <a:cubicBezTo>
                        <a:pt x="716" y="1"/>
                        <a:pt x="0" y="2719"/>
                        <a:pt x="3434" y="6983"/>
                      </a:cubicBezTo>
                      <a:cubicBezTo>
                        <a:pt x="6869" y="11276"/>
                        <a:pt x="5352" y="11333"/>
                        <a:pt x="6354" y="15855"/>
                      </a:cubicBezTo>
                      <a:cubicBezTo>
                        <a:pt x="7077" y="19194"/>
                        <a:pt x="9458" y="21015"/>
                        <a:pt x="10294" y="21015"/>
                      </a:cubicBezTo>
                      <a:cubicBezTo>
                        <a:pt x="10584" y="21015"/>
                        <a:pt x="10688" y="20797"/>
                        <a:pt x="10475" y="20349"/>
                      </a:cubicBezTo>
                      <a:cubicBezTo>
                        <a:pt x="9616" y="18603"/>
                        <a:pt x="7870" y="16914"/>
                        <a:pt x="6812" y="11190"/>
                      </a:cubicBezTo>
                      <a:cubicBezTo>
                        <a:pt x="5724" y="5467"/>
                        <a:pt x="5524" y="4179"/>
                        <a:pt x="716" y="0"/>
                      </a:cubicBezTo>
                      <a:close/>
                    </a:path>
                  </a:pathLst>
                </a:custGeom>
                <a:solidFill>
                  <a:srgbClr val="C7C7C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1330;p42"/>
                <p:cNvSpPr/>
                <p:nvPr/>
              </p:nvSpPr>
              <p:spPr>
                <a:xfrm>
                  <a:off x="4083300" y="1303450"/>
                  <a:ext cx="32950" cy="8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8" h="3294" extrusionOk="0">
                      <a:moveTo>
                        <a:pt x="841" y="0"/>
                      </a:moveTo>
                      <a:cubicBezTo>
                        <a:pt x="532" y="0"/>
                        <a:pt x="227" y="705"/>
                        <a:pt x="115" y="1575"/>
                      </a:cubicBezTo>
                      <a:cubicBezTo>
                        <a:pt x="1" y="2491"/>
                        <a:pt x="172" y="3235"/>
                        <a:pt x="458" y="3292"/>
                      </a:cubicBezTo>
                      <a:cubicBezTo>
                        <a:pt x="465" y="3293"/>
                        <a:pt x="471" y="3293"/>
                        <a:pt x="477" y="3293"/>
                      </a:cubicBezTo>
                      <a:cubicBezTo>
                        <a:pt x="786" y="3293"/>
                        <a:pt x="1119" y="2588"/>
                        <a:pt x="1231" y="1718"/>
                      </a:cubicBezTo>
                      <a:cubicBezTo>
                        <a:pt x="1317" y="802"/>
                        <a:pt x="1174" y="58"/>
                        <a:pt x="859" y="1"/>
                      </a:cubicBezTo>
                      <a:cubicBezTo>
                        <a:pt x="853" y="0"/>
                        <a:pt x="847" y="0"/>
                        <a:pt x="8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1331;p42"/>
                <p:cNvSpPr/>
                <p:nvPr/>
              </p:nvSpPr>
              <p:spPr>
                <a:xfrm>
                  <a:off x="4388100" y="891500"/>
                  <a:ext cx="224675" cy="6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7" h="26153" extrusionOk="0">
                      <a:moveTo>
                        <a:pt x="8428" y="0"/>
                      </a:moveTo>
                      <a:cubicBezTo>
                        <a:pt x="8204" y="0"/>
                        <a:pt x="7636" y="1369"/>
                        <a:pt x="6554" y="4860"/>
                      </a:cubicBezTo>
                      <a:cubicBezTo>
                        <a:pt x="3406" y="15048"/>
                        <a:pt x="7270" y="19913"/>
                        <a:pt x="4207" y="21659"/>
                      </a:cubicBezTo>
                      <a:cubicBezTo>
                        <a:pt x="1174" y="23376"/>
                        <a:pt x="802" y="23806"/>
                        <a:pt x="0" y="26152"/>
                      </a:cubicBezTo>
                      <a:cubicBezTo>
                        <a:pt x="1177" y="24396"/>
                        <a:pt x="1869" y="23825"/>
                        <a:pt x="2261" y="23825"/>
                      </a:cubicBezTo>
                      <a:cubicBezTo>
                        <a:pt x="2507" y="23825"/>
                        <a:pt x="2635" y="24051"/>
                        <a:pt x="2691" y="24349"/>
                      </a:cubicBezTo>
                      <a:cubicBezTo>
                        <a:pt x="2760" y="24754"/>
                        <a:pt x="3109" y="24893"/>
                        <a:pt x="3581" y="24893"/>
                      </a:cubicBezTo>
                      <a:cubicBezTo>
                        <a:pt x="4077" y="24893"/>
                        <a:pt x="4708" y="24740"/>
                        <a:pt x="5295" y="24578"/>
                      </a:cubicBezTo>
                      <a:cubicBezTo>
                        <a:pt x="5421" y="24541"/>
                        <a:pt x="5525" y="24523"/>
                        <a:pt x="5606" y="24523"/>
                      </a:cubicBezTo>
                      <a:cubicBezTo>
                        <a:pt x="5836" y="24523"/>
                        <a:pt x="5887" y="24668"/>
                        <a:pt x="5781" y="24922"/>
                      </a:cubicBezTo>
                      <a:cubicBezTo>
                        <a:pt x="6554" y="23290"/>
                        <a:pt x="8214" y="20171"/>
                        <a:pt x="8586" y="20056"/>
                      </a:cubicBezTo>
                      <a:cubicBezTo>
                        <a:pt x="8987" y="19913"/>
                        <a:pt x="5753" y="16966"/>
                        <a:pt x="7127" y="9754"/>
                      </a:cubicBezTo>
                      <a:cubicBezTo>
                        <a:pt x="8028" y="5000"/>
                        <a:pt x="8856" y="0"/>
                        <a:pt x="842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16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155" name="Google Shape;1752;p51"/>
          <p:cNvGrpSpPr/>
          <p:nvPr/>
        </p:nvGrpSpPr>
        <p:grpSpPr>
          <a:xfrm>
            <a:off x="94044" y="972634"/>
            <a:ext cx="2540089" cy="1387541"/>
            <a:chOff x="-1023107" y="983825"/>
            <a:chExt cx="8604132" cy="3689200"/>
          </a:xfrm>
        </p:grpSpPr>
        <p:sp>
          <p:nvSpPr>
            <p:cNvPr id="156" name="Google Shape;1753;p51"/>
            <p:cNvSpPr/>
            <p:nvPr/>
          </p:nvSpPr>
          <p:spPr>
            <a:xfrm>
              <a:off x="2310425" y="983825"/>
              <a:ext cx="3472325" cy="3689200"/>
            </a:xfrm>
            <a:custGeom>
              <a:avLst/>
              <a:gdLst/>
              <a:ahLst/>
              <a:cxnLst/>
              <a:rect l="l" t="t" r="r" b="b"/>
              <a:pathLst>
                <a:path w="138893" h="147568" extrusionOk="0">
                  <a:moveTo>
                    <a:pt x="108713" y="1"/>
                  </a:moveTo>
                  <a:cubicBezTo>
                    <a:pt x="104193" y="1"/>
                    <a:pt x="99240" y="2048"/>
                    <a:pt x="95290" y="8436"/>
                  </a:cubicBezTo>
                  <a:cubicBezTo>
                    <a:pt x="87025" y="21912"/>
                    <a:pt x="99243" y="23289"/>
                    <a:pt x="71153" y="34669"/>
                  </a:cubicBezTo>
                  <a:cubicBezTo>
                    <a:pt x="47076" y="44491"/>
                    <a:pt x="22400" y="100671"/>
                    <a:pt x="17848" y="116123"/>
                  </a:cubicBezTo>
                  <a:cubicBezTo>
                    <a:pt x="13356" y="131576"/>
                    <a:pt x="0" y="147567"/>
                    <a:pt x="0" y="147567"/>
                  </a:cubicBezTo>
                  <a:lnTo>
                    <a:pt x="27192" y="147567"/>
                  </a:lnTo>
                  <a:cubicBezTo>
                    <a:pt x="27192" y="147567"/>
                    <a:pt x="26652" y="116662"/>
                    <a:pt x="55162" y="104145"/>
                  </a:cubicBezTo>
                  <a:cubicBezTo>
                    <a:pt x="83731" y="91627"/>
                    <a:pt x="102896" y="94562"/>
                    <a:pt x="120864" y="71623"/>
                  </a:cubicBezTo>
                  <a:cubicBezTo>
                    <a:pt x="138892" y="48684"/>
                    <a:pt x="115175" y="31614"/>
                    <a:pt x="130866" y="31075"/>
                  </a:cubicBezTo>
                  <a:cubicBezTo>
                    <a:pt x="131645" y="31075"/>
                    <a:pt x="132424" y="30956"/>
                    <a:pt x="133202" y="30776"/>
                  </a:cubicBezTo>
                  <a:cubicBezTo>
                    <a:pt x="127033" y="30117"/>
                    <a:pt x="123080" y="28740"/>
                    <a:pt x="120924" y="24547"/>
                  </a:cubicBezTo>
                  <a:cubicBezTo>
                    <a:pt x="120206" y="22930"/>
                    <a:pt x="119906" y="21193"/>
                    <a:pt x="120146" y="19516"/>
                  </a:cubicBezTo>
                  <a:cubicBezTo>
                    <a:pt x="120625" y="14904"/>
                    <a:pt x="122781" y="9694"/>
                    <a:pt x="118948" y="3644"/>
                  </a:cubicBezTo>
                  <a:lnTo>
                    <a:pt x="119127" y="3525"/>
                  </a:lnTo>
                  <a:cubicBezTo>
                    <a:pt x="116834" y="1812"/>
                    <a:pt x="112964" y="1"/>
                    <a:pt x="108713" y="1"/>
                  </a:cubicBezTo>
                  <a:close/>
                </a:path>
              </a:pathLst>
            </a:custGeom>
            <a:solidFill>
              <a:srgbClr val="0608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754;p51"/>
            <p:cNvSpPr/>
            <p:nvPr/>
          </p:nvSpPr>
          <p:spPr>
            <a:xfrm>
              <a:off x="4623750" y="1077925"/>
              <a:ext cx="1016750" cy="1159175"/>
            </a:xfrm>
            <a:custGeom>
              <a:avLst/>
              <a:gdLst/>
              <a:ahLst/>
              <a:cxnLst/>
              <a:rect l="l" t="t" r="r" b="b"/>
              <a:pathLst>
                <a:path w="40670" h="46367" extrusionOk="0">
                  <a:moveTo>
                    <a:pt x="26475" y="0"/>
                  </a:moveTo>
                  <a:cubicBezTo>
                    <a:pt x="9285" y="9224"/>
                    <a:pt x="16473" y="11560"/>
                    <a:pt x="7429" y="19465"/>
                  </a:cubicBezTo>
                  <a:cubicBezTo>
                    <a:pt x="1" y="26008"/>
                    <a:pt x="20530" y="46367"/>
                    <a:pt x="30427" y="46367"/>
                  </a:cubicBezTo>
                  <a:cubicBezTo>
                    <a:pt x="32580" y="46367"/>
                    <a:pt x="34230" y="45403"/>
                    <a:pt x="34979" y="43123"/>
                  </a:cubicBezTo>
                  <a:cubicBezTo>
                    <a:pt x="33482" y="33660"/>
                    <a:pt x="29170" y="27671"/>
                    <a:pt x="38333" y="27311"/>
                  </a:cubicBezTo>
                  <a:cubicBezTo>
                    <a:pt x="39112" y="27311"/>
                    <a:pt x="39891" y="27192"/>
                    <a:pt x="40669" y="27012"/>
                  </a:cubicBezTo>
                  <a:cubicBezTo>
                    <a:pt x="34500" y="26353"/>
                    <a:pt x="30547" y="24976"/>
                    <a:pt x="28391" y="20783"/>
                  </a:cubicBezTo>
                  <a:cubicBezTo>
                    <a:pt x="27673" y="19166"/>
                    <a:pt x="27373" y="17429"/>
                    <a:pt x="27613" y="15752"/>
                  </a:cubicBezTo>
                  <a:cubicBezTo>
                    <a:pt x="28092" y="11200"/>
                    <a:pt x="30248" y="5990"/>
                    <a:pt x="26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755;p51"/>
            <p:cNvSpPr/>
            <p:nvPr/>
          </p:nvSpPr>
          <p:spPr>
            <a:xfrm>
              <a:off x="4950200" y="1077925"/>
              <a:ext cx="405800" cy="387400"/>
            </a:xfrm>
            <a:custGeom>
              <a:avLst/>
              <a:gdLst/>
              <a:ahLst/>
              <a:cxnLst/>
              <a:rect l="l" t="t" r="r" b="b"/>
              <a:pathLst>
                <a:path w="16232" h="15496" extrusionOk="0">
                  <a:moveTo>
                    <a:pt x="13477" y="0"/>
                  </a:moveTo>
                  <a:cubicBezTo>
                    <a:pt x="2995" y="5630"/>
                    <a:pt x="1558" y="8685"/>
                    <a:pt x="1" y="11979"/>
                  </a:cubicBezTo>
                  <a:cubicBezTo>
                    <a:pt x="517" y="11392"/>
                    <a:pt x="1038" y="11143"/>
                    <a:pt x="1615" y="11143"/>
                  </a:cubicBezTo>
                  <a:cubicBezTo>
                    <a:pt x="2980" y="11143"/>
                    <a:pt x="4655" y="12535"/>
                    <a:pt x="7308" y="14135"/>
                  </a:cubicBezTo>
                  <a:cubicBezTo>
                    <a:pt x="8801" y="15036"/>
                    <a:pt x="10220" y="15496"/>
                    <a:pt x="11438" y="15496"/>
                  </a:cubicBezTo>
                  <a:cubicBezTo>
                    <a:pt x="13295" y="15496"/>
                    <a:pt x="14683" y="14425"/>
                    <a:pt x="15154" y="12218"/>
                  </a:cubicBezTo>
                  <a:cubicBezTo>
                    <a:pt x="15752" y="8565"/>
                    <a:pt x="16232" y="4492"/>
                    <a:pt x="1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756;p51"/>
            <p:cNvSpPr/>
            <p:nvPr/>
          </p:nvSpPr>
          <p:spPr>
            <a:xfrm>
              <a:off x="-1023107" y="2849290"/>
              <a:ext cx="6571725" cy="701650"/>
            </a:xfrm>
            <a:custGeom>
              <a:avLst/>
              <a:gdLst/>
              <a:ahLst/>
              <a:cxnLst/>
              <a:rect l="l" t="t" r="r" b="b"/>
              <a:pathLst>
                <a:path w="262869" h="28066" extrusionOk="0">
                  <a:moveTo>
                    <a:pt x="81816" y="1"/>
                  </a:moveTo>
                  <a:cubicBezTo>
                    <a:pt x="47340" y="1"/>
                    <a:pt x="12100" y="1737"/>
                    <a:pt x="0" y="3840"/>
                  </a:cubicBezTo>
                  <a:lnTo>
                    <a:pt x="0" y="15399"/>
                  </a:lnTo>
                  <a:cubicBezTo>
                    <a:pt x="0" y="15399"/>
                    <a:pt x="67260" y="10009"/>
                    <a:pt x="87983" y="9889"/>
                  </a:cubicBezTo>
                  <a:cubicBezTo>
                    <a:pt x="88451" y="9886"/>
                    <a:pt x="88923" y="9884"/>
                    <a:pt x="89397" y="9884"/>
                  </a:cubicBezTo>
                  <a:cubicBezTo>
                    <a:pt x="106699" y="9884"/>
                    <a:pt x="127958" y="11981"/>
                    <a:pt x="146379" y="14021"/>
                  </a:cubicBezTo>
                  <a:cubicBezTo>
                    <a:pt x="165844" y="16178"/>
                    <a:pt x="195791" y="24203"/>
                    <a:pt x="224959" y="26839"/>
                  </a:cubicBezTo>
                  <a:cubicBezTo>
                    <a:pt x="234292" y="27699"/>
                    <a:pt x="241432" y="28065"/>
                    <a:pt x="246844" y="28065"/>
                  </a:cubicBezTo>
                  <a:cubicBezTo>
                    <a:pt x="258382" y="28065"/>
                    <a:pt x="262066" y="26402"/>
                    <a:pt x="262392" y="24323"/>
                  </a:cubicBezTo>
                  <a:cubicBezTo>
                    <a:pt x="262869" y="21620"/>
                    <a:pt x="261798" y="17134"/>
                    <a:pt x="259221" y="17134"/>
                  </a:cubicBezTo>
                  <a:cubicBezTo>
                    <a:pt x="258886" y="17134"/>
                    <a:pt x="258525" y="17210"/>
                    <a:pt x="258139" y="17375"/>
                  </a:cubicBezTo>
                  <a:cubicBezTo>
                    <a:pt x="256286" y="18218"/>
                    <a:pt x="253484" y="18378"/>
                    <a:pt x="248634" y="18378"/>
                  </a:cubicBezTo>
                  <a:cubicBezTo>
                    <a:pt x="245670" y="18378"/>
                    <a:pt x="241941" y="18318"/>
                    <a:pt x="237197" y="18318"/>
                  </a:cubicBezTo>
                  <a:cubicBezTo>
                    <a:pt x="235909" y="18318"/>
                    <a:pt x="234546" y="18323"/>
                    <a:pt x="233104" y="18334"/>
                  </a:cubicBezTo>
                  <a:cubicBezTo>
                    <a:pt x="232964" y="18335"/>
                    <a:pt x="232823" y="18335"/>
                    <a:pt x="232680" y="18335"/>
                  </a:cubicBezTo>
                  <a:cubicBezTo>
                    <a:pt x="217020" y="18335"/>
                    <a:pt x="182469" y="11859"/>
                    <a:pt x="153446" y="4618"/>
                  </a:cubicBezTo>
                  <a:cubicBezTo>
                    <a:pt x="139952" y="1258"/>
                    <a:pt x="111161" y="1"/>
                    <a:pt x="81816" y="1"/>
                  </a:cubicBezTo>
                  <a:close/>
                </a:path>
              </a:pathLst>
            </a:custGeom>
            <a:solidFill>
              <a:srgbClr val="432C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757;p51"/>
            <p:cNvSpPr/>
            <p:nvPr/>
          </p:nvSpPr>
          <p:spPr>
            <a:xfrm>
              <a:off x="5284100" y="1009700"/>
              <a:ext cx="2296925" cy="1228675"/>
            </a:xfrm>
            <a:custGeom>
              <a:avLst/>
              <a:gdLst/>
              <a:ahLst/>
              <a:cxnLst/>
              <a:rect l="l" t="t" r="r" b="b"/>
              <a:pathLst>
                <a:path w="91877" h="49147" extrusionOk="0">
                  <a:moveTo>
                    <a:pt x="13943" y="1"/>
                  </a:moveTo>
                  <a:cubicBezTo>
                    <a:pt x="11093" y="1"/>
                    <a:pt x="8995" y="200"/>
                    <a:pt x="7847" y="393"/>
                  </a:cubicBezTo>
                  <a:cubicBezTo>
                    <a:pt x="2516" y="1292"/>
                    <a:pt x="1" y="2669"/>
                    <a:pt x="1" y="2669"/>
                  </a:cubicBezTo>
                  <a:cubicBezTo>
                    <a:pt x="3894" y="8719"/>
                    <a:pt x="1678" y="13929"/>
                    <a:pt x="1259" y="18481"/>
                  </a:cubicBezTo>
                  <a:cubicBezTo>
                    <a:pt x="43244" y="19679"/>
                    <a:pt x="73010" y="28423"/>
                    <a:pt x="79838" y="48487"/>
                  </a:cubicBezTo>
                  <a:cubicBezTo>
                    <a:pt x="80018" y="48727"/>
                    <a:pt x="80198" y="48907"/>
                    <a:pt x="80377" y="49146"/>
                  </a:cubicBezTo>
                  <a:cubicBezTo>
                    <a:pt x="80377" y="49146"/>
                    <a:pt x="91877" y="37168"/>
                    <a:pt x="65464" y="17822"/>
                  </a:cubicBezTo>
                  <a:cubicBezTo>
                    <a:pt x="44692" y="2643"/>
                    <a:pt x="24326" y="1"/>
                    <a:pt x="139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758;p51"/>
            <p:cNvSpPr/>
            <p:nvPr/>
          </p:nvSpPr>
          <p:spPr>
            <a:xfrm>
              <a:off x="5308075" y="1471725"/>
              <a:ext cx="1972000" cy="750175"/>
            </a:xfrm>
            <a:custGeom>
              <a:avLst/>
              <a:gdLst/>
              <a:ahLst/>
              <a:cxnLst/>
              <a:rect l="l" t="t" r="r" b="b"/>
              <a:pathLst>
                <a:path w="78880" h="30007" extrusionOk="0">
                  <a:moveTo>
                    <a:pt x="300" y="0"/>
                  </a:moveTo>
                  <a:lnTo>
                    <a:pt x="300" y="0"/>
                  </a:lnTo>
                  <a:cubicBezTo>
                    <a:pt x="0" y="1677"/>
                    <a:pt x="300" y="3414"/>
                    <a:pt x="1018" y="5031"/>
                  </a:cubicBezTo>
                  <a:cubicBezTo>
                    <a:pt x="3893" y="10721"/>
                    <a:pt x="10122" y="11200"/>
                    <a:pt x="20424" y="11739"/>
                  </a:cubicBezTo>
                  <a:cubicBezTo>
                    <a:pt x="30725" y="12278"/>
                    <a:pt x="49172" y="15273"/>
                    <a:pt x="62349" y="20124"/>
                  </a:cubicBezTo>
                  <a:cubicBezTo>
                    <a:pt x="72890" y="23957"/>
                    <a:pt x="77502" y="28389"/>
                    <a:pt x="78879" y="30006"/>
                  </a:cubicBezTo>
                  <a:cubicBezTo>
                    <a:pt x="72051" y="9942"/>
                    <a:pt x="42285" y="1198"/>
                    <a:pt x="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759;p51"/>
            <p:cNvSpPr/>
            <p:nvPr/>
          </p:nvSpPr>
          <p:spPr>
            <a:xfrm>
              <a:off x="6751500" y="1598700"/>
              <a:ext cx="615425" cy="639675"/>
            </a:xfrm>
            <a:custGeom>
              <a:avLst/>
              <a:gdLst/>
              <a:ahLst/>
              <a:cxnLst/>
              <a:rect l="l" t="t" r="r" b="b"/>
              <a:pathLst>
                <a:path w="24617" h="25587" extrusionOk="0">
                  <a:moveTo>
                    <a:pt x="8829" y="1"/>
                  </a:moveTo>
                  <a:cubicBezTo>
                    <a:pt x="8204" y="1"/>
                    <a:pt x="7576" y="44"/>
                    <a:pt x="6948" y="132"/>
                  </a:cubicBezTo>
                  <a:cubicBezTo>
                    <a:pt x="0" y="791"/>
                    <a:pt x="1138" y="3546"/>
                    <a:pt x="4612" y="7079"/>
                  </a:cubicBezTo>
                  <a:cubicBezTo>
                    <a:pt x="12937" y="11571"/>
                    <a:pt x="18627" y="17501"/>
                    <a:pt x="21142" y="24927"/>
                  </a:cubicBezTo>
                  <a:cubicBezTo>
                    <a:pt x="21322" y="25107"/>
                    <a:pt x="21502" y="25347"/>
                    <a:pt x="21621" y="25586"/>
                  </a:cubicBezTo>
                  <a:cubicBezTo>
                    <a:pt x="21621" y="25586"/>
                    <a:pt x="24616" y="22472"/>
                    <a:pt x="24077" y="16902"/>
                  </a:cubicBezTo>
                  <a:cubicBezTo>
                    <a:pt x="24017" y="16423"/>
                    <a:pt x="23957" y="15944"/>
                    <a:pt x="23897" y="15464"/>
                  </a:cubicBezTo>
                  <a:cubicBezTo>
                    <a:pt x="23179" y="11811"/>
                    <a:pt x="20903" y="7139"/>
                    <a:pt x="15572" y="1749"/>
                  </a:cubicBezTo>
                  <a:cubicBezTo>
                    <a:pt x="13490" y="613"/>
                    <a:pt x="11183" y="1"/>
                    <a:pt x="8829" y="1"/>
                  </a:cubicBezTo>
                  <a:close/>
                </a:path>
              </a:pathLst>
            </a:custGeom>
            <a:solidFill>
              <a:srgbClr val="443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760;p51"/>
            <p:cNvSpPr/>
            <p:nvPr/>
          </p:nvSpPr>
          <p:spPr>
            <a:xfrm>
              <a:off x="6866775" y="1775675"/>
              <a:ext cx="413300" cy="446225"/>
            </a:xfrm>
            <a:custGeom>
              <a:avLst/>
              <a:gdLst/>
              <a:ahLst/>
              <a:cxnLst/>
              <a:rect l="l" t="t" r="r" b="b"/>
              <a:pathLst>
                <a:path w="16532" h="17849" extrusionOk="0">
                  <a:moveTo>
                    <a:pt x="1" y="0"/>
                  </a:moveTo>
                  <a:lnTo>
                    <a:pt x="1" y="0"/>
                  </a:lnTo>
                  <a:cubicBezTo>
                    <a:pt x="3235" y="3235"/>
                    <a:pt x="8386" y="7128"/>
                    <a:pt x="11021" y="10601"/>
                  </a:cubicBezTo>
                  <a:cubicBezTo>
                    <a:pt x="12279" y="12219"/>
                    <a:pt x="13357" y="13955"/>
                    <a:pt x="14375" y="15752"/>
                  </a:cubicBezTo>
                  <a:cubicBezTo>
                    <a:pt x="15154" y="16411"/>
                    <a:pt x="15872" y="17130"/>
                    <a:pt x="16531" y="17848"/>
                  </a:cubicBezTo>
                  <a:cubicBezTo>
                    <a:pt x="14016" y="10422"/>
                    <a:pt x="8326" y="4552"/>
                    <a:pt x="1" y="0"/>
                  </a:cubicBezTo>
                  <a:close/>
                </a:path>
              </a:pathLst>
            </a:custGeom>
            <a:solidFill>
              <a:srgbClr val="1E1A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761;p51"/>
            <p:cNvSpPr/>
            <p:nvPr/>
          </p:nvSpPr>
          <p:spPr>
            <a:xfrm>
              <a:off x="5284100" y="1049475"/>
              <a:ext cx="161750" cy="422275"/>
            </a:xfrm>
            <a:custGeom>
              <a:avLst/>
              <a:gdLst/>
              <a:ahLst/>
              <a:cxnLst/>
              <a:rect l="l" t="t" r="r" b="b"/>
              <a:pathLst>
                <a:path w="6470" h="16891" extrusionOk="0">
                  <a:moveTo>
                    <a:pt x="2636" y="0"/>
                  </a:moveTo>
                  <a:lnTo>
                    <a:pt x="2636" y="0"/>
                  </a:lnTo>
                  <a:cubicBezTo>
                    <a:pt x="1738" y="300"/>
                    <a:pt x="899" y="599"/>
                    <a:pt x="1" y="1018"/>
                  </a:cubicBezTo>
                  <a:cubicBezTo>
                    <a:pt x="3894" y="7068"/>
                    <a:pt x="1678" y="12278"/>
                    <a:pt x="1259" y="16890"/>
                  </a:cubicBezTo>
                  <a:lnTo>
                    <a:pt x="2217" y="16890"/>
                  </a:lnTo>
                  <a:cubicBezTo>
                    <a:pt x="6050" y="14734"/>
                    <a:pt x="6469" y="7307"/>
                    <a:pt x="2636" y="0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762;p51"/>
            <p:cNvSpPr/>
            <p:nvPr/>
          </p:nvSpPr>
          <p:spPr>
            <a:xfrm>
              <a:off x="5309550" y="1473200"/>
              <a:ext cx="302500" cy="277050"/>
            </a:xfrm>
            <a:custGeom>
              <a:avLst/>
              <a:gdLst/>
              <a:ahLst/>
              <a:cxnLst/>
              <a:rect l="l" t="t" r="r" b="b"/>
              <a:pathLst>
                <a:path w="12100" h="11082" extrusionOk="0">
                  <a:moveTo>
                    <a:pt x="241" y="1"/>
                  </a:moveTo>
                  <a:cubicBezTo>
                    <a:pt x="1" y="1678"/>
                    <a:pt x="241" y="3415"/>
                    <a:pt x="959" y="4972"/>
                  </a:cubicBezTo>
                  <a:cubicBezTo>
                    <a:pt x="2996" y="8925"/>
                    <a:pt x="6589" y="10362"/>
                    <a:pt x="12099" y="11081"/>
                  </a:cubicBezTo>
                  <a:cubicBezTo>
                    <a:pt x="9644" y="10183"/>
                    <a:pt x="9764" y="9404"/>
                    <a:pt x="9344" y="7008"/>
                  </a:cubicBezTo>
                  <a:cubicBezTo>
                    <a:pt x="8566" y="3056"/>
                    <a:pt x="6529" y="360"/>
                    <a:pt x="241" y="1"/>
                  </a:cubicBezTo>
                  <a:close/>
                </a:path>
              </a:pathLst>
            </a:custGeom>
            <a:solidFill>
              <a:srgbClr val="1B28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763;p51"/>
            <p:cNvSpPr/>
            <p:nvPr/>
          </p:nvSpPr>
          <p:spPr>
            <a:xfrm>
              <a:off x="5113400" y="1198450"/>
              <a:ext cx="182700" cy="183450"/>
            </a:xfrm>
            <a:custGeom>
              <a:avLst/>
              <a:gdLst/>
              <a:ahLst/>
              <a:cxnLst/>
              <a:rect l="l" t="t" r="r" b="b"/>
              <a:pathLst>
                <a:path w="7308" h="7338" extrusionOk="0">
                  <a:moveTo>
                    <a:pt x="3654" y="1"/>
                  </a:moveTo>
                  <a:cubicBezTo>
                    <a:pt x="1828" y="1"/>
                    <a:pt x="1" y="1228"/>
                    <a:pt x="1" y="3684"/>
                  </a:cubicBezTo>
                  <a:cubicBezTo>
                    <a:pt x="1" y="5661"/>
                    <a:pt x="1618" y="7338"/>
                    <a:pt x="3654" y="7338"/>
                  </a:cubicBezTo>
                  <a:cubicBezTo>
                    <a:pt x="5691" y="7338"/>
                    <a:pt x="7308" y="5661"/>
                    <a:pt x="7308" y="3684"/>
                  </a:cubicBezTo>
                  <a:cubicBezTo>
                    <a:pt x="7308" y="1228"/>
                    <a:pt x="5481" y="1"/>
                    <a:pt x="3654" y="1"/>
                  </a:cubicBezTo>
                  <a:close/>
                </a:path>
              </a:pathLst>
            </a:custGeom>
            <a:solidFill>
              <a:srgbClr val="1326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764;p51"/>
            <p:cNvSpPr/>
            <p:nvPr/>
          </p:nvSpPr>
          <p:spPr>
            <a:xfrm>
              <a:off x="5140375" y="1243175"/>
              <a:ext cx="112300" cy="96800"/>
            </a:xfrm>
            <a:custGeom>
              <a:avLst/>
              <a:gdLst/>
              <a:ahLst/>
              <a:cxnLst/>
              <a:rect l="l" t="t" r="r" b="b"/>
              <a:pathLst>
                <a:path w="4492" h="3872" extrusionOk="0">
                  <a:moveTo>
                    <a:pt x="2575" y="1"/>
                  </a:moveTo>
                  <a:cubicBezTo>
                    <a:pt x="2090" y="1"/>
                    <a:pt x="1595" y="181"/>
                    <a:pt x="1198" y="577"/>
                  </a:cubicBezTo>
                  <a:cubicBezTo>
                    <a:pt x="0" y="1775"/>
                    <a:pt x="898" y="3812"/>
                    <a:pt x="2575" y="3872"/>
                  </a:cubicBezTo>
                  <a:cubicBezTo>
                    <a:pt x="3654" y="3812"/>
                    <a:pt x="4492" y="2973"/>
                    <a:pt x="4492" y="1895"/>
                  </a:cubicBezTo>
                  <a:cubicBezTo>
                    <a:pt x="4492" y="734"/>
                    <a:pt x="3555" y="1"/>
                    <a:pt x="2575" y="1"/>
                  </a:cubicBezTo>
                  <a:close/>
                </a:path>
              </a:pathLst>
            </a:custGeom>
            <a:solidFill>
              <a:srgbClr val="060E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765;p51"/>
            <p:cNvSpPr/>
            <p:nvPr/>
          </p:nvSpPr>
          <p:spPr>
            <a:xfrm>
              <a:off x="4280900" y="3179925"/>
              <a:ext cx="179700" cy="58650"/>
            </a:xfrm>
            <a:custGeom>
              <a:avLst/>
              <a:gdLst/>
              <a:ahLst/>
              <a:cxnLst/>
              <a:rect l="l" t="t" r="r" b="b"/>
              <a:pathLst>
                <a:path w="7188" h="2346" extrusionOk="0">
                  <a:moveTo>
                    <a:pt x="2269" y="1"/>
                  </a:moveTo>
                  <a:cubicBezTo>
                    <a:pt x="1322" y="1"/>
                    <a:pt x="488" y="241"/>
                    <a:pt x="0" y="729"/>
                  </a:cubicBezTo>
                  <a:lnTo>
                    <a:pt x="7188" y="2346"/>
                  </a:lnTo>
                  <a:cubicBezTo>
                    <a:pt x="6105" y="799"/>
                    <a:pt x="3997" y="1"/>
                    <a:pt x="2269" y="1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766;p51"/>
            <p:cNvSpPr/>
            <p:nvPr/>
          </p:nvSpPr>
          <p:spPr>
            <a:xfrm>
              <a:off x="4168600" y="3077825"/>
              <a:ext cx="468675" cy="457925"/>
            </a:xfrm>
            <a:custGeom>
              <a:avLst/>
              <a:gdLst/>
              <a:ahLst/>
              <a:cxnLst/>
              <a:rect l="l" t="t" r="r" b="b"/>
              <a:pathLst>
                <a:path w="18747" h="18317" extrusionOk="0">
                  <a:moveTo>
                    <a:pt x="8668" y="0"/>
                  </a:moveTo>
                  <a:cubicBezTo>
                    <a:pt x="3675" y="0"/>
                    <a:pt x="0" y="3675"/>
                    <a:pt x="0" y="3675"/>
                  </a:cubicBezTo>
                  <a:lnTo>
                    <a:pt x="2576" y="4334"/>
                  </a:lnTo>
                  <a:lnTo>
                    <a:pt x="4492" y="4753"/>
                  </a:lnTo>
                  <a:cubicBezTo>
                    <a:pt x="4971" y="4275"/>
                    <a:pt x="5781" y="4042"/>
                    <a:pt x="6705" y="4042"/>
                  </a:cubicBezTo>
                  <a:cubicBezTo>
                    <a:pt x="8443" y="4042"/>
                    <a:pt x="10585" y="4866"/>
                    <a:pt x="11680" y="6430"/>
                  </a:cubicBezTo>
                  <a:cubicBezTo>
                    <a:pt x="12338" y="7388"/>
                    <a:pt x="12518" y="8586"/>
                    <a:pt x="12219" y="9724"/>
                  </a:cubicBezTo>
                  <a:cubicBezTo>
                    <a:pt x="11200" y="14003"/>
                    <a:pt x="8405" y="14816"/>
                    <a:pt x="6670" y="14816"/>
                  </a:cubicBezTo>
                  <a:cubicBezTo>
                    <a:pt x="6366" y="14816"/>
                    <a:pt x="6094" y="14791"/>
                    <a:pt x="5870" y="14755"/>
                  </a:cubicBezTo>
                  <a:cubicBezTo>
                    <a:pt x="5766" y="14738"/>
                    <a:pt x="5668" y="14730"/>
                    <a:pt x="5576" y="14730"/>
                  </a:cubicBezTo>
                  <a:cubicBezTo>
                    <a:pt x="4339" y="14730"/>
                    <a:pt x="4173" y="16172"/>
                    <a:pt x="5511" y="17510"/>
                  </a:cubicBezTo>
                  <a:cubicBezTo>
                    <a:pt x="5982" y="17982"/>
                    <a:pt x="7018" y="18316"/>
                    <a:pt x="8287" y="18316"/>
                  </a:cubicBezTo>
                  <a:cubicBezTo>
                    <a:pt x="11048" y="18316"/>
                    <a:pt x="14912" y="16732"/>
                    <a:pt x="16471" y="11521"/>
                  </a:cubicBezTo>
                  <a:cubicBezTo>
                    <a:pt x="18747" y="3974"/>
                    <a:pt x="13716" y="560"/>
                    <a:pt x="9943" y="81"/>
                  </a:cubicBezTo>
                  <a:cubicBezTo>
                    <a:pt x="9510" y="26"/>
                    <a:pt x="9084" y="0"/>
                    <a:pt x="8668" y="0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67;p51"/>
            <p:cNvSpPr/>
            <p:nvPr/>
          </p:nvSpPr>
          <p:spPr>
            <a:xfrm>
              <a:off x="4861850" y="3310625"/>
              <a:ext cx="179725" cy="59725"/>
            </a:xfrm>
            <a:custGeom>
              <a:avLst/>
              <a:gdLst/>
              <a:ahLst/>
              <a:cxnLst/>
              <a:rect l="l" t="t" r="r" b="b"/>
              <a:pathLst>
                <a:path w="7189" h="2389" extrusionOk="0">
                  <a:moveTo>
                    <a:pt x="2280" y="0"/>
                  </a:moveTo>
                  <a:cubicBezTo>
                    <a:pt x="1351" y="0"/>
                    <a:pt x="521" y="233"/>
                    <a:pt x="1" y="711"/>
                  </a:cubicBezTo>
                  <a:lnTo>
                    <a:pt x="7188" y="2388"/>
                  </a:lnTo>
                  <a:cubicBezTo>
                    <a:pt x="6132" y="824"/>
                    <a:pt x="4030" y="0"/>
                    <a:pt x="2280" y="0"/>
                  </a:cubicBezTo>
                  <a:close/>
                </a:path>
              </a:pathLst>
            </a:custGeom>
            <a:solidFill>
              <a:srgbClr val="657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68;p51"/>
            <p:cNvSpPr/>
            <p:nvPr/>
          </p:nvSpPr>
          <p:spPr>
            <a:xfrm>
              <a:off x="4751050" y="3209275"/>
              <a:ext cx="467200" cy="458225"/>
            </a:xfrm>
            <a:custGeom>
              <a:avLst/>
              <a:gdLst/>
              <a:ahLst/>
              <a:cxnLst/>
              <a:rect l="l" t="t" r="r" b="b"/>
              <a:pathLst>
                <a:path w="18688" h="18329" extrusionOk="0">
                  <a:moveTo>
                    <a:pt x="8544" y="1"/>
                  </a:moveTo>
                  <a:cubicBezTo>
                    <a:pt x="3637" y="1"/>
                    <a:pt x="1" y="3687"/>
                    <a:pt x="1" y="3687"/>
                  </a:cubicBezTo>
                  <a:lnTo>
                    <a:pt x="2576" y="4286"/>
                  </a:lnTo>
                  <a:lnTo>
                    <a:pt x="4433" y="4765"/>
                  </a:lnTo>
                  <a:cubicBezTo>
                    <a:pt x="4942" y="4277"/>
                    <a:pt x="5789" y="4037"/>
                    <a:pt x="6743" y="4037"/>
                  </a:cubicBezTo>
                  <a:cubicBezTo>
                    <a:pt x="8482" y="4037"/>
                    <a:pt x="10576" y="4835"/>
                    <a:pt x="11620" y="6382"/>
                  </a:cubicBezTo>
                  <a:cubicBezTo>
                    <a:pt x="12339" y="7401"/>
                    <a:pt x="12518" y="8598"/>
                    <a:pt x="12219" y="9736"/>
                  </a:cubicBezTo>
                  <a:cubicBezTo>
                    <a:pt x="11142" y="13995"/>
                    <a:pt x="8306" y="14825"/>
                    <a:pt x="6612" y="14825"/>
                  </a:cubicBezTo>
                  <a:cubicBezTo>
                    <a:pt x="6328" y="14825"/>
                    <a:pt x="6076" y="14802"/>
                    <a:pt x="5870" y="14767"/>
                  </a:cubicBezTo>
                  <a:cubicBezTo>
                    <a:pt x="5744" y="14742"/>
                    <a:pt x="5626" y="14730"/>
                    <a:pt x="5517" y="14730"/>
                  </a:cubicBezTo>
                  <a:cubicBezTo>
                    <a:pt x="4335" y="14730"/>
                    <a:pt x="4195" y="16151"/>
                    <a:pt x="5511" y="17523"/>
                  </a:cubicBezTo>
                  <a:cubicBezTo>
                    <a:pt x="5983" y="17994"/>
                    <a:pt x="7018" y="18329"/>
                    <a:pt x="8286" y="18329"/>
                  </a:cubicBezTo>
                  <a:cubicBezTo>
                    <a:pt x="11042" y="18329"/>
                    <a:pt x="14893" y="16744"/>
                    <a:pt x="16412" y="11533"/>
                  </a:cubicBezTo>
                  <a:cubicBezTo>
                    <a:pt x="18687" y="3927"/>
                    <a:pt x="13716" y="573"/>
                    <a:pt x="9883" y="94"/>
                  </a:cubicBezTo>
                  <a:cubicBezTo>
                    <a:pt x="9428" y="30"/>
                    <a:pt x="8981" y="1"/>
                    <a:pt x="8544" y="1"/>
                  </a:cubicBezTo>
                  <a:close/>
                </a:path>
              </a:pathLst>
            </a:custGeom>
            <a:solidFill>
              <a:srgbClr val="9EA8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 animBg="1"/>
      <p:bldP spid="102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38"/>
          <p:cNvSpPr/>
          <p:nvPr/>
        </p:nvSpPr>
        <p:spPr>
          <a:xfrm rot="10800000">
            <a:off x="2420340" y="3708764"/>
            <a:ext cx="3980460" cy="902431"/>
          </a:xfrm>
          <a:custGeom>
            <a:avLst/>
            <a:gdLst/>
            <a:ahLst/>
            <a:cxnLst/>
            <a:rect l="l" t="t" r="r" b="b"/>
            <a:pathLst>
              <a:path w="107244" h="26046" extrusionOk="0">
                <a:moveTo>
                  <a:pt x="16384" y="0"/>
                </a:moveTo>
                <a:cubicBezTo>
                  <a:pt x="13677" y="0"/>
                  <a:pt x="10974" y="197"/>
                  <a:pt x="8318" y="576"/>
                </a:cubicBezTo>
                <a:cubicBezTo>
                  <a:pt x="5923" y="891"/>
                  <a:pt x="3844" y="2214"/>
                  <a:pt x="2710" y="4294"/>
                </a:cubicBezTo>
                <a:cubicBezTo>
                  <a:pt x="883" y="7507"/>
                  <a:pt x="1" y="10847"/>
                  <a:pt x="883" y="14627"/>
                </a:cubicBezTo>
                <a:cubicBezTo>
                  <a:pt x="1828" y="18723"/>
                  <a:pt x="4159" y="21432"/>
                  <a:pt x="8192" y="22630"/>
                </a:cubicBezTo>
                <a:cubicBezTo>
                  <a:pt x="10780" y="23264"/>
                  <a:pt x="13444" y="23596"/>
                  <a:pt x="16095" y="23596"/>
                </a:cubicBezTo>
                <a:cubicBezTo>
                  <a:pt x="16865" y="23596"/>
                  <a:pt x="17634" y="23568"/>
                  <a:pt x="18399" y="23512"/>
                </a:cubicBezTo>
                <a:cubicBezTo>
                  <a:pt x="25081" y="23213"/>
                  <a:pt x="31762" y="23032"/>
                  <a:pt x="38412" y="23032"/>
                </a:cubicBezTo>
                <a:cubicBezTo>
                  <a:pt x="40165" y="23032"/>
                  <a:pt x="41917" y="23044"/>
                  <a:pt x="43666" y="23071"/>
                </a:cubicBezTo>
                <a:cubicBezTo>
                  <a:pt x="49148" y="23260"/>
                  <a:pt x="54630" y="23701"/>
                  <a:pt x="60112" y="24520"/>
                </a:cubicBezTo>
                <a:cubicBezTo>
                  <a:pt x="61057" y="24583"/>
                  <a:pt x="62065" y="24646"/>
                  <a:pt x="63073" y="24772"/>
                </a:cubicBezTo>
                <a:cubicBezTo>
                  <a:pt x="69254" y="25355"/>
                  <a:pt x="75435" y="26046"/>
                  <a:pt x="81716" y="26046"/>
                </a:cubicBezTo>
                <a:cubicBezTo>
                  <a:pt x="82222" y="26046"/>
                  <a:pt x="82729" y="26041"/>
                  <a:pt x="83237" y="26032"/>
                </a:cubicBezTo>
                <a:cubicBezTo>
                  <a:pt x="87395" y="26032"/>
                  <a:pt x="91554" y="25402"/>
                  <a:pt x="95587" y="24205"/>
                </a:cubicBezTo>
                <a:cubicBezTo>
                  <a:pt x="98170" y="23449"/>
                  <a:pt x="100564" y="22188"/>
                  <a:pt x="102644" y="20424"/>
                </a:cubicBezTo>
                <a:cubicBezTo>
                  <a:pt x="106298" y="17274"/>
                  <a:pt x="107243" y="11225"/>
                  <a:pt x="104471" y="7444"/>
                </a:cubicBezTo>
                <a:cubicBezTo>
                  <a:pt x="101286" y="3051"/>
                  <a:pt x="97335" y="333"/>
                  <a:pt x="91992" y="333"/>
                </a:cubicBezTo>
                <a:cubicBezTo>
                  <a:pt x="91205" y="333"/>
                  <a:pt x="90387" y="392"/>
                  <a:pt x="89538" y="513"/>
                </a:cubicBezTo>
                <a:cubicBezTo>
                  <a:pt x="83930" y="1269"/>
                  <a:pt x="78259" y="1710"/>
                  <a:pt x="72588" y="1836"/>
                </a:cubicBezTo>
                <a:cubicBezTo>
                  <a:pt x="68647" y="1943"/>
                  <a:pt x="64694" y="1982"/>
                  <a:pt x="60735" y="1982"/>
                </a:cubicBezTo>
                <a:cubicBezTo>
                  <a:pt x="55326" y="1982"/>
                  <a:pt x="49906" y="1909"/>
                  <a:pt x="44486" y="1836"/>
                </a:cubicBezTo>
                <a:cubicBezTo>
                  <a:pt x="36861" y="1710"/>
                  <a:pt x="29300" y="891"/>
                  <a:pt x="21739" y="261"/>
                </a:cubicBezTo>
                <a:cubicBezTo>
                  <a:pt x="19960" y="86"/>
                  <a:pt x="18171" y="0"/>
                  <a:pt x="163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8"/>
          <p:cNvSpPr/>
          <p:nvPr/>
        </p:nvSpPr>
        <p:spPr>
          <a:xfrm>
            <a:off x="1094949" y="736651"/>
            <a:ext cx="803065" cy="366043"/>
          </a:xfrm>
          <a:custGeom>
            <a:avLst/>
            <a:gdLst/>
            <a:ahLst/>
            <a:cxnLst/>
            <a:rect l="l" t="t" r="r" b="b"/>
            <a:pathLst>
              <a:path w="30899" h="14084" extrusionOk="0">
                <a:moveTo>
                  <a:pt x="15532" y="1"/>
                </a:moveTo>
                <a:cubicBezTo>
                  <a:pt x="12732" y="1"/>
                  <a:pt x="11995" y="3218"/>
                  <a:pt x="12057" y="5488"/>
                </a:cubicBezTo>
                <a:cubicBezTo>
                  <a:pt x="11095" y="3724"/>
                  <a:pt x="9697" y="1414"/>
                  <a:pt x="7522" y="1414"/>
                </a:cubicBezTo>
                <a:cubicBezTo>
                  <a:pt x="7036" y="1414"/>
                  <a:pt x="6511" y="1530"/>
                  <a:pt x="5943" y="1793"/>
                </a:cubicBezTo>
                <a:cubicBezTo>
                  <a:pt x="3262" y="2970"/>
                  <a:pt x="4275" y="6207"/>
                  <a:pt x="5027" y="8431"/>
                </a:cubicBezTo>
                <a:cubicBezTo>
                  <a:pt x="4353" y="8184"/>
                  <a:pt x="3571" y="8026"/>
                  <a:pt x="2834" y="8026"/>
                </a:cubicBezTo>
                <a:cubicBezTo>
                  <a:pt x="1320" y="8026"/>
                  <a:pt x="1" y="8696"/>
                  <a:pt x="221" y="10654"/>
                </a:cubicBezTo>
                <a:cubicBezTo>
                  <a:pt x="580" y="13303"/>
                  <a:pt x="3327" y="13662"/>
                  <a:pt x="5420" y="13728"/>
                </a:cubicBezTo>
                <a:cubicBezTo>
                  <a:pt x="6571" y="13769"/>
                  <a:pt x="7720" y="13781"/>
                  <a:pt x="8867" y="13781"/>
                </a:cubicBezTo>
                <a:cubicBezTo>
                  <a:pt x="10401" y="13781"/>
                  <a:pt x="11932" y="13760"/>
                  <a:pt x="13466" y="13760"/>
                </a:cubicBezTo>
                <a:cubicBezTo>
                  <a:pt x="14401" y="13760"/>
                  <a:pt x="15337" y="13768"/>
                  <a:pt x="16276" y="13793"/>
                </a:cubicBezTo>
                <a:lnTo>
                  <a:pt x="16243" y="13793"/>
                </a:lnTo>
                <a:cubicBezTo>
                  <a:pt x="19038" y="13860"/>
                  <a:pt x="21971" y="14084"/>
                  <a:pt x="24338" y="14084"/>
                </a:cubicBezTo>
                <a:cubicBezTo>
                  <a:pt x="26568" y="14084"/>
                  <a:pt x="28295" y="13886"/>
                  <a:pt x="28930" y="13172"/>
                </a:cubicBezTo>
                <a:cubicBezTo>
                  <a:pt x="30898" y="10935"/>
                  <a:pt x="28506" y="10764"/>
                  <a:pt x="26222" y="10764"/>
                </a:cubicBezTo>
                <a:cubicBezTo>
                  <a:pt x="25809" y="10764"/>
                  <a:pt x="25400" y="10769"/>
                  <a:pt x="25021" y="10769"/>
                </a:cubicBezTo>
                <a:cubicBezTo>
                  <a:pt x="24431" y="10769"/>
                  <a:pt x="23913" y="10756"/>
                  <a:pt x="23567" y="10687"/>
                </a:cubicBezTo>
                <a:cubicBezTo>
                  <a:pt x="27842" y="7921"/>
                  <a:pt x="25788" y="5203"/>
                  <a:pt x="22836" y="5203"/>
                </a:cubicBezTo>
                <a:cubicBezTo>
                  <a:pt x="21565" y="5203"/>
                  <a:pt x="20128" y="5706"/>
                  <a:pt x="18957" y="6926"/>
                </a:cubicBezTo>
                <a:cubicBezTo>
                  <a:pt x="19055" y="4441"/>
                  <a:pt x="19186" y="419"/>
                  <a:pt x="15981" y="27"/>
                </a:cubicBezTo>
                <a:cubicBezTo>
                  <a:pt x="15826" y="9"/>
                  <a:pt x="15676" y="1"/>
                  <a:pt x="1553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8"/>
          <p:cNvSpPr/>
          <p:nvPr/>
        </p:nvSpPr>
        <p:spPr>
          <a:xfrm rot="10800000">
            <a:off x="1295400" y="311557"/>
            <a:ext cx="6629401" cy="3393263"/>
          </a:xfrm>
          <a:custGeom>
            <a:avLst/>
            <a:gdLst/>
            <a:ahLst/>
            <a:cxnLst/>
            <a:rect l="l" t="t" r="r" b="b"/>
            <a:pathLst>
              <a:path w="117515" h="49263" extrusionOk="0">
                <a:moveTo>
                  <a:pt x="58211" y="47"/>
                </a:moveTo>
                <a:cubicBezTo>
                  <a:pt x="55551" y="47"/>
                  <a:pt x="52864" y="160"/>
                  <a:pt x="50220" y="315"/>
                </a:cubicBezTo>
                <a:cubicBezTo>
                  <a:pt x="43100" y="630"/>
                  <a:pt x="36043" y="1008"/>
                  <a:pt x="28923" y="1386"/>
                </a:cubicBezTo>
                <a:cubicBezTo>
                  <a:pt x="23882" y="1575"/>
                  <a:pt x="18841" y="2079"/>
                  <a:pt x="13863" y="2962"/>
                </a:cubicBezTo>
                <a:cubicBezTo>
                  <a:pt x="7625" y="4159"/>
                  <a:pt x="3719" y="8128"/>
                  <a:pt x="2206" y="14114"/>
                </a:cubicBezTo>
                <a:cubicBezTo>
                  <a:pt x="631" y="20100"/>
                  <a:pt x="316" y="26275"/>
                  <a:pt x="64" y="32450"/>
                </a:cubicBezTo>
                <a:cubicBezTo>
                  <a:pt x="1" y="34214"/>
                  <a:pt x="190" y="36105"/>
                  <a:pt x="694" y="37869"/>
                </a:cubicBezTo>
                <a:cubicBezTo>
                  <a:pt x="1639" y="41082"/>
                  <a:pt x="3340" y="43603"/>
                  <a:pt x="6617" y="44926"/>
                </a:cubicBezTo>
                <a:cubicBezTo>
                  <a:pt x="8696" y="45745"/>
                  <a:pt x="10839" y="46312"/>
                  <a:pt x="13107" y="46627"/>
                </a:cubicBezTo>
                <a:cubicBezTo>
                  <a:pt x="19597" y="47635"/>
                  <a:pt x="26150" y="47950"/>
                  <a:pt x="33270" y="48328"/>
                </a:cubicBezTo>
                <a:cubicBezTo>
                  <a:pt x="42218" y="48644"/>
                  <a:pt x="51795" y="48707"/>
                  <a:pt x="61310" y="49211"/>
                </a:cubicBezTo>
                <a:cubicBezTo>
                  <a:pt x="62325" y="49248"/>
                  <a:pt x="63345" y="49263"/>
                  <a:pt x="64368" y="49263"/>
                </a:cubicBezTo>
                <a:cubicBezTo>
                  <a:pt x="66837" y="49263"/>
                  <a:pt x="69319" y="49174"/>
                  <a:pt x="71769" y="49085"/>
                </a:cubicBezTo>
                <a:cubicBezTo>
                  <a:pt x="78511" y="48833"/>
                  <a:pt x="85253" y="48517"/>
                  <a:pt x="91995" y="48202"/>
                </a:cubicBezTo>
                <a:cubicBezTo>
                  <a:pt x="95398" y="48139"/>
                  <a:pt x="98864" y="47761"/>
                  <a:pt x="102203" y="46942"/>
                </a:cubicBezTo>
                <a:cubicBezTo>
                  <a:pt x="108315" y="45367"/>
                  <a:pt x="112852" y="41901"/>
                  <a:pt x="115309" y="35853"/>
                </a:cubicBezTo>
                <a:cubicBezTo>
                  <a:pt x="116758" y="31946"/>
                  <a:pt x="117514" y="27850"/>
                  <a:pt x="117514" y="23692"/>
                </a:cubicBezTo>
                <a:cubicBezTo>
                  <a:pt x="117451" y="20478"/>
                  <a:pt x="117073" y="17265"/>
                  <a:pt x="116380" y="14177"/>
                </a:cubicBezTo>
                <a:cubicBezTo>
                  <a:pt x="115750" y="9893"/>
                  <a:pt x="112852" y="6301"/>
                  <a:pt x="108882" y="4726"/>
                </a:cubicBezTo>
                <a:cubicBezTo>
                  <a:pt x="106110" y="3592"/>
                  <a:pt x="103211" y="2836"/>
                  <a:pt x="100250" y="2457"/>
                </a:cubicBezTo>
                <a:cubicBezTo>
                  <a:pt x="94894" y="1638"/>
                  <a:pt x="89475" y="1386"/>
                  <a:pt x="84056" y="819"/>
                </a:cubicBezTo>
                <a:cubicBezTo>
                  <a:pt x="76054" y="0"/>
                  <a:pt x="67989" y="189"/>
                  <a:pt x="59923" y="63"/>
                </a:cubicBezTo>
                <a:cubicBezTo>
                  <a:pt x="59354" y="52"/>
                  <a:pt x="58783" y="47"/>
                  <a:pt x="58211" y="47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3" name="Google Shape;1023;p38"/>
          <p:cNvSpPr txBox="1">
            <a:spLocks noGrp="1"/>
          </p:cNvSpPr>
          <p:nvPr>
            <p:ph type="title" idx="2"/>
          </p:nvPr>
        </p:nvSpPr>
        <p:spPr>
          <a:xfrm>
            <a:off x="2191412" y="3628680"/>
            <a:ext cx="4133188" cy="106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endParaRPr sz="28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Google Shape;1027;p38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38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029" name="Google Shape;1029;p38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38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8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8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3" name="Google Shape;1033;p38">
            <a:hlinkClick r:id="rId3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1047750"/>
            <a:ext cx="5867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thu</a:t>
            </a:r>
            <a:endParaRPr lang="en-US" sz="3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Nam: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Google Shape;1507;p46"/>
          <p:cNvSpPr/>
          <p:nvPr/>
        </p:nvSpPr>
        <p:spPr>
          <a:xfrm>
            <a:off x="0" y="1473730"/>
            <a:ext cx="1825937" cy="336020"/>
          </a:xfrm>
          <a:custGeom>
            <a:avLst/>
            <a:gdLst/>
            <a:ahLst/>
            <a:cxnLst/>
            <a:rect l="l" t="t" r="r" b="b"/>
            <a:pathLst>
              <a:path w="262869" h="28066" extrusionOk="0">
                <a:moveTo>
                  <a:pt x="81816" y="1"/>
                </a:moveTo>
                <a:cubicBezTo>
                  <a:pt x="47340" y="1"/>
                  <a:pt x="12100" y="1737"/>
                  <a:pt x="0" y="3840"/>
                </a:cubicBezTo>
                <a:lnTo>
                  <a:pt x="0" y="15399"/>
                </a:lnTo>
                <a:cubicBezTo>
                  <a:pt x="0" y="15399"/>
                  <a:pt x="67260" y="10009"/>
                  <a:pt x="87983" y="9889"/>
                </a:cubicBezTo>
                <a:cubicBezTo>
                  <a:pt x="88451" y="9886"/>
                  <a:pt x="88923" y="9884"/>
                  <a:pt x="89397" y="9884"/>
                </a:cubicBezTo>
                <a:cubicBezTo>
                  <a:pt x="106699" y="9884"/>
                  <a:pt x="127958" y="11981"/>
                  <a:pt x="146379" y="14021"/>
                </a:cubicBezTo>
                <a:cubicBezTo>
                  <a:pt x="165844" y="16178"/>
                  <a:pt x="195791" y="24203"/>
                  <a:pt x="224959" y="26839"/>
                </a:cubicBezTo>
                <a:cubicBezTo>
                  <a:pt x="234292" y="27699"/>
                  <a:pt x="241432" y="28065"/>
                  <a:pt x="246844" y="28065"/>
                </a:cubicBezTo>
                <a:cubicBezTo>
                  <a:pt x="258382" y="28065"/>
                  <a:pt x="262066" y="26402"/>
                  <a:pt x="262392" y="24323"/>
                </a:cubicBezTo>
                <a:cubicBezTo>
                  <a:pt x="262869" y="21620"/>
                  <a:pt x="261798" y="17134"/>
                  <a:pt x="259221" y="17134"/>
                </a:cubicBezTo>
                <a:cubicBezTo>
                  <a:pt x="258886" y="17134"/>
                  <a:pt x="258525" y="17210"/>
                  <a:pt x="258139" y="17375"/>
                </a:cubicBezTo>
                <a:cubicBezTo>
                  <a:pt x="256286" y="18218"/>
                  <a:pt x="253484" y="18378"/>
                  <a:pt x="248634" y="18378"/>
                </a:cubicBezTo>
                <a:cubicBezTo>
                  <a:pt x="245670" y="18378"/>
                  <a:pt x="241941" y="18318"/>
                  <a:pt x="237197" y="18318"/>
                </a:cubicBezTo>
                <a:cubicBezTo>
                  <a:pt x="235909" y="18318"/>
                  <a:pt x="234546" y="18323"/>
                  <a:pt x="233104" y="18334"/>
                </a:cubicBezTo>
                <a:cubicBezTo>
                  <a:pt x="232964" y="18335"/>
                  <a:pt x="232823" y="18335"/>
                  <a:pt x="232680" y="18335"/>
                </a:cubicBezTo>
                <a:cubicBezTo>
                  <a:pt x="217020" y="18335"/>
                  <a:pt x="182469" y="11859"/>
                  <a:pt x="153446" y="4618"/>
                </a:cubicBezTo>
                <a:cubicBezTo>
                  <a:pt x="139952" y="1258"/>
                  <a:pt x="111161" y="1"/>
                  <a:pt x="81816" y="1"/>
                </a:cubicBezTo>
                <a:close/>
              </a:path>
            </a:pathLst>
          </a:custGeom>
          <a:solidFill>
            <a:srgbClr val="432C1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08;p46"/>
          <p:cNvGrpSpPr/>
          <p:nvPr/>
        </p:nvGrpSpPr>
        <p:grpSpPr>
          <a:xfrm rot="1352278">
            <a:off x="666475" y="484406"/>
            <a:ext cx="884090" cy="1938293"/>
            <a:chOff x="1492740" y="972740"/>
            <a:chExt cx="640126" cy="1917962"/>
          </a:xfrm>
        </p:grpSpPr>
        <p:sp>
          <p:nvSpPr>
            <p:cNvPr id="16" name="Google Shape;1509;p46"/>
            <p:cNvSpPr/>
            <p:nvPr/>
          </p:nvSpPr>
          <p:spPr>
            <a:xfrm>
              <a:off x="1597532" y="972740"/>
              <a:ext cx="486942" cy="503172"/>
            </a:xfrm>
            <a:custGeom>
              <a:avLst/>
              <a:gdLst/>
              <a:ahLst/>
              <a:cxnLst/>
              <a:rect l="l" t="t" r="r" b="b"/>
              <a:pathLst>
                <a:path w="31502" h="32647" extrusionOk="0">
                  <a:moveTo>
                    <a:pt x="17554" y="1"/>
                  </a:moveTo>
                  <a:cubicBezTo>
                    <a:pt x="10902" y="1"/>
                    <a:pt x="8965" y="1764"/>
                    <a:pt x="7003" y="2113"/>
                  </a:cubicBezTo>
                  <a:cubicBezTo>
                    <a:pt x="4943" y="2457"/>
                    <a:pt x="3340" y="1913"/>
                    <a:pt x="3941" y="3229"/>
                  </a:cubicBezTo>
                  <a:cubicBezTo>
                    <a:pt x="4266" y="3940"/>
                    <a:pt x="4957" y="4109"/>
                    <a:pt x="5543" y="4109"/>
                  </a:cubicBezTo>
                  <a:cubicBezTo>
                    <a:pt x="6042" y="4109"/>
                    <a:pt x="6464" y="3987"/>
                    <a:pt x="6517" y="3973"/>
                  </a:cubicBezTo>
                  <a:lnTo>
                    <a:pt x="6517" y="3973"/>
                  </a:lnTo>
                  <a:cubicBezTo>
                    <a:pt x="6517" y="4002"/>
                    <a:pt x="6374" y="4660"/>
                    <a:pt x="5057" y="5347"/>
                  </a:cubicBezTo>
                  <a:cubicBezTo>
                    <a:pt x="3741" y="6063"/>
                    <a:pt x="1423" y="6463"/>
                    <a:pt x="1823" y="7723"/>
                  </a:cubicBezTo>
                  <a:cubicBezTo>
                    <a:pt x="1972" y="8202"/>
                    <a:pt x="2402" y="8352"/>
                    <a:pt x="2884" y="8352"/>
                  </a:cubicBezTo>
                  <a:cubicBezTo>
                    <a:pt x="3697" y="8352"/>
                    <a:pt x="4656" y="7923"/>
                    <a:pt x="4656" y="7923"/>
                  </a:cubicBezTo>
                  <a:lnTo>
                    <a:pt x="4656" y="7923"/>
                  </a:lnTo>
                  <a:cubicBezTo>
                    <a:pt x="4055" y="8953"/>
                    <a:pt x="2081" y="10127"/>
                    <a:pt x="1909" y="10985"/>
                  </a:cubicBezTo>
                  <a:cubicBezTo>
                    <a:pt x="1766" y="11844"/>
                    <a:pt x="3283" y="11872"/>
                    <a:pt x="3283" y="11872"/>
                  </a:cubicBezTo>
                  <a:cubicBezTo>
                    <a:pt x="1308" y="13847"/>
                    <a:pt x="650" y="21059"/>
                    <a:pt x="907" y="24837"/>
                  </a:cubicBezTo>
                  <a:cubicBezTo>
                    <a:pt x="1165" y="28643"/>
                    <a:pt x="907" y="29502"/>
                    <a:pt x="364" y="31076"/>
                  </a:cubicBezTo>
                  <a:cubicBezTo>
                    <a:pt x="0" y="32075"/>
                    <a:pt x="398" y="32647"/>
                    <a:pt x="1124" y="32647"/>
                  </a:cubicBezTo>
                  <a:cubicBezTo>
                    <a:pt x="1542" y="32647"/>
                    <a:pt x="2070" y="32457"/>
                    <a:pt x="2625" y="32049"/>
                  </a:cubicBezTo>
                  <a:cubicBezTo>
                    <a:pt x="3655" y="31190"/>
                    <a:pt x="4485" y="30160"/>
                    <a:pt x="5114" y="28987"/>
                  </a:cubicBezTo>
                  <a:lnTo>
                    <a:pt x="5114" y="28987"/>
                  </a:lnTo>
                  <a:cubicBezTo>
                    <a:pt x="5114" y="28987"/>
                    <a:pt x="5013" y="30784"/>
                    <a:pt x="5858" y="30784"/>
                  </a:cubicBezTo>
                  <a:cubicBezTo>
                    <a:pt x="5911" y="30784"/>
                    <a:pt x="5969" y="30776"/>
                    <a:pt x="6030" y="30761"/>
                  </a:cubicBezTo>
                  <a:cubicBezTo>
                    <a:pt x="7032" y="30532"/>
                    <a:pt x="7890" y="28557"/>
                    <a:pt x="7890" y="28557"/>
                  </a:cubicBezTo>
                  <a:cubicBezTo>
                    <a:pt x="7890" y="28557"/>
                    <a:pt x="8620" y="30139"/>
                    <a:pt x="9497" y="30139"/>
                  </a:cubicBezTo>
                  <a:cubicBezTo>
                    <a:pt x="9571" y="30139"/>
                    <a:pt x="9646" y="30127"/>
                    <a:pt x="9722" y="30103"/>
                  </a:cubicBezTo>
                  <a:cubicBezTo>
                    <a:pt x="10667" y="29817"/>
                    <a:pt x="10838" y="28328"/>
                    <a:pt x="10838" y="28328"/>
                  </a:cubicBezTo>
                  <a:cubicBezTo>
                    <a:pt x="10838" y="28328"/>
                    <a:pt x="11236" y="29708"/>
                    <a:pt x="12237" y="29708"/>
                  </a:cubicBezTo>
                  <a:cubicBezTo>
                    <a:pt x="12275" y="29708"/>
                    <a:pt x="12315" y="29706"/>
                    <a:pt x="12355" y="29702"/>
                  </a:cubicBezTo>
                  <a:cubicBezTo>
                    <a:pt x="13414" y="29588"/>
                    <a:pt x="13786" y="28185"/>
                    <a:pt x="13786" y="28185"/>
                  </a:cubicBezTo>
                  <a:cubicBezTo>
                    <a:pt x="13786" y="28185"/>
                    <a:pt x="13946" y="29708"/>
                    <a:pt x="14938" y="29708"/>
                  </a:cubicBezTo>
                  <a:cubicBezTo>
                    <a:pt x="14973" y="29708"/>
                    <a:pt x="15008" y="29706"/>
                    <a:pt x="15045" y="29702"/>
                  </a:cubicBezTo>
                  <a:cubicBezTo>
                    <a:pt x="15188" y="29674"/>
                    <a:pt x="15331" y="29616"/>
                    <a:pt x="15475" y="29559"/>
                  </a:cubicBezTo>
                  <a:cubicBezTo>
                    <a:pt x="16219" y="29101"/>
                    <a:pt x="16505" y="27842"/>
                    <a:pt x="16505" y="27842"/>
                  </a:cubicBezTo>
                  <a:lnTo>
                    <a:pt x="16505" y="27842"/>
                  </a:lnTo>
                  <a:cubicBezTo>
                    <a:pt x="16505" y="27842"/>
                    <a:pt x="16451" y="29707"/>
                    <a:pt x="17525" y="29707"/>
                  </a:cubicBezTo>
                  <a:cubicBezTo>
                    <a:pt x="17556" y="29707"/>
                    <a:pt x="17588" y="29705"/>
                    <a:pt x="17621" y="29702"/>
                  </a:cubicBezTo>
                  <a:cubicBezTo>
                    <a:pt x="18794" y="29559"/>
                    <a:pt x="18737" y="27928"/>
                    <a:pt x="18737" y="27928"/>
                  </a:cubicBezTo>
                  <a:lnTo>
                    <a:pt x="18737" y="27928"/>
                  </a:lnTo>
                  <a:cubicBezTo>
                    <a:pt x="18737" y="27928"/>
                    <a:pt x="19551" y="29678"/>
                    <a:pt x="20354" y="29678"/>
                  </a:cubicBezTo>
                  <a:cubicBezTo>
                    <a:pt x="20416" y="29678"/>
                    <a:pt x="20478" y="29668"/>
                    <a:pt x="20540" y="29645"/>
                  </a:cubicBezTo>
                  <a:cubicBezTo>
                    <a:pt x="21399" y="29359"/>
                    <a:pt x="21055" y="28014"/>
                    <a:pt x="20998" y="27842"/>
                  </a:cubicBezTo>
                  <a:cubicBezTo>
                    <a:pt x="20998" y="27842"/>
                    <a:pt x="20884" y="20687"/>
                    <a:pt x="22257" y="18884"/>
                  </a:cubicBezTo>
                  <a:cubicBezTo>
                    <a:pt x="23631" y="17052"/>
                    <a:pt x="30757" y="12960"/>
                    <a:pt x="31158" y="9239"/>
                  </a:cubicBezTo>
                  <a:cubicBezTo>
                    <a:pt x="31501" y="6149"/>
                    <a:pt x="28181" y="2027"/>
                    <a:pt x="22629" y="568"/>
                  </a:cubicBezTo>
                  <a:cubicBezTo>
                    <a:pt x="21399" y="253"/>
                    <a:pt x="20168" y="53"/>
                    <a:pt x="18909" y="24"/>
                  </a:cubicBezTo>
                  <a:cubicBezTo>
                    <a:pt x="18437" y="8"/>
                    <a:pt x="17986" y="1"/>
                    <a:pt x="175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1510;p46"/>
            <p:cNvGrpSpPr/>
            <p:nvPr/>
          </p:nvGrpSpPr>
          <p:grpSpPr>
            <a:xfrm>
              <a:off x="1492740" y="972740"/>
              <a:ext cx="640126" cy="1917962"/>
              <a:chOff x="2254575" y="1944800"/>
              <a:chExt cx="1035300" cy="3111050"/>
            </a:xfrm>
          </p:grpSpPr>
          <p:sp>
            <p:nvSpPr>
              <p:cNvPr id="18" name="Google Shape;1511;p46"/>
              <p:cNvSpPr/>
              <p:nvPr/>
            </p:nvSpPr>
            <p:spPr>
              <a:xfrm>
                <a:off x="2254575" y="3735350"/>
                <a:ext cx="313375" cy="1320500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20" extrusionOk="0">
                    <a:moveTo>
                      <a:pt x="10000" y="1"/>
                    </a:moveTo>
                    <a:cubicBezTo>
                      <a:pt x="8335" y="1"/>
                      <a:pt x="6079" y="2092"/>
                      <a:pt x="3949" y="10883"/>
                    </a:cubicBezTo>
                    <a:cubicBezTo>
                      <a:pt x="1" y="27177"/>
                      <a:pt x="1374" y="52819"/>
                      <a:pt x="3739" y="52819"/>
                    </a:cubicBezTo>
                    <a:cubicBezTo>
                      <a:pt x="3808" y="52819"/>
                      <a:pt x="3878" y="52797"/>
                      <a:pt x="3949" y="52753"/>
                    </a:cubicBezTo>
                    <a:cubicBezTo>
                      <a:pt x="4579" y="52295"/>
                      <a:pt x="4979" y="51579"/>
                      <a:pt x="5208" y="50520"/>
                    </a:cubicBezTo>
                    <a:cubicBezTo>
                      <a:pt x="5867" y="47515"/>
                      <a:pt x="5294" y="41706"/>
                      <a:pt x="5981" y="32089"/>
                    </a:cubicBezTo>
                    <a:cubicBezTo>
                      <a:pt x="6410" y="25994"/>
                      <a:pt x="7841" y="19011"/>
                      <a:pt x="9272" y="13287"/>
                    </a:cubicBezTo>
                    <a:cubicBezTo>
                      <a:pt x="10904" y="6676"/>
                      <a:pt x="12535" y="1724"/>
                      <a:pt x="12535" y="1724"/>
                    </a:cubicBezTo>
                    <a:cubicBezTo>
                      <a:pt x="12535" y="1724"/>
                      <a:pt x="11511" y="1"/>
                      <a:pt x="1000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512;p46"/>
              <p:cNvSpPr/>
              <p:nvPr/>
            </p:nvSpPr>
            <p:spPr>
              <a:xfrm>
                <a:off x="2254575" y="3734975"/>
                <a:ext cx="313375" cy="1320875"/>
              </a:xfrm>
              <a:custGeom>
                <a:avLst/>
                <a:gdLst/>
                <a:ahLst/>
                <a:cxnLst/>
                <a:rect l="l" t="t" r="r" b="b"/>
                <a:pathLst>
                  <a:path w="12535" h="52835" extrusionOk="0">
                    <a:moveTo>
                      <a:pt x="10009" y="0"/>
                    </a:moveTo>
                    <a:cubicBezTo>
                      <a:pt x="8343" y="0"/>
                      <a:pt x="6083" y="2091"/>
                      <a:pt x="3949" y="10898"/>
                    </a:cubicBezTo>
                    <a:cubicBezTo>
                      <a:pt x="1" y="27219"/>
                      <a:pt x="1374" y="52834"/>
                      <a:pt x="3739" y="52834"/>
                    </a:cubicBezTo>
                    <a:cubicBezTo>
                      <a:pt x="3808" y="52834"/>
                      <a:pt x="3878" y="52812"/>
                      <a:pt x="3949" y="52768"/>
                    </a:cubicBezTo>
                    <a:cubicBezTo>
                      <a:pt x="4579" y="52338"/>
                      <a:pt x="4979" y="51623"/>
                      <a:pt x="5208" y="50535"/>
                    </a:cubicBezTo>
                    <a:lnTo>
                      <a:pt x="5208" y="50535"/>
                    </a:lnTo>
                    <a:cubicBezTo>
                      <a:pt x="5064" y="50580"/>
                      <a:pt x="4917" y="50606"/>
                      <a:pt x="4777" y="50606"/>
                    </a:cubicBezTo>
                    <a:cubicBezTo>
                      <a:pt x="4470" y="50606"/>
                      <a:pt x="4192" y="50486"/>
                      <a:pt x="4035" y="50192"/>
                    </a:cubicBezTo>
                    <a:cubicBezTo>
                      <a:pt x="3921" y="49963"/>
                      <a:pt x="3892" y="49677"/>
                      <a:pt x="3921" y="49419"/>
                    </a:cubicBezTo>
                    <a:cubicBezTo>
                      <a:pt x="3921" y="45355"/>
                      <a:pt x="3921" y="41263"/>
                      <a:pt x="3921" y="37199"/>
                    </a:cubicBezTo>
                    <a:cubicBezTo>
                      <a:pt x="3949" y="32505"/>
                      <a:pt x="3949" y="27754"/>
                      <a:pt x="4922" y="23175"/>
                    </a:cubicBezTo>
                    <a:cubicBezTo>
                      <a:pt x="5638" y="19598"/>
                      <a:pt x="7126" y="16221"/>
                      <a:pt x="9272" y="13273"/>
                    </a:cubicBezTo>
                    <a:cubicBezTo>
                      <a:pt x="10904" y="6662"/>
                      <a:pt x="12535" y="1711"/>
                      <a:pt x="12535" y="1711"/>
                    </a:cubicBezTo>
                    <a:cubicBezTo>
                      <a:pt x="12535" y="1711"/>
                      <a:pt x="11515" y="0"/>
                      <a:pt x="10009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513;p46"/>
              <p:cNvSpPr/>
              <p:nvPr/>
            </p:nvSpPr>
            <p:spPr>
              <a:xfrm>
                <a:off x="2781150" y="2633675"/>
                <a:ext cx="311975" cy="935175"/>
              </a:xfrm>
              <a:custGeom>
                <a:avLst/>
                <a:gdLst/>
                <a:ahLst/>
                <a:cxnLst/>
                <a:rect l="l" t="t" r="r" b="b"/>
                <a:pathLst>
                  <a:path w="12479" h="37407" extrusionOk="0">
                    <a:moveTo>
                      <a:pt x="6554" y="1"/>
                    </a:moveTo>
                    <a:lnTo>
                      <a:pt x="6554" y="1"/>
                    </a:lnTo>
                    <a:cubicBezTo>
                      <a:pt x="6554" y="1"/>
                      <a:pt x="11076" y="7642"/>
                      <a:pt x="9473" y="18947"/>
                    </a:cubicBezTo>
                    <a:cubicBezTo>
                      <a:pt x="7871" y="30223"/>
                      <a:pt x="0" y="37406"/>
                      <a:pt x="0" y="37406"/>
                    </a:cubicBezTo>
                    <a:cubicBezTo>
                      <a:pt x="9531" y="35031"/>
                      <a:pt x="12478" y="23726"/>
                      <a:pt x="12021" y="12851"/>
                    </a:cubicBezTo>
                    <a:cubicBezTo>
                      <a:pt x="11591" y="2004"/>
                      <a:pt x="7728" y="459"/>
                      <a:pt x="7728" y="459"/>
                    </a:cubicBezTo>
                    <a:lnTo>
                      <a:pt x="65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514;p46"/>
              <p:cNvSpPr/>
              <p:nvPr/>
            </p:nvSpPr>
            <p:spPr>
              <a:xfrm>
                <a:off x="2388525" y="3424725"/>
                <a:ext cx="551475" cy="413250"/>
              </a:xfrm>
              <a:custGeom>
                <a:avLst/>
                <a:gdLst/>
                <a:ahLst/>
                <a:cxnLst/>
                <a:rect l="l" t="t" r="r" b="b"/>
                <a:pathLst>
                  <a:path w="22059" h="16530" extrusionOk="0">
                    <a:moveTo>
                      <a:pt x="20559" y="0"/>
                    </a:moveTo>
                    <a:cubicBezTo>
                      <a:pt x="11944" y="0"/>
                      <a:pt x="1" y="16530"/>
                      <a:pt x="4429" y="16530"/>
                    </a:cubicBezTo>
                    <a:cubicBezTo>
                      <a:pt x="4962" y="16530"/>
                      <a:pt x="5733" y="16290"/>
                      <a:pt x="6776" y="15752"/>
                    </a:cubicBezTo>
                    <a:cubicBezTo>
                      <a:pt x="16965" y="10486"/>
                      <a:pt x="22059" y="183"/>
                      <a:pt x="22059" y="183"/>
                    </a:cubicBezTo>
                    <a:cubicBezTo>
                      <a:pt x="21574" y="59"/>
                      <a:pt x="21072" y="0"/>
                      <a:pt x="205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515;p46"/>
              <p:cNvSpPr/>
              <p:nvPr/>
            </p:nvSpPr>
            <p:spPr>
              <a:xfrm>
                <a:off x="2351150" y="2529000"/>
                <a:ext cx="761300" cy="1163550"/>
              </a:xfrm>
              <a:custGeom>
                <a:avLst/>
                <a:gdLst/>
                <a:ahLst/>
                <a:cxnLst/>
                <a:rect l="l" t="t" r="r" b="b"/>
                <a:pathLst>
                  <a:path w="30452" h="46542" extrusionOk="0">
                    <a:moveTo>
                      <a:pt x="16991" y="1"/>
                    </a:moveTo>
                    <a:cubicBezTo>
                      <a:pt x="11736" y="1"/>
                      <a:pt x="5509" y="3012"/>
                      <a:pt x="3807" y="9253"/>
                    </a:cubicBezTo>
                    <a:cubicBezTo>
                      <a:pt x="1059" y="19327"/>
                      <a:pt x="0" y="41507"/>
                      <a:pt x="258" y="45027"/>
                    </a:cubicBezTo>
                    <a:cubicBezTo>
                      <a:pt x="338" y="46015"/>
                      <a:pt x="1645" y="46542"/>
                      <a:pt x="3641" y="46542"/>
                    </a:cubicBezTo>
                    <a:cubicBezTo>
                      <a:pt x="8813" y="46542"/>
                      <a:pt x="18605" y="43002"/>
                      <a:pt x="23583" y="34782"/>
                    </a:cubicBezTo>
                    <a:cubicBezTo>
                      <a:pt x="30451" y="23420"/>
                      <a:pt x="27503" y="9196"/>
                      <a:pt x="24298" y="3358"/>
                    </a:cubicBezTo>
                    <a:cubicBezTo>
                      <a:pt x="23078" y="1136"/>
                      <a:pt x="20218" y="1"/>
                      <a:pt x="169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516;p46"/>
              <p:cNvSpPr/>
              <p:nvPr/>
            </p:nvSpPr>
            <p:spPr>
              <a:xfrm>
                <a:off x="2423289" y="1944800"/>
                <a:ext cx="787550" cy="816175"/>
              </a:xfrm>
              <a:custGeom>
                <a:avLst/>
                <a:gdLst/>
                <a:ahLst/>
                <a:cxnLst/>
                <a:rect l="l" t="t" r="r" b="b"/>
                <a:pathLst>
                  <a:path w="31502" h="32647" extrusionOk="0">
                    <a:moveTo>
                      <a:pt x="17554" y="1"/>
                    </a:moveTo>
                    <a:cubicBezTo>
                      <a:pt x="10902" y="1"/>
                      <a:pt x="8965" y="1764"/>
                      <a:pt x="7003" y="2113"/>
                    </a:cubicBezTo>
                    <a:cubicBezTo>
                      <a:pt x="4943" y="2457"/>
                      <a:pt x="3340" y="1913"/>
                      <a:pt x="3941" y="3229"/>
                    </a:cubicBezTo>
                    <a:cubicBezTo>
                      <a:pt x="4266" y="3940"/>
                      <a:pt x="4957" y="4109"/>
                      <a:pt x="5543" y="4109"/>
                    </a:cubicBezTo>
                    <a:cubicBezTo>
                      <a:pt x="6042" y="4109"/>
                      <a:pt x="6464" y="3987"/>
                      <a:pt x="6517" y="3973"/>
                    </a:cubicBezTo>
                    <a:lnTo>
                      <a:pt x="6517" y="3973"/>
                    </a:lnTo>
                    <a:cubicBezTo>
                      <a:pt x="6517" y="4002"/>
                      <a:pt x="6374" y="4660"/>
                      <a:pt x="5057" y="5347"/>
                    </a:cubicBezTo>
                    <a:cubicBezTo>
                      <a:pt x="3741" y="6063"/>
                      <a:pt x="1423" y="6463"/>
                      <a:pt x="1823" y="7723"/>
                    </a:cubicBezTo>
                    <a:cubicBezTo>
                      <a:pt x="1972" y="8202"/>
                      <a:pt x="2402" y="8352"/>
                      <a:pt x="2884" y="8352"/>
                    </a:cubicBezTo>
                    <a:cubicBezTo>
                      <a:pt x="3697" y="8352"/>
                      <a:pt x="4656" y="7923"/>
                      <a:pt x="4656" y="7923"/>
                    </a:cubicBezTo>
                    <a:lnTo>
                      <a:pt x="4656" y="7923"/>
                    </a:lnTo>
                    <a:cubicBezTo>
                      <a:pt x="4055" y="8953"/>
                      <a:pt x="2081" y="10127"/>
                      <a:pt x="1909" y="10985"/>
                    </a:cubicBezTo>
                    <a:cubicBezTo>
                      <a:pt x="1766" y="11844"/>
                      <a:pt x="3283" y="11872"/>
                      <a:pt x="3283" y="11872"/>
                    </a:cubicBezTo>
                    <a:cubicBezTo>
                      <a:pt x="1308" y="13847"/>
                      <a:pt x="650" y="21059"/>
                      <a:pt x="907" y="24837"/>
                    </a:cubicBezTo>
                    <a:cubicBezTo>
                      <a:pt x="1165" y="28643"/>
                      <a:pt x="907" y="29502"/>
                      <a:pt x="364" y="31076"/>
                    </a:cubicBezTo>
                    <a:cubicBezTo>
                      <a:pt x="0" y="32075"/>
                      <a:pt x="398" y="32647"/>
                      <a:pt x="1124" y="32647"/>
                    </a:cubicBezTo>
                    <a:cubicBezTo>
                      <a:pt x="1542" y="32647"/>
                      <a:pt x="2070" y="32457"/>
                      <a:pt x="2625" y="32049"/>
                    </a:cubicBezTo>
                    <a:cubicBezTo>
                      <a:pt x="3655" y="31190"/>
                      <a:pt x="4485" y="30160"/>
                      <a:pt x="5114" y="28987"/>
                    </a:cubicBezTo>
                    <a:lnTo>
                      <a:pt x="5114" y="28987"/>
                    </a:lnTo>
                    <a:cubicBezTo>
                      <a:pt x="5114" y="28987"/>
                      <a:pt x="5013" y="30784"/>
                      <a:pt x="5858" y="30784"/>
                    </a:cubicBezTo>
                    <a:cubicBezTo>
                      <a:pt x="5911" y="30784"/>
                      <a:pt x="5969" y="30776"/>
                      <a:pt x="6030" y="30761"/>
                    </a:cubicBezTo>
                    <a:cubicBezTo>
                      <a:pt x="7032" y="30532"/>
                      <a:pt x="7890" y="28557"/>
                      <a:pt x="7890" y="28557"/>
                    </a:cubicBezTo>
                    <a:cubicBezTo>
                      <a:pt x="7890" y="28557"/>
                      <a:pt x="8620" y="30139"/>
                      <a:pt x="9497" y="30139"/>
                    </a:cubicBezTo>
                    <a:cubicBezTo>
                      <a:pt x="9571" y="30139"/>
                      <a:pt x="9646" y="30127"/>
                      <a:pt x="9722" y="30103"/>
                    </a:cubicBezTo>
                    <a:cubicBezTo>
                      <a:pt x="10667" y="29817"/>
                      <a:pt x="10838" y="28328"/>
                      <a:pt x="10838" y="28328"/>
                    </a:cubicBezTo>
                    <a:cubicBezTo>
                      <a:pt x="10838" y="28328"/>
                      <a:pt x="11236" y="29708"/>
                      <a:pt x="12237" y="29708"/>
                    </a:cubicBezTo>
                    <a:cubicBezTo>
                      <a:pt x="12275" y="29708"/>
                      <a:pt x="12315" y="29706"/>
                      <a:pt x="12355" y="29702"/>
                    </a:cubicBezTo>
                    <a:cubicBezTo>
                      <a:pt x="13414" y="29588"/>
                      <a:pt x="13786" y="28185"/>
                      <a:pt x="13786" y="28185"/>
                    </a:cubicBezTo>
                    <a:cubicBezTo>
                      <a:pt x="13786" y="28185"/>
                      <a:pt x="13946" y="29708"/>
                      <a:pt x="14938" y="29708"/>
                    </a:cubicBezTo>
                    <a:cubicBezTo>
                      <a:pt x="14973" y="29708"/>
                      <a:pt x="15008" y="29706"/>
                      <a:pt x="15045" y="29702"/>
                    </a:cubicBezTo>
                    <a:cubicBezTo>
                      <a:pt x="15188" y="29674"/>
                      <a:pt x="15331" y="29616"/>
                      <a:pt x="15475" y="29559"/>
                    </a:cubicBezTo>
                    <a:cubicBezTo>
                      <a:pt x="16219" y="29101"/>
                      <a:pt x="16505" y="27842"/>
                      <a:pt x="16505" y="27842"/>
                    </a:cubicBezTo>
                    <a:lnTo>
                      <a:pt x="16505" y="27842"/>
                    </a:lnTo>
                    <a:cubicBezTo>
                      <a:pt x="16505" y="27842"/>
                      <a:pt x="16451" y="29707"/>
                      <a:pt x="17525" y="29707"/>
                    </a:cubicBezTo>
                    <a:cubicBezTo>
                      <a:pt x="17556" y="29707"/>
                      <a:pt x="17588" y="29705"/>
                      <a:pt x="17621" y="29702"/>
                    </a:cubicBezTo>
                    <a:cubicBezTo>
                      <a:pt x="18794" y="29559"/>
                      <a:pt x="18737" y="27928"/>
                      <a:pt x="18737" y="27928"/>
                    </a:cubicBezTo>
                    <a:lnTo>
                      <a:pt x="18737" y="27928"/>
                    </a:lnTo>
                    <a:cubicBezTo>
                      <a:pt x="18737" y="27928"/>
                      <a:pt x="19551" y="29678"/>
                      <a:pt x="20354" y="29678"/>
                    </a:cubicBezTo>
                    <a:cubicBezTo>
                      <a:pt x="20416" y="29678"/>
                      <a:pt x="20478" y="29668"/>
                      <a:pt x="20540" y="29645"/>
                    </a:cubicBezTo>
                    <a:cubicBezTo>
                      <a:pt x="21399" y="29359"/>
                      <a:pt x="21055" y="28014"/>
                      <a:pt x="20998" y="27842"/>
                    </a:cubicBezTo>
                    <a:cubicBezTo>
                      <a:pt x="20998" y="27842"/>
                      <a:pt x="20884" y="20687"/>
                      <a:pt x="22257" y="18884"/>
                    </a:cubicBezTo>
                    <a:cubicBezTo>
                      <a:pt x="23631" y="17052"/>
                      <a:pt x="30757" y="12960"/>
                      <a:pt x="31158" y="9239"/>
                    </a:cubicBezTo>
                    <a:cubicBezTo>
                      <a:pt x="31501" y="6149"/>
                      <a:pt x="28181" y="2027"/>
                      <a:pt x="22629" y="568"/>
                    </a:cubicBezTo>
                    <a:cubicBezTo>
                      <a:pt x="21399" y="253"/>
                      <a:pt x="20168" y="53"/>
                      <a:pt x="18909" y="24"/>
                    </a:cubicBezTo>
                    <a:cubicBezTo>
                      <a:pt x="18437" y="8"/>
                      <a:pt x="17986" y="1"/>
                      <a:pt x="17554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517;p46"/>
              <p:cNvSpPr/>
              <p:nvPr/>
            </p:nvSpPr>
            <p:spPr>
              <a:xfrm>
                <a:off x="2616600" y="2044450"/>
                <a:ext cx="412475" cy="262800"/>
              </a:xfrm>
              <a:custGeom>
                <a:avLst/>
                <a:gdLst/>
                <a:ahLst/>
                <a:cxnLst/>
                <a:rect l="l" t="t" r="r" b="b"/>
                <a:pathLst>
                  <a:path w="16499" h="10512" extrusionOk="0">
                    <a:moveTo>
                      <a:pt x="9950" y="0"/>
                    </a:moveTo>
                    <a:cubicBezTo>
                      <a:pt x="9740" y="0"/>
                      <a:pt x="9524" y="6"/>
                      <a:pt x="9301" y="16"/>
                    </a:cubicBezTo>
                    <a:cubicBezTo>
                      <a:pt x="3835" y="245"/>
                      <a:pt x="401" y="3994"/>
                      <a:pt x="200" y="4624"/>
                    </a:cubicBezTo>
                    <a:cubicBezTo>
                      <a:pt x="0" y="5225"/>
                      <a:pt x="2089" y="8516"/>
                      <a:pt x="5724" y="9832"/>
                    </a:cubicBezTo>
                    <a:cubicBezTo>
                      <a:pt x="6990" y="10292"/>
                      <a:pt x="8264" y="10511"/>
                      <a:pt x="9465" y="10511"/>
                    </a:cubicBezTo>
                    <a:cubicBezTo>
                      <a:pt x="12908" y="10511"/>
                      <a:pt x="15759" y="8708"/>
                      <a:pt x="16141" y="5568"/>
                    </a:cubicBezTo>
                    <a:cubicBezTo>
                      <a:pt x="16498" y="2850"/>
                      <a:pt x="14906" y="0"/>
                      <a:pt x="99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518;p46"/>
              <p:cNvSpPr/>
              <p:nvPr/>
            </p:nvSpPr>
            <p:spPr>
              <a:xfrm>
                <a:off x="2924250" y="2526075"/>
                <a:ext cx="59500" cy="132950"/>
              </a:xfrm>
              <a:custGeom>
                <a:avLst/>
                <a:gdLst/>
                <a:ahLst/>
                <a:cxnLst/>
                <a:rect l="l" t="t" r="r" b="b"/>
                <a:pathLst>
                  <a:path w="2380" h="5318" extrusionOk="0">
                    <a:moveTo>
                      <a:pt x="1808" y="1"/>
                    </a:moveTo>
                    <a:cubicBezTo>
                      <a:pt x="1489" y="1"/>
                      <a:pt x="1110" y="47"/>
                      <a:pt x="916" y="241"/>
                    </a:cubicBezTo>
                    <a:cubicBezTo>
                      <a:pt x="573" y="584"/>
                      <a:pt x="0" y="4133"/>
                      <a:pt x="716" y="4992"/>
                    </a:cubicBezTo>
                    <a:cubicBezTo>
                      <a:pt x="901" y="5214"/>
                      <a:pt x="1108" y="5318"/>
                      <a:pt x="1307" y="5318"/>
                    </a:cubicBezTo>
                    <a:cubicBezTo>
                      <a:pt x="1875" y="5318"/>
                      <a:pt x="2380" y="4474"/>
                      <a:pt x="2147" y="3160"/>
                    </a:cubicBezTo>
                    <a:cubicBezTo>
                      <a:pt x="1975" y="2130"/>
                      <a:pt x="2032" y="1042"/>
                      <a:pt x="2347" y="40"/>
                    </a:cubicBezTo>
                    <a:cubicBezTo>
                      <a:pt x="2347" y="40"/>
                      <a:pt x="2103" y="1"/>
                      <a:pt x="180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519;p46"/>
              <p:cNvSpPr/>
              <p:nvPr/>
            </p:nvSpPr>
            <p:spPr>
              <a:xfrm>
                <a:off x="2890625" y="2328875"/>
                <a:ext cx="262600" cy="214675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8587" extrusionOk="0">
                    <a:moveTo>
                      <a:pt x="4837" y="1"/>
                    </a:moveTo>
                    <a:cubicBezTo>
                      <a:pt x="3692" y="602"/>
                      <a:pt x="2719" y="1489"/>
                      <a:pt x="2032" y="2605"/>
                    </a:cubicBezTo>
                    <a:cubicBezTo>
                      <a:pt x="945" y="4437"/>
                      <a:pt x="0" y="6612"/>
                      <a:pt x="2032" y="8587"/>
                    </a:cubicBezTo>
                    <a:cubicBezTo>
                      <a:pt x="2032" y="8587"/>
                      <a:pt x="7441" y="8129"/>
                      <a:pt x="10418" y="5839"/>
                    </a:cubicBezTo>
                    <a:cubicBezTo>
                      <a:pt x="10418" y="5839"/>
                      <a:pt x="10503" y="3779"/>
                      <a:pt x="7842" y="2405"/>
                    </a:cubicBezTo>
                    <a:cubicBezTo>
                      <a:pt x="5180" y="1003"/>
                      <a:pt x="4837" y="1"/>
                      <a:pt x="4837" y="1"/>
                    </a:cubicBezTo>
                    <a:close/>
                  </a:path>
                </a:pathLst>
              </a:custGeom>
              <a:solidFill>
                <a:srgbClr val="20272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520;p46"/>
              <p:cNvSpPr/>
              <p:nvPr/>
            </p:nvSpPr>
            <p:spPr>
              <a:xfrm>
                <a:off x="2821225" y="2327050"/>
                <a:ext cx="218225" cy="172750"/>
              </a:xfrm>
              <a:custGeom>
                <a:avLst/>
                <a:gdLst/>
                <a:ahLst/>
                <a:cxnLst/>
                <a:rect l="l" t="t" r="r" b="b"/>
                <a:pathLst>
                  <a:path w="8729" h="6910" extrusionOk="0">
                    <a:moveTo>
                      <a:pt x="3902" y="0"/>
                    </a:moveTo>
                    <a:cubicBezTo>
                      <a:pt x="3030" y="0"/>
                      <a:pt x="2221" y="123"/>
                      <a:pt x="1717" y="503"/>
                    </a:cubicBezTo>
                    <a:cubicBezTo>
                      <a:pt x="544" y="1362"/>
                      <a:pt x="0" y="3136"/>
                      <a:pt x="515" y="4853"/>
                    </a:cubicBezTo>
                    <a:cubicBezTo>
                      <a:pt x="947" y="6378"/>
                      <a:pt x="1808" y="6910"/>
                      <a:pt x="2797" y="6910"/>
                    </a:cubicBezTo>
                    <a:cubicBezTo>
                      <a:pt x="2921" y="6910"/>
                      <a:pt x="3048" y="6901"/>
                      <a:pt x="3177" y="6885"/>
                    </a:cubicBezTo>
                    <a:cubicBezTo>
                      <a:pt x="4350" y="6714"/>
                      <a:pt x="5552" y="5082"/>
                      <a:pt x="6182" y="4052"/>
                    </a:cubicBezTo>
                    <a:cubicBezTo>
                      <a:pt x="6783" y="2993"/>
                      <a:pt x="8271" y="1820"/>
                      <a:pt x="8500" y="1534"/>
                    </a:cubicBezTo>
                    <a:cubicBezTo>
                      <a:pt x="8729" y="1247"/>
                      <a:pt x="7985" y="446"/>
                      <a:pt x="7155" y="332"/>
                    </a:cubicBezTo>
                    <a:cubicBezTo>
                      <a:pt x="6338" y="217"/>
                      <a:pt x="5064" y="0"/>
                      <a:pt x="390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521;p46"/>
              <p:cNvSpPr/>
              <p:nvPr/>
            </p:nvSpPr>
            <p:spPr>
              <a:xfrm>
                <a:off x="3005100" y="2175775"/>
                <a:ext cx="284775" cy="437175"/>
              </a:xfrm>
              <a:custGeom>
                <a:avLst/>
                <a:gdLst/>
                <a:ahLst/>
                <a:cxnLst/>
                <a:rect l="l" t="t" r="r" b="b"/>
                <a:pathLst>
                  <a:path w="11391" h="17487" extrusionOk="0">
                    <a:moveTo>
                      <a:pt x="7470" y="0"/>
                    </a:moveTo>
                    <a:cubicBezTo>
                      <a:pt x="4780" y="1574"/>
                      <a:pt x="4551" y="3263"/>
                      <a:pt x="2919" y="4522"/>
                    </a:cubicBezTo>
                    <a:cubicBezTo>
                      <a:pt x="1288" y="5781"/>
                      <a:pt x="0" y="5867"/>
                      <a:pt x="172" y="6440"/>
                    </a:cubicBezTo>
                    <a:cubicBezTo>
                      <a:pt x="830" y="8386"/>
                      <a:pt x="5495" y="9044"/>
                      <a:pt x="5667" y="12307"/>
                    </a:cubicBezTo>
                    <a:cubicBezTo>
                      <a:pt x="5867" y="15598"/>
                      <a:pt x="1861" y="17487"/>
                      <a:pt x="1861" y="17487"/>
                    </a:cubicBezTo>
                    <a:cubicBezTo>
                      <a:pt x="4350" y="17401"/>
                      <a:pt x="6726" y="16313"/>
                      <a:pt x="8414" y="14453"/>
                    </a:cubicBezTo>
                    <a:cubicBezTo>
                      <a:pt x="10389" y="12278"/>
                      <a:pt x="11391" y="9388"/>
                      <a:pt x="11133" y="6468"/>
                    </a:cubicBezTo>
                    <a:cubicBezTo>
                      <a:pt x="10933" y="4322"/>
                      <a:pt x="10017" y="2347"/>
                      <a:pt x="8500" y="830"/>
                    </a:cubicBezTo>
                    <a:cubicBezTo>
                      <a:pt x="8185" y="516"/>
                      <a:pt x="7842" y="229"/>
                      <a:pt x="7470" y="0"/>
                    </a:cubicBezTo>
                    <a:close/>
                  </a:path>
                </a:pathLst>
              </a:custGeom>
              <a:solidFill>
                <a:srgbClr val="2C30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522;p46"/>
              <p:cNvSpPr/>
              <p:nvPr/>
            </p:nvSpPr>
            <p:spPr>
              <a:xfrm>
                <a:off x="2263850" y="3551500"/>
                <a:ext cx="4362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50" h="31563" extrusionOk="0">
                    <a:moveTo>
                      <a:pt x="15105" y="1"/>
                    </a:moveTo>
                    <a:cubicBezTo>
                      <a:pt x="11628" y="1"/>
                      <a:pt x="4851" y="3967"/>
                      <a:pt x="2777" y="7934"/>
                    </a:cubicBezTo>
                    <a:cubicBezTo>
                      <a:pt x="2777" y="7934"/>
                      <a:pt x="344" y="16262"/>
                      <a:pt x="172" y="22959"/>
                    </a:cubicBezTo>
                    <a:cubicBezTo>
                      <a:pt x="1" y="29684"/>
                      <a:pt x="87" y="30371"/>
                      <a:pt x="745" y="31430"/>
                    </a:cubicBezTo>
                    <a:cubicBezTo>
                      <a:pt x="799" y="31520"/>
                      <a:pt x="850" y="31562"/>
                      <a:pt x="903" y="31562"/>
                    </a:cubicBezTo>
                    <a:cubicBezTo>
                      <a:pt x="1350" y="31562"/>
                      <a:pt x="1812" y="28426"/>
                      <a:pt x="3607" y="24991"/>
                    </a:cubicBezTo>
                    <a:cubicBezTo>
                      <a:pt x="4151" y="23960"/>
                      <a:pt x="4752" y="22987"/>
                      <a:pt x="5467" y="22072"/>
                    </a:cubicBezTo>
                    <a:cubicBezTo>
                      <a:pt x="8443" y="18237"/>
                      <a:pt x="13566" y="11540"/>
                      <a:pt x="15970" y="6073"/>
                    </a:cubicBezTo>
                    <a:cubicBezTo>
                      <a:pt x="16485" y="4900"/>
                      <a:pt x="16886" y="3669"/>
                      <a:pt x="17144" y="2410"/>
                    </a:cubicBezTo>
                    <a:cubicBezTo>
                      <a:pt x="17449" y="705"/>
                      <a:pt x="16570" y="1"/>
                      <a:pt x="151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523;p46"/>
              <p:cNvSpPr/>
              <p:nvPr/>
            </p:nvSpPr>
            <p:spPr>
              <a:xfrm>
                <a:off x="2263150" y="3551500"/>
                <a:ext cx="436950" cy="789075"/>
              </a:xfrm>
              <a:custGeom>
                <a:avLst/>
                <a:gdLst/>
                <a:ahLst/>
                <a:cxnLst/>
                <a:rect l="l" t="t" r="r" b="b"/>
                <a:pathLst>
                  <a:path w="17478" h="31563" extrusionOk="0">
                    <a:moveTo>
                      <a:pt x="15132" y="1"/>
                    </a:moveTo>
                    <a:cubicBezTo>
                      <a:pt x="11653" y="1"/>
                      <a:pt x="4870" y="3967"/>
                      <a:pt x="2776" y="7934"/>
                    </a:cubicBezTo>
                    <a:cubicBezTo>
                      <a:pt x="2776" y="7934"/>
                      <a:pt x="344" y="16262"/>
                      <a:pt x="172" y="22959"/>
                    </a:cubicBezTo>
                    <a:cubicBezTo>
                      <a:pt x="0" y="29684"/>
                      <a:pt x="115" y="30371"/>
                      <a:pt x="744" y="31430"/>
                    </a:cubicBezTo>
                    <a:cubicBezTo>
                      <a:pt x="801" y="31520"/>
                      <a:pt x="855" y="31562"/>
                      <a:pt x="909" y="31562"/>
                    </a:cubicBezTo>
                    <a:cubicBezTo>
                      <a:pt x="1372" y="31562"/>
                      <a:pt x="1812" y="28426"/>
                      <a:pt x="3606" y="24991"/>
                    </a:cubicBezTo>
                    <a:cubicBezTo>
                      <a:pt x="3520" y="24934"/>
                      <a:pt x="3434" y="24876"/>
                      <a:pt x="3349" y="24790"/>
                    </a:cubicBezTo>
                    <a:cubicBezTo>
                      <a:pt x="2662" y="24247"/>
                      <a:pt x="2604" y="23245"/>
                      <a:pt x="2633" y="22358"/>
                    </a:cubicBezTo>
                    <a:cubicBezTo>
                      <a:pt x="2776" y="18151"/>
                      <a:pt x="3806" y="13514"/>
                      <a:pt x="7269" y="11139"/>
                    </a:cubicBezTo>
                    <a:cubicBezTo>
                      <a:pt x="8729" y="10166"/>
                      <a:pt x="10475" y="9679"/>
                      <a:pt x="12049" y="8907"/>
                    </a:cubicBezTo>
                    <a:cubicBezTo>
                      <a:pt x="13508" y="8220"/>
                      <a:pt x="14854" y="7247"/>
                      <a:pt x="15998" y="6073"/>
                    </a:cubicBezTo>
                    <a:cubicBezTo>
                      <a:pt x="16513" y="4900"/>
                      <a:pt x="16914" y="3669"/>
                      <a:pt x="17172" y="2410"/>
                    </a:cubicBezTo>
                    <a:cubicBezTo>
                      <a:pt x="17477" y="705"/>
                      <a:pt x="16598" y="1"/>
                      <a:pt x="15132" y="1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524;p46"/>
              <p:cNvSpPr/>
              <p:nvPr/>
            </p:nvSpPr>
            <p:spPr>
              <a:xfrm>
                <a:off x="2263750" y="2971375"/>
                <a:ext cx="652650" cy="836775"/>
              </a:xfrm>
              <a:custGeom>
                <a:avLst/>
                <a:gdLst/>
                <a:ahLst/>
                <a:cxnLst/>
                <a:rect l="l" t="t" r="r" b="b"/>
                <a:pathLst>
                  <a:path w="26106" h="33471" extrusionOk="0">
                    <a:moveTo>
                      <a:pt x="25848" y="1"/>
                    </a:moveTo>
                    <a:lnTo>
                      <a:pt x="2981" y="16428"/>
                    </a:lnTo>
                    <a:cubicBezTo>
                      <a:pt x="2981" y="16428"/>
                      <a:pt x="2724" y="21465"/>
                      <a:pt x="1836" y="26846"/>
                    </a:cubicBezTo>
                    <a:cubicBezTo>
                      <a:pt x="996" y="31944"/>
                      <a:pt x="1" y="33471"/>
                      <a:pt x="1555" y="33471"/>
                    </a:cubicBezTo>
                    <a:cubicBezTo>
                      <a:pt x="1641" y="33471"/>
                      <a:pt x="1734" y="33466"/>
                      <a:pt x="1836" y="33457"/>
                    </a:cubicBezTo>
                    <a:cubicBezTo>
                      <a:pt x="3725" y="33285"/>
                      <a:pt x="5729" y="30738"/>
                      <a:pt x="5872" y="30566"/>
                    </a:cubicBezTo>
                    <a:lnTo>
                      <a:pt x="5872" y="30566"/>
                    </a:lnTo>
                    <a:cubicBezTo>
                      <a:pt x="5757" y="30738"/>
                      <a:pt x="4727" y="32427"/>
                      <a:pt x="5442" y="32656"/>
                    </a:cubicBezTo>
                    <a:cubicBezTo>
                      <a:pt x="5486" y="32670"/>
                      <a:pt x="5537" y="32678"/>
                      <a:pt x="5595" y="32678"/>
                    </a:cubicBezTo>
                    <a:cubicBezTo>
                      <a:pt x="6544" y="32678"/>
                      <a:pt x="9416" y="30772"/>
                      <a:pt x="11195" y="28992"/>
                    </a:cubicBezTo>
                    <a:lnTo>
                      <a:pt x="11195" y="28992"/>
                    </a:lnTo>
                    <a:cubicBezTo>
                      <a:pt x="10851" y="29422"/>
                      <a:pt x="10479" y="30023"/>
                      <a:pt x="10851" y="30280"/>
                    </a:cubicBezTo>
                    <a:cubicBezTo>
                      <a:pt x="10892" y="30309"/>
                      <a:pt x="10956" y="30324"/>
                      <a:pt x="11043" y="30324"/>
                    </a:cubicBezTo>
                    <a:cubicBezTo>
                      <a:pt x="11380" y="30324"/>
                      <a:pt x="12051" y="30095"/>
                      <a:pt x="12941" y="29593"/>
                    </a:cubicBezTo>
                    <a:cubicBezTo>
                      <a:pt x="15144" y="28305"/>
                      <a:pt x="18693" y="25272"/>
                      <a:pt x="21698" y="19863"/>
                    </a:cubicBezTo>
                    <a:cubicBezTo>
                      <a:pt x="22499" y="18403"/>
                      <a:pt x="23158" y="16886"/>
                      <a:pt x="23673" y="15312"/>
                    </a:cubicBezTo>
                    <a:cubicBezTo>
                      <a:pt x="26105" y="7957"/>
                      <a:pt x="25848" y="1"/>
                      <a:pt x="258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525;p46"/>
              <p:cNvSpPr/>
              <p:nvPr/>
            </p:nvSpPr>
            <p:spPr>
              <a:xfrm>
                <a:off x="2264825" y="2970675"/>
                <a:ext cx="651575" cy="836875"/>
              </a:xfrm>
              <a:custGeom>
                <a:avLst/>
                <a:gdLst/>
                <a:ahLst/>
                <a:cxnLst/>
                <a:rect l="l" t="t" r="r" b="b"/>
                <a:pathLst>
                  <a:path w="26063" h="33475" extrusionOk="0">
                    <a:moveTo>
                      <a:pt x="25834" y="0"/>
                    </a:moveTo>
                    <a:lnTo>
                      <a:pt x="2967" y="16428"/>
                    </a:lnTo>
                    <a:cubicBezTo>
                      <a:pt x="2967" y="16428"/>
                      <a:pt x="2709" y="21465"/>
                      <a:pt x="1822" y="26845"/>
                    </a:cubicBezTo>
                    <a:cubicBezTo>
                      <a:pt x="987" y="31909"/>
                      <a:pt x="0" y="33474"/>
                      <a:pt x="1509" y="33474"/>
                    </a:cubicBezTo>
                    <a:cubicBezTo>
                      <a:pt x="1603" y="33474"/>
                      <a:pt x="1707" y="33468"/>
                      <a:pt x="1822" y="33456"/>
                    </a:cubicBezTo>
                    <a:cubicBezTo>
                      <a:pt x="3682" y="33313"/>
                      <a:pt x="5686" y="30766"/>
                      <a:pt x="5829" y="30566"/>
                    </a:cubicBezTo>
                    <a:lnTo>
                      <a:pt x="5829" y="30566"/>
                    </a:lnTo>
                    <a:cubicBezTo>
                      <a:pt x="5743" y="30737"/>
                      <a:pt x="4713" y="32426"/>
                      <a:pt x="5428" y="32684"/>
                    </a:cubicBezTo>
                    <a:cubicBezTo>
                      <a:pt x="5465" y="32695"/>
                      <a:pt x="5509" y="32701"/>
                      <a:pt x="5559" y="32701"/>
                    </a:cubicBezTo>
                    <a:cubicBezTo>
                      <a:pt x="6468" y="32701"/>
                      <a:pt x="9390" y="30782"/>
                      <a:pt x="11180" y="28992"/>
                    </a:cubicBezTo>
                    <a:lnTo>
                      <a:pt x="11180" y="28992"/>
                    </a:lnTo>
                    <a:cubicBezTo>
                      <a:pt x="10837" y="29450"/>
                      <a:pt x="10465" y="30022"/>
                      <a:pt x="10837" y="30280"/>
                    </a:cubicBezTo>
                    <a:cubicBezTo>
                      <a:pt x="10880" y="30316"/>
                      <a:pt x="10949" y="30335"/>
                      <a:pt x="11042" y="30335"/>
                    </a:cubicBezTo>
                    <a:cubicBezTo>
                      <a:pt x="11384" y="30335"/>
                      <a:pt x="12049" y="30087"/>
                      <a:pt x="12926" y="29593"/>
                    </a:cubicBezTo>
                    <a:cubicBezTo>
                      <a:pt x="12554" y="29535"/>
                      <a:pt x="12211" y="29364"/>
                      <a:pt x="12010" y="29078"/>
                    </a:cubicBezTo>
                    <a:cubicBezTo>
                      <a:pt x="11610" y="28534"/>
                      <a:pt x="11638" y="27790"/>
                      <a:pt x="12068" y="27275"/>
                    </a:cubicBezTo>
                    <a:lnTo>
                      <a:pt x="12068" y="27275"/>
                    </a:lnTo>
                    <a:lnTo>
                      <a:pt x="9149" y="29535"/>
                    </a:lnTo>
                    <a:cubicBezTo>
                      <a:pt x="8920" y="29764"/>
                      <a:pt x="8605" y="29907"/>
                      <a:pt x="8290" y="29993"/>
                    </a:cubicBezTo>
                    <a:cubicBezTo>
                      <a:pt x="8252" y="29998"/>
                      <a:pt x="8214" y="30000"/>
                      <a:pt x="8178" y="30000"/>
                    </a:cubicBezTo>
                    <a:cubicBezTo>
                      <a:pt x="7233" y="30000"/>
                      <a:pt x="6895" y="28610"/>
                      <a:pt x="7088" y="27618"/>
                    </a:cubicBezTo>
                    <a:cubicBezTo>
                      <a:pt x="7431" y="25758"/>
                      <a:pt x="8376" y="24041"/>
                      <a:pt x="9750" y="22724"/>
                    </a:cubicBezTo>
                    <a:cubicBezTo>
                      <a:pt x="10923" y="21608"/>
                      <a:pt x="12468" y="20721"/>
                      <a:pt x="12955" y="19147"/>
                    </a:cubicBezTo>
                    <a:cubicBezTo>
                      <a:pt x="13285" y="19281"/>
                      <a:pt x="13625" y="19345"/>
                      <a:pt x="13961" y="19345"/>
                    </a:cubicBezTo>
                    <a:cubicBezTo>
                      <a:pt x="15052" y="19345"/>
                      <a:pt x="16088" y="18674"/>
                      <a:pt x="16504" y="17601"/>
                    </a:cubicBezTo>
                    <a:cubicBezTo>
                      <a:pt x="16786" y="17669"/>
                      <a:pt x="17069" y="17702"/>
                      <a:pt x="17347" y="17702"/>
                    </a:cubicBezTo>
                    <a:cubicBezTo>
                      <a:pt x="18822" y="17702"/>
                      <a:pt x="20181" y="16784"/>
                      <a:pt x="20711" y="15340"/>
                    </a:cubicBezTo>
                    <a:lnTo>
                      <a:pt x="20711" y="15340"/>
                    </a:lnTo>
                    <a:cubicBezTo>
                      <a:pt x="20598" y="15699"/>
                      <a:pt x="20907" y="15819"/>
                      <a:pt x="21359" y="15819"/>
                    </a:cubicBezTo>
                    <a:cubicBezTo>
                      <a:pt x="22171" y="15819"/>
                      <a:pt x="23444" y="15432"/>
                      <a:pt x="23573" y="15340"/>
                    </a:cubicBezTo>
                    <a:lnTo>
                      <a:pt x="23630" y="15340"/>
                    </a:lnTo>
                    <a:cubicBezTo>
                      <a:pt x="26062" y="7985"/>
                      <a:pt x="25834" y="1"/>
                      <a:pt x="25834" y="0"/>
                    </a:cubicBezTo>
                    <a:close/>
                  </a:path>
                </a:pathLst>
              </a:custGeom>
              <a:solidFill>
                <a:srgbClr val="000000">
                  <a:alpha val="322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526;p46"/>
              <p:cNvSpPr/>
              <p:nvPr/>
            </p:nvSpPr>
            <p:spPr>
              <a:xfrm>
                <a:off x="2306650" y="2677075"/>
                <a:ext cx="643375" cy="853875"/>
              </a:xfrm>
              <a:custGeom>
                <a:avLst/>
                <a:gdLst/>
                <a:ahLst/>
                <a:cxnLst/>
                <a:rect l="l" t="t" r="r" b="b"/>
                <a:pathLst>
                  <a:path w="25735" h="34155" extrusionOk="0">
                    <a:moveTo>
                      <a:pt x="17912" y="0"/>
                    </a:moveTo>
                    <a:cubicBezTo>
                      <a:pt x="14607" y="0"/>
                      <a:pt x="8543" y="1610"/>
                      <a:pt x="4728" y="10914"/>
                    </a:cubicBezTo>
                    <a:cubicBezTo>
                      <a:pt x="1" y="22400"/>
                      <a:pt x="461" y="34155"/>
                      <a:pt x="2670" y="34155"/>
                    </a:cubicBezTo>
                    <a:cubicBezTo>
                      <a:pt x="2735" y="34155"/>
                      <a:pt x="2801" y="34145"/>
                      <a:pt x="2868" y="34125"/>
                    </a:cubicBezTo>
                    <a:cubicBezTo>
                      <a:pt x="5100" y="33466"/>
                      <a:pt x="6073" y="29717"/>
                      <a:pt x="6216" y="29231"/>
                    </a:cubicBezTo>
                    <a:lnTo>
                      <a:pt x="6216" y="29231"/>
                    </a:lnTo>
                    <a:cubicBezTo>
                      <a:pt x="6141" y="29610"/>
                      <a:pt x="5775" y="31971"/>
                      <a:pt x="7165" y="31971"/>
                    </a:cubicBezTo>
                    <a:cubicBezTo>
                      <a:pt x="7350" y="31971"/>
                      <a:pt x="7566" y="31929"/>
                      <a:pt x="7819" y="31835"/>
                    </a:cubicBezTo>
                    <a:cubicBezTo>
                      <a:pt x="8162" y="31663"/>
                      <a:pt x="8477" y="31463"/>
                      <a:pt x="8763" y="31177"/>
                    </a:cubicBezTo>
                    <a:cubicBezTo>
                      <a:pt x="10480" y="29546"/>
                      <a:pt x="11511" y="25740"/>
                      <a:pt x="11511" y="25739"/>
                    </a:cubicBezTo>
                    <a:lnTo>
                      <a:pt x="11511" y="25739"/>
                    </a:lnTo>
                    <a:cubicBezTo>
                      <a:pt x="11511" y="25740"/>
                      <a:pt x="10966" y="29661"/>
                      <a:pt x="12275" y="29661"/>
                    </a:cubicBezTo>
                    <a:cubicBezTo>
                      <a:pt x="12340" y="29661"/>
                      <a:pt x="12409" y="29652"/>
                      <a:pt x="12484" y="29631"/>
                    </a:cubicBezTo>
                    <a:cubicBezTo>
                      <a:pt x="14086" y="29174"/>
                      <a:pt x="16032" y="23967"/>
                      <a:pt x="16033" y="23965"/>
                    </a:cubicBezTo>
                    <a:lnTo>
                      <a:pt x="16033" y="23965"/>
                    </a:lnTo>
                    <a:cubicBezTo>
                      <a:pt x="16032" y="23966"/>
                      <a:pt x="14715" y="28030"/>
                      <a:pt x="16492" y="28030"/>
                    </a:cubicBezTo>
                    <a:cubicBezTo>
                      <a:pt x="16510" y="28030"/>
                      <a:pt x="16529" y="28030"/>
                      <a:pt x="16548" y="28029"/>
                    </a:cubicBezTo>
                    <a:cubicBezTo>
                      <a:pt x="18007" y="27971"/>
                      <a:pt x="19066" y="24966"/>
                      <a:pt x="19467" y="23679"/>
                    </a:cubicBezTo>
                    <a:lnTo>
                      <a:pt x="19467" y="23679"/>
                    </a:lnTo>
                    <a:cubicBezTo>
                      <a:pt x="19274" y="24506"/>
                      <a:pt x="19081" y="25917"/>
                      <a:pt x="20116" y="25917"/>
                    </a:cubicBezTo>
                    <a:cubicBezTo>
                      <a:pt x="20156" y="25917"/>
                      <a:pt x="20197" y="25915"/>
                      <a:pt x="20240" y="25911"/>
                    </a:cubicBezTo>
                    <a:cubicBezTo>
                      <a:pt x="21900" y="25739"/>
                      <a:pt x="22901" y="22019"/>
                      <a:pt x="24304" y="17182"/>
                    </a:cubicBezTo>
                    <a:cubicBezTo>
                      <a:pt x="25735" y="12317"/>
                      <a:pt x="25334" y="1756"/>
                      <a:pt x="19896" y="211"/>
                    </a:cubicBezTo>
                    <a:lnTo>
                      <a:pt x="19696" y="182"/>
                    </a:lnTo>
                    <a:cubicBezTo>
                      <a:pt x="19289" y="86"/>
                      <a:pt x="18674" y="0"/>
                      <a:pt x="179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527;p46"/>
              <p:cNvSpPr/>
              <p:nvPr/>
            </p:nvSpPr>
            <p:spPr>
              <a:xfrm>
                <a:off x="2837675" y="2132825"/>
                <a:ext cx="32925" cy="81625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3265" extrusionOk="0">
                    <a:moveTo>
                      <a:pt x="840" y="0"/>
                    </a:moveTo>
                    <a:cubicBezTo>
                      <a:pt x="532" y="0"/>
                      <a:pt x="227" y="678"/>
                      <a:pt x="115" y="1575"/>
                    </a:cubicBezTo>
                    <a:cubicBezTo>
                      <a:pt x="0" y="2463"/>
                      <a:pt x="172" y="3235"/>
                      <a:pt x="458" y="3264"/>
                    </a:cubicBezTo>
                    <a:cubicBezTo>
                      <a:pt x="465" y="3264"/>
                      <a:pt x="471" y="3265"/>
                      <a:pt x="477" y="3265"/>
                    </a:cubicBezTo>
                    <a:cubicBezTo>
                      <a:pt x="787" y="3265"/>
                      <a:pt x="1119" y="2587"/>
                      <a:pt x="1231" y="1690"/>
                    </a:cubicBezTo>
                    <a:cubicBezTo>
                      <a:pt x="1317" y="803"/>
                      <a:pt x="1174" y="30"/>
                      <a:pt x="859" y="1"/>
                    </a:cubicBezTo>
                    <a:cubicBezTo>
                      <a:pt x="853" y="1"/>
                      <a:pt x="846" y="0"/>
                      <a:pt x="8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5" name="Google Shape;17068;p104"/>
          <p:cNvGrpSpPr/>
          <p:nvPr/>
        </p:nvGrpSpPr>
        <p:grpSpPr>
          <a:xfrm>
            <a:off x="7111059" y="1277889"/>
            <a:ext cx="1956741" cy="3709991"/>
            <a:chOff x="7521110" y="2906131"/>
            <a:chExt cx="175400" cy="370053"/>
          </a:xfrm>
        </p:grpSpPr>
        <p:sp>
          <p:nvSpPr>
            <p:cNvPr id="36" name="Google Shape;17069;p104"/>
            <p:cNvSpPr/>
            <p:nvPr/>
          </p:nvSpPr>
          <p:spPr>
            <a:xfrm>
              <a:off x="7590646" y="3215698"/>
              <a:ext cx="36302" cy="54453"/>
            </a:xfrm>
            <a:custGeom>
              <a:avLst/>
              <a:gdLst/>
              <a:ahLst/>
              <a:cxnLst/>
              <a:rect l="l" t="t" r="r" b="b"/>
              <a:pathLst>
                <a:path w="1384" h="2076" extrusionOk="0">
                  <a:moveTo>
                    <a:pt x="1" y="0"/>
                  </a:moveTo>
                  <a:lnTo>
                    <a:pt x="1" y="2075"/>
                  </a:lnTo>
                  <a:lnTo>
                    <a:pt x="1384" y="2075"/>
                  </a:lnTo>
                  <a:lnTo>
                    <a:pt x="1384" y="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070;p104"/>
            <p:cNvSpPr/>
            <p:nvPr/>
          </p:nvSpPr>
          <p:spPr>
            <a:xfrm>
              <a:off x="7608797" y="3233823"/>
              <a:ext cx="18151" cy="36329"/>
            </a:xfrm>
            <a:custGeom>
              <a:avLst/>
              <a:gdLst/>
              <a:ahLst/>
              <a:cxnLst/>
              <a:rect l="l" t="t" r="r" b="b"/>
              <a:pathLst>
                <a:path w="692" h="1385" extrusionOk="0">
                  <a:moveTo>
                    <a:pt x="231" y="1"/>
                  </a:moveTo>
                  <a:cubicBezTo>
                    <a:pt x="102" y="1"/>
                    <a:pt x="0" y="103"/>
                    <a:pt x="0" y="231"/>
                  </a:cubicBezTo>
                  <a:lnTo>
                    <a:pt x="0" y="1384"/>
                  </a:lnTo>
                  <a:lnTo>
                    <a:pt x="692" y="1384"/>
                  </a:lnTo>
                  <a:lnTo>
                    <a:pt x="692" y="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071;p104"/>
            <p:cNvSpPr/>
            <p:nvPr/>
          </p:nvSpPr>
          <p:spPr>
            <a:xfrm>
              <a:off x="7570554" y="3264066"/>
              <a:ext cx="76513" cy="12118"/>
            </a:xfrm>
            <a:custGeom>
              <a:avLst/>
              <a:gdLst/>
              <a:ahLst/>
              <a:cxnLst/>
              <a:rect l="l" t="t" r="r" b="b"/>
              <a:pathLst>
                <a:path w="2917" h="462" extrusionOk="0">
                  <a:moveTo>
                    <a:pt x="306" y="1"/>
                  </a:moveTo>
                  <a:cubicBezTo>
                    <a:pt x="0" y="1"/>
                    <a:pt x="0" y="462"/>
                    <a:pt x="306" y="462"/>
                  </a:cubicBezTo>
                  <a:lnTo>
                    <a:pt x="2611" y="462"/>
                  </a:lnTo>
                  <a:cubicBezTo>
                    <a:pt x="2916" y="462"/>
                    <a:pt x="2916" y="1"/>
                    <a:pt x="2611" y="1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7072;p104"/>
            <p:cNvSpPr/>
            <p:nvPr/>
          </p:nvSpPr>
          <p:spPr>
            <a:xfrm>
              <a:off x="7526094" y="3064351"/>
              <a:ext cx="165433" cy="109038"/>
            </a:xfrm>
            <a:custGeom>
              <a:avLst/>
              <a:gdLst/>
              <a:ahLst/>
              <a:cxnLst/>
              <a:rect l="l" t="t" r="r" b="b"/>
              <a:pathLst>
                <a:path w="6307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6028" y="4157"/>
                  </a:lnTo>
                  <a:cubicBezTo>
                    <a:pt x="6198" y="4157"/>
                    <a:pt x="6306" y="3987"/>
                    <a:pt x="6238" y="3831"/>
                  </a:cubicBezTo>
                  <a:lnTo>
                    <a:pt x="4536" y="0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7073;p104"/>
            <p:cNvSpPr/>
            <p:nvPr/>
          </p:nvSpPr>
          <p:spPr>
            <a:xfrm>
              <a:off x="7521110" y="3173363"/>
              <a:ext cx="175400" cy="48394"/>
            </a:xfrm>
            <a:custGeom>
              <a:avLst/>
              <a:gdLst/>
              <a:ahLst/>
              <a:cxnLst/>
              <a:rect l="l" t="t" r="r" b="b"/>
              <a:pathLst>
                <a:path w="6687" h="1845" extrusionOk="0">
                  <a:moveTo>
                    <a:pt x="1004" y="1"/>
                  </a:moveTo>
                  <a:lnTo>
                    <a:pt x="95" y="1492"/>
                  </a:lnTo>
                  <a:cubicBezTo>
                    <a:pt x="0" y="1648"/>
                    <a:pt x="109" y="1845"/>
                    <a:pt x="292" y="1845"/>
                  </a:cubicBezTo>
                  <a:lnTo>
                    <a:pt x="6395" y="1845"/>
                  </a:lnTo>
                  <a:cubicBezTo>
                    <a:pt x="6578" y="1845"/>
                    <a:pt x="6686" y="1648"/>
                    <a:pt x="6591" y="1492"/>
                  </a:cubicBezTo>
                  <a:lnTo>
                    <a:pt x="5683" y="1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7074;p104"/>
            <p:cNvSpPr/>
            <p:nvPr/>
          </p:nvSpPr>
          <p:spPr>
            <a:xfrm>
              <a:off x="7521110" y="3173363"/>
              <a:ext cx="156541" cy="48421"/>
            </a:xfrm>
            <a:custGeom>
              <a:avLst/>
              <a:gdLst/>
              <a:ahLst/>
              <a:cxnLst/>
              <a:rect l="l" t="t" r="r" b="b"/>
              <a:pathLst>
                <a:path w="5968" h="1846" extrusionOk="0">
                  <a:moveTo>
                    <a:pt x="1004" y="1"/>
                  </a:moveTo>
                  <a:lnTo>
                    <a:pt x="95" y="1499"/>
                  </a:lnTo>
                  <a:cubicBezTo>
                    <a:pt x="0" y="1648"/>
                    <a:pt x="116" y="1845"/>
                    <a:pt x="292" y="1845"/>
                  </a:cubicBezTo>
                  <a:lnTo>
                    <a:pt x="2484" y="1845"/>
                  </a:lnTo>
                  <a:cubicBezTo>
                    <a:pt x="2432" y="1838"/>
                    <a:pt x="2402" y="1643"/>
                    <a:pt x="2435" y="1492"/>
                  </a:cubicBezTo>
                  <a:lnTo>
                    <a:pt x="2577" y="651"/>
                  </a:lnTo>
                  <a:cubicBezTo>
                    <a:pt x="2591" y="543"/>
                    <a:pt x="2692" y="462"/>
                    <a:pt x="2801" y="462"/>
                  </a:cubicBezTo>
                  <a:lnTo>
                    <a:pt x="5967" y="462"/>
                  </a:lnTo>
                  <a:lnTo>
                    <a:pt x="5683" y="1"/>
                  </a:lnTo>
                  <a:close/>
                  <a:moveTo>
                    <a:pt x="2484" y="1845"/>
                  </a:moveTo>
                  <a:cubicBezTo>
                    <a:pt x="2484" y="1845"/>
                    <a:pt x="2485" y="1845"/>
                    <a:pt x="2486" y="1845"/>
                  </a:cubicBezTo>
                  <a:cubicBezTo>
                    <a:pt x="2487" y="1845"/>
                    <a:pt x="2488" y="1845"/>
                    <a:pt x="2489" y="18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075;p104"/>
            <p:cNvSpPr/>
            <p:nvPr/>
          </p:nvSpPr>
          <p:spPr>
            <a:xfrm>
              <a:off x="7526094" y="3064351"/>
              <a:ext cx="135189" cy="109038"/>
            </a:xfrm>
            <a:custGeom>
              <a:avLst/>
              <a:gdLst/>
              <a:ahLst/>
              <a:cxnLst/>
              <a:rect l="l" t="t" r="r" b="b"/>
              <a:pathLst>
                <a:path w="5154" h="4157" extrusionOk="0">
                  <a:moveTo>
                    <a:pt x="1770" y="0"/>
                  </a:moveTo>
                  <a:lnTo>
                    <a:pt x="68" y="3831"/>
                  </a:lnTo>
                  <a:cubicBezTo>
                    <a:pt x="0" y="3987"/>
                    <a:pt x="109" y="4157"/>
                    <a:pt x="278" y="4157"/>
                  </a:cubicBezTo>
                  <a:lnTo>
                    <a:pt x="2346" y="4157"/>
                  </a:lnTo>
                  <a:cubicBezTo>
                    <a:pt x="2299" y="4157"/>
                    <a:pt x="2265" y="3980"/>
                    <a:pt x="2285" y="3831"/>
                  </a:cubicBezTo>
                  <a:lnTo>
                    <a:pt x="2563" y="1587"/>
                  </a:lnTo>
                  <a:cubicBezTo>
                    <a:pt x="2583" y="1476"/>
                    <a:pt x="2672" y="1390"/>
                    <a:pt x="2781" y="1390"/>
                  </a:cubicBezTo>
                  <a:cubicBezTo>
                    <a:pt x="2786" y="1390"/>
                    <a:pt x="2790" y="1390"/>
                    <a:pt x="2794" y="1390"/>
                  </a:cubicBezTo>
                  <a:lnTo>
                    <a:pt x="5154" y="1390"/>
                  </a:lnTo>
                  <a:lnTo>
                    <a:pt x="4536" y="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076;p104"/>
            <p:cNvSpPr/>
            <p:nvPr/>
          </p:nvSpPr>
          <p:spPr>
            <a:xfrm>
              <a:off x="7537635" y="2906131"/>
              <a:ext cx="142140" cy="182587"/>
            </a:xfrm>
            <a:custGeom>
              <a:avLst/>
              <a:gdLst/>
              <a:ahLst/>
              <a:cxnLst/>
              <a:rect l="l" t="t" r="r" b="b"/>
              <a:pathLst>
                <a:path w="5419" h="6961" extrusionOk="0">
                  <a:moveTo>
                    <a:pt x="2713" y="1"/>
                  </a:moveTo>
                  <a:cubicBezTo>
                    <a:pt x="2623" y="1"/>
                    <a:pt x="2534" y="52"/>
                    <a:pt x="2496" y="153"/>
                  </a:cubicBezTo>
                  <a:lnTo>
                    <a:pt x="62" y="6649"/>
                  </a:lnTo>
                  <a:cubicBezTo>
                    <a:pt x="1" y="6798"/>
                    <a:pt x="116" y="6961"/>
                    <a:pt x="279" y="6961"/>
                  </a:cubicBezTo>
                  <a:lnTo>
                    <a:pt x="5147" y="6961"/>
                  </a:lnTo>
                  <a:cubicBezTo>
                    <a:pt x="5310" y="6961"/>
                    <a:pt x="5419" y="6798"/>
                    <a:pt x="5364" y="6649"/>
                  </a:cubicBezTo>
                  <a:lnTo>
                    <a:pt x="2930" y="153"/>
                  </a:lnTo>
                  <a:cubicBezTo>
                    <a:pt x="2893" y="52"/>
                    <a:pt x="2803" y="1"/>
                    <a:pt x="2713" y="1"/>
                  </a:cubicBez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7077;p104"/>
            <p:cNvSpPr/>
            <p:nvPr/>
          </p:nvSpPr>
          <p:spPr>
            <a:xfrm>
              <a:off x="7537635" y="2906210"/>
              <a:ext cx="71188" cy="182508"/>
            </a:xfrm>
            <a:custGeom>
              <a:avLst/>
              <a:gdLst/>
              <a:ahLst/>
              <a:cxnLst/>
              <a:rect l="l" t="t" r="r" b="b"/>
              <a:pathLst>
                <a:path w="2714" h="6958" extrusionOk="0">
                  <a:moveTo>
                    <a:pt x="2699" y="1"/>
                  </a:moveTo>
                  <a:cubicBezTo>
                    <a:pt x="2610" y="1"/>
                    <a:pt x="2528" y="60"/>
                    <a:pt x="2496" y="150"/>
                  </a:cubicBezTo>
                  <a:lnTo>
                    <a:pt x="62" y="6646"/>
                  </a:lnTo>
                  <a:cubicBezTo>
                    <a:pt x="1" y="6795"/>
                    <a:pt x="116" y="6958"/>
                    <a:pt x="279" y="6958"/>
                  </a:cubicBezTo>
                  <a:lnTo>
                    <a:pt x="2028" y="6958"/>
                  </a:lnTo>
                  <a:cubicBezTo>
                    <a:pt x="1981" y="6958"/>
                    <a:pt x="1954" y="6795"/>
                    <a:pt x="1967" y="6646"/>
                  </a:cubicBezTo>
                  <a:lnTo>
                    <a:pt x="2652" y="150"/>
                  </a:lnTo>
                  <a:cubicBezTo>
                    <a:pt x="2666" y="49"/>
                    <a:pt x="2686" y="1"/>
                    <a:pt x="2713" y="1"/>
                  </a:cubicBezTo>
                  <a:cubicBezTo>
                    <a:pt x="2708" y="1"/>
                    <a:pt x="2704" y="1"/>
                    <a:pt x="2699" y="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" name="Google Shape;902;p37"/>
          <p:cNvGrpSpPr/>
          <p:nvPr/>
        </p:nvGrpSpPr>
        <p:grpSpPr>
          <a:xfrm>
            <a:off x="1433" y="2899755"/>
            <a:ext cx="1779868" cy="2315969"/>
            <a:chOff x="4048209" y="1327361"/>
            <a:chExt cx="3486698" cy="3477455"/>
          </a:xfrm>
        </p:grpSpPr>
        <p:grpSp>
          <p:nvGrpSpPr>
            <p:cNvPr id="46" name="Google Shape;903;p37"/>
            <p:cNvGrpSpPr/>
            <p:nvPr/>
          </p:nvGrpSpPr>
          <p:grpSpPr>
            <a:xfrm>
              <a:off x="4048209" y="1413837"/>
              <a:ext cx="3486698" cy="3390980"/>
              <a:chOff x="4048209" y="1413837"/>
              <a:chExt cx="3486698" cy="3390980"/>
            </a:xfrm>
          </p:grpSpPr>
          <p:sp>
            <p:nvSpPr>
              <p:cNvPr id="69" name="Google Shape;904;p37"/>
              <p:cNvSpPr/>
              <p:nvPr/>
            </p:nvSpPr>
            <p:spPr>
              <a:xfrm rot="531256">
                <a:off x="6111230" y="1784349"/>
                <a:ext cx="645897" cy="1594695"/>
              </a:xfrm>
              <a:custGeom>
                <a:avLst/>
                <a:gdLst/>
                <a:ahLst/>
                <a:cxnLst/>
                <a:rect l="l" t="t" r="r" b="b"/>
                <a:pathLst>
                  <a:path w="10922" h="26966" extrusionOk="0">
                    <a:moveTo>
                      <a:pt x="2600" y="0"/>
                    </a:moveTo>
                    <a:cubicBezTo>
                      <a:pt x="2346" y="0"/>
                      <a:pt x="2086" y="76"/>
                      <a:pt x="1832" y="253"/>
                    </a:cubicBezTo>
                    <a:cubicBezTo>
                      <a:pt x="1" y="1528"/>
                      <a:pt x="3401" y="5223"/>
                      <a:pt x="4513" y="6139"/>
                    </a:cubicBezTo>
                    <a:cubicBezTo>
                      <a:pt x="4546" y="6139"/>
                      <a:pt x="4546" y="6171"/>
                      <a:pt x="4578" y="6171"/>
                    </a:cubicBezTo>
                    <a:cubicBezTo>
                      <a:pt x="4905" y="7152"/>
                      <a:pt x="5232" y="8133"/>
                      <a:pt x="5494" y="9114"/>
                    </a:cubicBezTo>
                    <a:cubicBezTo>
                      <a:pt x="4685" y="8044"/>
                      <a:pt x="3272" y="6495"/>
                      <a:pt x="2169" y="6495"/>
                    </a:cubicBezTo>
                    <a:cubicBezTo>
                      <a:pt x="1890" y="6495"/>
                      <a:pt x="1631" y="6594"/>
                      <a:pt x="1407" y="6825"/>
                    </a:cubicBezTo>
                    <a:cubicBezTo>
                      <a:pt x="622" y="7675"/>
                      <a:pt x="1374" y="8820"/>
                      <a:pt x="2126" y="9278"/>
                    </a:cubicBezTo>
                    <a:cubicBezTo>
                      <a:pt x="3238" y="9932"/>
                      <a:pt x="4448" y="10389"/>
                      <a:pt x="5690" y="10618"/>
                    </a:cubicBezTo>
                    <a:lnTo>
                      <a:pt x="5886" y="10618"/>
                    </a:lnTo>
                    <a:cubicBezTo>
                      <a:pt x="6213" y="11992"/>
                      <a:pt x="6442" y="13430"/>
                      <a:pt x="6540" y="14869"/>
                    </a:cubicBezTo>
                    <a:lnTo>
                      <a:pt x="6540" y="14934"/>
                    </a:lnTo>
                    <a:cubicBezTo>
                      <a:pt x="6030" y="14012"/>
                      <a:pt x="5268" y="12800"/>
                      <a:pt x="4561" y="12800"/>
                    </a:cubicBezTo>
                    <a:cubicBezTo>
                      <a:pt x="4316" y="12800"/>
                      <a:pt x="4078" y="12946"/>
                      <a:pt x="3859" y="13299"/>
                    </a:cubicBezTo>
                    <a:cubicBezTo>
                      <a:pt x="3009" y="14705"/>
                      <a:pt x="5494" y="16177"/>
                      <a:pt x="6508" y="16798"/>
                    </a:cubicBezTo>
                    <a:cubicBezTo>
                      <a:pt x="6475" y="17648"/>
                      <a:pt x="6410" y="18498"/>
                      <a:pt x="6279" y="19316"/>
                    </a:cubicBezTo>
                    <a:cubicBezTo>
                      <a:pt x="6246" y="18858"/>
                      <a:pt x="6115" y="18400"/>
                      <a:pt x="5854" y="18008"/>
                    </a:cubicBezTo>
                    <a:cubicBezTo>
                      <a:pt x="5664" y="17734"/>
                      <a:pt x="5215" y="17486"/>
                      <a:pt x="4824" y="17486"/>
                    </a:cubicBezTo>
                    <a:cubicBezTo>
                      <a:pt x="4609" y="17486"/>
                      <a:pt x="4412" y="17561"/>
                      <a:pt x="4284" y="17746"/>
                    </a:cubicBezTo>
                    <a:cubicBezTo>
                      <a:pt x="3892" y="18270"/>
                      <a:pt x="4415" y="19054"/>
                      <a:pt x="4677" y="19512"/>
                    </a:cubicBezTo>
                    <a:cubicBezTo>
                      <a:pt x="5004" y="20068"/>
                      <a:pt x="5429" y="20591"/>
                      <a:pt x="5886" y="21049"/>
                    </a:cubicBezTo>
                    <a:cubicBezTo>
                      <a:pt x="5919" y="21049"/>
                      <a:pt x="5952" y="21082"/>
                      <a:pt x="6017" y="21082"/>
                    </a:cubicBezTo>
                    <a:cubicBezTo>
                      <a:pt x="5658" y="22913"/>
                      <a:pt x="5200" y="24744"/>
                      <a:pt x="4807" y="26608"/>
                    </a:cubicBezTo>
                    <a:cubicBezTo>
                      <a:pt x="4769" y="26821"/>
                      <a:pt x="4949" y="26966"/>
                      <a:pt x="5122" y="26966"/>
                    </a:cubicBezTo>
                    <a:cubicBezTo>
                      <a:pt x="5241" y="26966"/>
                      <a:pt x="5356" y="26898"/>
                      <a:pt x="5396" y="26738"/>
                    </a:cubicBezTo>
                    <a:cubicBezTo>
                      <a:pt x="5952" y="24090"/>
                      <a:pt x="6704" y="21441"/>
                      <a:pt x="7031" y="18760"/>
                    </a:cubicBezTo>
                    <a:cubicBezTo>
                      <a:pt x="7069" y="18798"/>
                      <a:pt x="7119" y="18814"/>
                      <a:pt x="7173" y="18814"/>
                    </a:cubicBezTo>
                    <a:cubicBezTo>
                      <a:pt x="7211" y="18814"/>
                      <a:pt x="7252" y="18806"/>
                      <a:pt x="7292" y="18793"/>
                    </a:cubicBezTo>
                    <a:cubicBezTo>
                      <a:pt x="8110" y="18466"/>
                      <a:pt x="10889" y="18400"/>
                      <a:pt x="10399" y="16896"/>
                    </a:cubicBezTo>
                    <a:cubicBezTo>
                      <a:pt x="10239" y="16347"/>
                      <a:pt x="9726" y="16022"/>
                      <a:pt x="9198" y="16022"/>
                    </a:cubicBezTo>
                    <a:cubicBezTo>
                      <a:pt x="8971" y="16022"/>
                      <a:pt x="8741" y="16082"/>
                      <a:pt x="8535" y="16210"/>
                    </a:cubicBezTo>
                    <a:cubicBezTo>
                      <a:pt x="8012" y="16537"/>
                      <a:pt x="7521" y="16962"/>
                      <a:pt x="7129" y="17452"/>
                    </a:cubicBezTo>
                    <a:cubicBezTo>
                      <a:pt x="7194" y="16602"/>
                      <a:pt x="7194" y="15752"/>
                      <a:pt x="7129" y="14902"/>
                    </a:cubicBezTo>
                    <a:cubicBezTo>
                      <a:pt x="7129" y="14640"/>
                      <a:pt x="7096" y="14379"/>
                      <a:pt x="7064" y="14150"/>
                    </a:cubicBezTo>
                    <a:lnTo>
                      <a:pt x="7096" y="14150"/>
                    </a:lnTo>
                    <a:cubicBezTo>
                      <a:pt x="8470" y="13757"/>
                      <a:pt x="10922" y="9735"/>
                      <a:pt x="8698" y="9081"/>
                    </a:cubicBezTo>
                    <a:cubicBezTo>
                      <a:pt x="8628" y="9063"/>
                      <a:pt x="8560" y="9054"/>
                      <a:pt x="8494" y="9054"/>
                    </a:cubicBezTo>
                    <a:cubicBezTo>
                      <a:pt x="7518" y="9054"/>
                      <a:pt x="7018" y="11008"/>
                      <a:pt x="6835" y="12417"/>
                    </a:cubicBezTo>
                    <a:cubicBezTo>
                      <a:pt x="6671" y="11370"/>
                      <a:pt x="6442" y="10357"/>
                      <a:pt x="6181" y="9343"/>
                    </a:cubicBezTo>
                    <a:cubicBezTo>
                      <a:pt x="7096" y="8689"/>
                      <a:pt x="9156" y="4896"/>
                      <a:pt x="7064" y="4504"/>
                    </a:cubicBezTo>
                    <a:cubicBezTo>
                      <a:pt x="7008" y="4494"/>
                      <a:pt x="6955" y="4489"/>
                      <a:pt x="6903" y="4489"/>
                    </a:cubicBezTo>
                    <a:cubicBezTo>
                      <a:pt x="5920" y="4489"/>
                      <a:pt x="5625" y="6209"/>
                      <a:pt x="5625" y="7545"/>
                    </a:cubicBezTo>
                    <a:cubicBezTo>
                      <a:pt x="5461" y="6989"/>
                      <a:pt x="5298" y="6433"/>
                      <a:pt x="5102" y="5877"/>
                    </a:cubicBezTo>
                    <a:cubicBezTo>
                      <a:pt x="5232" y="4438"/>
                      <a:pt x="5134" y="2803"/>
                      <a:pt x="4513" y="1495"/>
                    </a:cubicBezTo>
                    <a:cubicBezTo>
                      <a:pt x="4188" y="796"/>
                      <a:pt x="3424" y="0"/>
                      <a:pt x="26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0" name="Google Shape;905;p37"/>
              <p:cNvGrpSpPr/>
              <p:nvPr/>
            </p:nvGrpSpPr>
            <p:grpSpPr>
              <a:xfrm rot="-515098">
                <a:off x="5663236" y="2476239"/>
                <a:ext cx="1755501" cy="1688207"/>
                <a:chOff x="4531600" y="1944475"/>
                <a:chExt cx="956750" cy="920075"/>
              </a:xfrm>
            </p:grpSpPr>
            <p:sp>
              <p:nvSpPr>
                <p:cNvPr id="130" name="Google Shape;906;p37"/>
                <p:cNvSpPr/>
                <p:nvPr/>
              </p:nvSpPr>
              <p:spPr>
                <a:xfrm>
                  <a:off x="4531600" y="1944475"/>
                  <a:ext cx="956750" cy="92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0" h="36803" extrusionOk="0">
                      <a:moveTo>
                        <a:pt x="29339" y="1"/>
                      </a:moveTo>
                      <a:cubicBezTo>
                        <a:pt x="25169" y="1"/>
                        <a:pt x="20610" y="6521"/>
                        <a:pt x="18847" y="8911"/>
                      </a:cubicBezTo>
                      <a:cubicBezTo>
                        <a:pt x="16907" y="5903"/>
                        <a:pt x="15466" y="4737"/>
                        <a:pt x="14348" y="4737"/>
                      </a:cubicBezTo>
                      <a:cubicBezTo>
                        <a:pt x="11395" y="4737"/>
                        <a:pt x="10698" y="12874"/>
                        <a:pt x="9037" y="16693"/>
                      </a:cubicBezTo>
                      <a:cubicBezTo>
                        <a:pt x="7029" y="14772"/>
                        <a:pt x="5557" y="13973"/>
                        <a:pt x="4497" y="13973"/>
                      </a:cubicBezTo>
                      <a:cubicBezTo>
                        <a:pt x="0" y="13973"/>
                        <a:pt x="2943" y="28364"/>
                        <a:pt x="4002" y="32519"/>
                      </a:cubicBezTo>
                      <a:lnTo>
                        <a:pt x="4721" y="36802"/>
                      </a:lnTo>
                      <a:cubicBezTo>
                        <a:pt x="9561" y="35363"/>
                        <a:pt x="15185" y="32486"/>
                        <a:pt x="20449" y="32257"/>
                      </a:cubicBezTo>
                      <a:cubicBezTo>
                        <a:pt x="26400" y="32028"/>
                        <a:pt x="36700" y="28595"/>
                        <a:pt x="25942" y="24704"/>
                      </a:cubicBezTo>
                      <a:cubicBezTo>
                        <a:pt x="28231" y="21728"/>
                        <a:pt x="34411" y="21499"/>
                        <a:pt x="36013" y="17837"/>
                      </a:cubicBezTo>
                      <a:cubicBezTo>
                        <a:pt x="38270" y="12802"/>
                        <a:pt x="32580" y="12802"/>
                        <a:pt x="29147" y="12573"/>
                      </a:cubicBezTo>
                      <a:cubicBezTo>
                        <a:pt x="29572" y="9597"/>
                        <a:pt x="35065" y="2763"/>
                        <a:pt x="31174" y="474"/>
                      </a:cubicBezTo>
                      <a:cubicBezTo>
                        <a:pt x="30578" y="147"/>
                        <a:pt x="29963" y="1"/>
                        <a:pt x="2933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907;p37"/>
                <p:cNvSpPr/>
                <p:nvPr/>
              </p:nvSpPr>
              <p:spPr>
                <a:xfrm>
                  <a:off x="4656300" y="2089375"/>
                  <a:ext cx="594325" cy="74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73" h="29995" extrusionOk="0">
                      <a:moveTo>
                        <a:pt x="23394" y="0"/>
                      </a:moveTo>
                      <a:cubicBezTo>
                        <a:pt x="23333" y="0"/>
                        <a:pt x="23270" y="22"/>
                        <a:pt x="23211" y="74"/>
                      </a:cubicBezTo>
                      <a:cubicBezTo>
                        <a:pt x="19254" y="3638"/>
                        <a:pt x="16475" y="8248"/>
                        <a:pt x="13205" y="12401"/>
                      </a:cubicBezTo>
                      <a:cubicBezTo>
                        <a:pt x="10197" y="16161"/>
                        <a:pt x="6665" y="19496"/>
                        <a:pt x="3722" y="23322"/>
                      </a:cubicBezTo>
                      <a:cubicBezTo>
                        <a:pt x="2218" y="25251"/>
                        <a:pt x="812" y="27344"/>
                        <a:pt x="60" y="29698"/>
                      </a:cubicBezTo>
                      <a:cubicBezTo>
                        <a:pt x="1" y="29877"/>
                        <a:pt x="169" y="29995"/>
                        <a:pt x="326" y="29995"/>
                      </a:cubicBezTo>
                      <a:cubicBezTo>
                        <a:pt x="428" y="29995"/>
                        <a:pt x="525" y="29945"/>
                        <a:pt x="551" y="29829"/>
                      </a:cubicBezTo>
                      <a:cubicBezTo>
                        <a:pt x="1205" y="27736"/>
                        <a:pt x="2414" y="25873"/>
                        <a:pt x="3722" y="24140"/>
                      </a:cubicBezTo>
                      <a:cubicBezTo>
                        <a:pt x="5226" y="22145"/>
                        <a:pt x="6894" y="20281"/>
                        <a:pt x="8562" y="18417"/>
                      </a:cubicBezTo>
                      <a:cubicBezTo>
                        <a:pt x="10099" y="16717"/>
                        <a:pt x="11701" y="15049"/>
                        <a:pt x="13139" y="13284"/>
                      </a:cubicBezTo>
                      <a:cubicBezTo>
                        <a:pt x="14774" y="11256"/>
                        <a:pt x="16278" y="9164"/>
                        <a:pt x="17815" y="7071"/>
                      </a:cubicBezTo>
                      <a:cubicBezTo>
                        <a:pt x="19548" y="4717"/>
                        <a:pt x="21379" y="2395"/>
                        <a:pt x="23570" y="433"/>
                      </a:cubicBezTo>
                      <a:cubicBezTo>
                        <a:pt x="23773" y="256"/>
                        <a:pt x="23603" y="0"/>
                        <a:pt x="2339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908;p37"/>
                <p:cNvSpPr/>
                <p:nvPr/>
              </p:nvSpPr>
              <p:spPr>
                <a:xfrm>
                  <a:off x="4720725" y="2518075"/>
                  <a:ext cx="225650" cy="19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6" h="7613" extrusionOk="0">
                      <a:moveTo>
                        <a:pt x="695" y="1"/>
                      </a:moveTo>
                      <a:cubicBezTo>
                        <a:pt x="597" y="1"/>
                        <a:pt x="498" y="58"/>
                        <a:pt x="459" y="190"/>
                      </a:cubicBezTo>
                      <a:cubicBezTo>
                        <a:pt x="1" y="2545"/>
                        <a:pt x="230" y="4964"/>
                        <a:pt x="230" y="7351"/>
                      </a:cubicBezTo>
                      <a:cubicBezTo>
                        <a:pt x="230" y="7482"/>
                        <a:pt x="328" y="7613"/>
                        <a:pt x="491" y="7613"/>
                      </a:cubicBezTo>
                      <a:lnTo>
                        <a:pt x="8699" y="6926"/>
                      </a:lnTo>
                      <a:cubicBezTo>
                        <a:pt x="9016" y="6894"/>
                        <a:pt x="9025" y="6402"/>
                        <a:pt x="8727" y="6402"/>
                      </a:cubicBezTo>
                      <a:cubicBezTo>
                        <a:pt x="8718" y="6402"/>
                        <a:pt x="8709" y="6402"/>
                        <a:pt x="8699" y="6403"/>
                      </a:cubicBezTo>
                      <a:lnTo>
                        <a:pt x="719" y="7071"/>
                      </a:lnTo>
                      <a:lnTo>
                        <a:pt x="719" y="7071"/>
                      </a:lnTo>
                      <a:cubicBezTo>
                        <a:pt x="706" y="4810"/>
                        <a:pt x="541" y="2550"/>
                        <a:pt x="949" y="321"/>
                      </a:cubicBezTo>
                      <a:cubicBezTo>
                        <a:pt x="988" y="126"/>
                        <a:pt x="841" y="1"/>
                        <a:pt x="69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909;p37"/>
                <p:cNvSpPr/>
                <p:nvPr/>
              </p:nvSpPr>
              <p:spPr>
                <a:xfrm>
                  <a:off x="4845150" y="2336650"/>
                  <a:ext cx="256850" cy="2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4" h="8695" extrusionOk="0">
                      <a:moveTo>
                        <a:pt x="1220" y="0"/>
                      </a:moveTo>
                      <a:cubicBezTo>
                        <a:pt x="1106" y="0"/>
                        <a:pt x="991" y="74"/>
                        <a:pt x="975" y="221"/>
                      </a:cubicBezTo>
                      <a:cubicBezTo>
                        <a:pt x="975" y="2935"/>
                        <a:pt x="975" y="5747"/>
                        <a:pt x="59" y="8396"/>
                      </a:cubicBezTo>
                      <a:cubicBezTo>
                        <a:pt x="1" y="8572"/>
                        <a:pt x="153" y="8695"/>
                        <a:pt x="326" y="8695"/>
                      </a:cubicBezTo>
                      <a:cubicBezTo>
                        <a:pt x="346" y="8695"/>
                        <a:pt x="366" y="8693"/>
                        <a:pt x="386" y="8690"/>
                      </a:cubicBezTo>
                      <a:cubicBezTo>
                        <a:pt x="3558" y="8232"/>
                        <a:pt x="6828" y="8298"/>
                        <a:pt x="9967" y="7545"/>
                      </a:cubicBezTo>
                      <a:cubicBezTo>
                        <a:pt x="10274" y="7484"/>
                        <a:pt x="10178" y="7049"/>
                        <a:pt x="9895" y="7049"/>
                      </a:cubicBezTo>
                      <a:cubicBezTo>
                        <a:pt x="9876" y="7049"/>
                        <a:pt x="9857" y="7051"/>
                        <a:pt x="9836" y="7055"/>
                      </a:cubicBezTo>
                      <a:cubicBezTo>
                        <a:pt x="6847" y="7740"/>
                        <a:pt x="3739" y="7743"/>
                        <a:pt x="682" y="8137"/>
                      </a:cubicBezTo>
                      <a:lnTo>
                        <a:pt x="682" y="8137"/>
                      </a:lnTo>
                      <a:cubicBezTo>
                        <a:pt x="1495" y="5597"/>
                        <a:pt x="1465" y="2865"/>
                        <a:pt x="1465" y="221"/>
                      </a:cubicBezTo>
                      <a:cubicBezTo>
                        <a:pt x="1449" y="74"/>
                        <a:pt x="1335" y="0"/>
                        <a:pt x="122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910;p37"/>
                <p:cNvSpPr/>
                <p:nvPr/>
              </p:nvSpPr>
              <p:spPr>
                <a:xfrm>
                  <a:off x="5001125" y="2227300"/>
                  <a:ext cx="151575" cy="14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3" h="5974" extrusionOk="0">
                      <a:moveTo>
                        <a:pt x="699" y="1"/>
                      </a:moveTo>
                      <a:cubicBezTo>
                        <a:pt x="581" y="1"/>
                        <a:pt x="458" y="83"/>
                        <a:pt x="425" y="246"/>
                      </a:cubicBezTo>
                      <a:cubicBezTo>
                        <a:pt x="425" y="2077"/>
                        <a:pt x="0" y="3876"/>
                        <a:pt x="197" y="5707"/>
                      </a:cubicBezTo>
                      <a:cubicBezTo>
                        <a:pt x="197" y="5853"/>
                        <a:pt x="328" y="5973"/>
                        <a:pt x="473" y="5973"/>
                      </a:cubicBezTo>
                      <a:cubicBezTo>
                        <a:pt x="489" y="5973"/>
                        <a:pt x="507" y="5972"/>
                        <a:pt x="524" y="5968"/>
                      </a:cubicBezTo>
                      <a:cubicBezTo>
                        <a:pt x="2289" y="5739"/>
                        <a:pt x="4088" y="5968"/>
                        <a:pt x="5788" y="5511"/>
                      </a:cubicBezTo>
                      <a:cubicBezTo>
                        <a:pt x="6063" y="5419"/>
                        <a:pt x="5967" y="5014"/>
                        <a:pt x="5713" y="5014"/>
                      </a:cubicBezTo>
                      <a:cubicBezTo>
                        <a:pt x="5695" y="5014"/>
                        <a:pt x="5677" y="5016"/>
                        <a:pt x="5657" y="5020"/>
                      </a:cubicBezTo>
                      <a:cubicBezTo>
                        <a:pt x="4054" y="5452"/>
                        <a:pt x="2335" y="5273"/>
                        <a:pt x="691" y="5443"/>
                      </a:cubicBezTo>
                      <a:lnTo>
                        <a:pt x="691" y="5443"/>
                      </a:lnTo>
                      <a:cubicBezTo>
                        <a:pt x="534" y="3703"/>
                        <a:pt x="949" y="1989"/>
                        <a:pt x="949" y="246"/>
                      </a:cubicBezTo>
                      <a:cubicBezTo>
                        <a:pt x="932" y="83"/>
                        <a:pt x="818" y="1"/>
                        <a:pt x="69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911;p37"/>
                <p:cNvSpPr/>
                <p:nvPr/>
              </p:nvSpPr>
              <p:spPr>
                <a:xfrm>
                  <a:off x="5113925" y="2118350"/>
                  <a:ext cx="106300" cy="12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2" h="4854" extrusionOk="0">
                      <a:moveTo>
                        <a:pt x="723" y="1"/>
                      </a:moveTo>
                      <a:cubicBezTo>
                        <a:pt x="625" y="1"/>
                        <a:pt x="537" y="58"/>
                        <a:pt x="524" y="190"/>
                      </a:cubicBezTo>
                      <a:cubicBezTo>
                        <a:pt x="295" y="1531"/>
                        <a:pt x="262" y="2937"/>
                        <a:pt x="66" y="4310"/>
                      </a:cubicBezTo>
                      <a:cubicBezTo>
                        <a:pt x="1" y="4441"/>
                        <a:pt x="99" y="4571"/>
                        <a:pt x="230" y="4604"/>
                      </a:cubicBezTo>
                      <a:cubicBezTo>
                        <a:pt x="1213" y="4759"/>
                        <a:pt x="2196" y="4853"/>
                        <a:pt x="3179" y="4853"/>
                      </a:cubicBezTo>
                      <a:cubicBezTo>
                        <a:pt x="3439" y="4853"/>
                        <a:pt x="3698" y="4847"/>
                        <a:pt x="3957" y="4833"/>
                      </a:cubicBezTo>
                      <a:cubicBezTo>
                        <a:pt x="4252" y="4800"/>
                        <a:pt x="4252" y="4375"/>
                        <a:pt x="3957" y="4343"/>
                      </a:cubicBezTo>
                      <a:cubicBezTo>
                        <a:pt x="3761" y="4348"/>
                        <a:pt x="3565" y="4351"/>
                        <a:pt x="3368" y="4351"/>
                      </a:cubicBezTo>
                      <a:cubicBezTo>
                        <a:pt x="2436" y="4351"/>
                        <a:pt x="1507" y="4289"/>
                        <a:pt x="596" y="4151"/>
                      </a:cubicBezTo>
                      <a:lnTo>
                        <a:pt x="596" y="4151"/>
                      </a:lnTo>
                      <a:cubicBezTo>
                        <a:pt x="758" y="2874"/>
                        <a:pt x="802" y="1598"/>
                        <a:pt x="1014" y="321"/>
                      </a:cubicBezTo>
                      <a:cubicBezTo>
                        <a:pt x="1034" y="126"/>
                        <a:pt x="867" y="1"/>
                        <a:pt x="72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1" name="Google Shape;912;p37"/>
              <p:cNvSpPr/>
              <p:nvPr/>
            </p:nvSpPr>
            <p:spPr>
              <a:xfrm rot="-1114893">
                <a:off x="4935863" y="1452219"/>
                <a:ext cx="678191" cy="2865635"/>
              </a:xfrm>
              <a:custGeom>
                <a:avLst/>
                <a:gdLst/>
                <a:ahLst/>
                <a:cxnLst/>
                <a:rect l="l" t="t" r="r" b="b"/>
                <a:pathLst>
                  <a:path w="12688" h="53612" extrusionOk="0">
                    <a:moveTo>
                      <a:pt x="2559" y="0"/>
                    </a:moveTo>
                    <a:cubicBezTo>
                      <a:pt x="2453" y="0"/>
                      <a:pt x="2341" y="19"/>
                      <a:pt x="2224" y="59"/>
                    </a:cubicBezTo>
                    <a:cubicBezTo>
                      <a:pt x="197" y="778"/>
                      <a:pt x="3695" y="4636"/>
                      <a:pt x="4219" y="5388"/>
                    </a:cubicBezTo>
                    <a:cubicBezTo>
                      <a:pt x="4219" y="5421"/>
                      <a:pt x="4251" y="5454"/>
                      <a:pt x="4284" y="5454"/>
                    </a:cubicBezTo>
                    <a:cubicBezTo>
                      <a:pt x="4447" y="6010"/>
                      <a:pt x="4644" y="6598"/>
                      <a:pt x="4807" y="7154"/>
                    </a:cubicBezTo>
                    <a:cubicBezTo>
                      <a:pt x="3950" y="7059"/>
                      <a:pt x="2894" y="6753"/>
                      <a:pt x="1928" y="6753"/>
                    </a:cubicBezTo>
                    <a:cubicBezTo>
                      <a:pt x="1236" y="6753"/>
                      <a:pt x="590" y="6910"/>
                      <a:pt x="99" y="7416"/>
                    </a:cubicBezTo>
                    <a:cubicBezTo>
                      <a:pt x="0" y="7547"/>
                      <a:pt x="0" y="7841"/>
                      <a:pt x="229" y="7841"/>
                    </a:cubicBezTo>
                    <a:cubicBezTo>
                      <a:pt x="665" y="7903"/>
                      <a:pt x="1098" y="7927"/>
                      <a:pt x="1530" y="7927"/>
                    </a:cubicBezTo>
                    <a:cubicBezTo>
                      <a:pt x="2687" y="7927"/>
                      <a:pt x="3837" y="7758"/>
                      <a:pt x="5003" y="7710"/>
                    </a:cubicBezTo>
                    <a:cubicBezTo>
                      <a:pt x="5330" y="8789"/>
                      <a:pt x="5657" y="9901"/>
                      <a:pt x="5952" y="11013"/>
                    </a:cubicBezTo>
                    <a:cubicBezTo>
                      <a:pt x="4971" y="10588"/>
                      <a:pt x="3924" y="10359"/>
                      <a:pt x="2878" y="10326"/>
                    </a:cubicBezTo>
                    <a:cubicBezTo>
                      <a:pt x="2420" y="10326"/>
                      <a:pt x="1276" y="10326"/>
                      <a:pt x="1276" y="11013"/>
                    </a:cubicBezTo>
                    <a:cubicBezTo>
                      <a:pt x="1276" y="11739"/>
                      <a:pt x="2207" y="11916"/>
                      <a:pt x="3262" y="11916"/>
                    </a:cubicBezTo>
                    <a:cubicBezTo>
                      <a:pt x="4265" y="11916"/>
                      <a:pt x="5379" y="11756"/>
                      <a:pt x="5911" y="11756"/>
                    </a:cubicBezTo>
                    <a:cubicBezTo>
                      <a:pt x="5978" y="11756"/>
                      <a:pt x="6035" y="11759"/>
                      <a:pt x="6082" y="11765"/>
                    </a:cubicBezTo>
                    <a:lnTo>
                      <a:pt x="6148" y="11765"/>
                    </a:lnTo>
                    <a:cubicBezTo>
                      <a:pt x="6540" y="13301"/>
                      <a:pt x="6867" y="14838"/>
                      <a:pt x="7161" y="16375"/>
                    </a:cubicBezTo>
                    <a:cubicBezTo>
                      <a:pt x="5965" y="16113"/>
                      <a:pt x="4899" y="15668"/>
                      <a:pt x="3662" y="15668"/>
                    </a:cubicBezTo>
                    <a:cubicBezTo>
                      <a:pt x="3512" y="15668"/>
                      <a:pt x="3360" y="15674"/>
                      <a:pt x="3205" y="15688"/>
                    </a:cubicBezTo>
                    <a:cubicBezTo>
                      <a:pt x="2682" y="15721"/>
                      <a:pt x="1537" y="15754"/>
                      <a:pt x="1472" y="16506"/>
                    </a:cubicBezTo>
                    <a:cubicBezTo>
                      <a:pt x="1406" y="17225"/>
                      <a:pt x="3107" y="17454"/>
                      <a:pt x="3565" y="17520"/>
                    </a:cubicBezTo>
                    <a:cubicBezTo>
                      <a:pt x="4099" y="17579"/>
                      <a:pt x="4681" y="17632"/>
                      <a:pt x="5267" y="17632"/>
                    </a:cubicBezTo>
                    <a:cubicBezTo>
                      <a:pt x="5971" y="17632"/>
                      <a:pt x="6682" y="17555"/>
                      <a:pt x="7325" y="17323"/>
                    </a:cubicBezTo>
                    <a:cubicBezTo>
                      <a:pt x="7554" y="18664"/>
                      <a:pt x="7717" y="20037"/>
                      <a:pt x="7913" y="21378"/>
                    </a:cubicBezTo>
                    <a:cubicBezTo>
                      <a:pt x="6775" y="20991"/>
                      <a:pt x="5541" y="20350"/>
                      <a:pt x="4345" y="20350"/>
                    </a:cubicBezTo>
                    <a:cubicBezTo>
                      <a:pt x="3823" y="20350"/>
                      <a:pt x="3309" y="20472"/>
                      <a:pt x="2812" y="20789"/>
                    </a:cubicBezTo>
                    <a:cubicBezTo>
                      <a:pt x="2649" y="20887"/>
                      <a:pt x="2649" y="21116"/>
                      <a:pt x="2812" y="21214"/>
                    </a:cubicBezTo>
                    <a:cubicBezTo>
                      <a:pt x="3970" y="21885"/>
                      <a:pt x="5411" y="22101"/>
                      <a:pt x="6766" y="22101"/>
                    </a:cubicBezTo>
                    <a:cubicBezTo>
                      <a:pt x="6866" y="22101"/>
                      <a:pt x="6965" y="22100"/>
                      <a:pt x="7063" y="22097"/>
                    </a:cubicBezTo>
                    <a:lnTo>
                      <a:pt x="7129" y="22097"/>
                    </a:lnTo>
                    <a:cubicBezTo>
                      <a:pt x="7145" y="22114"/>
                      <a:pt x="7161" y="22122"/>
                      <a:pt x="7178" y="22122"/>
                    </a:cubicBezTo>
                    <a:cubicBezTo>
                      <a:pt x="7194" y="22122"/>
                      <a:pt x="7210" y="22114"/>
                      <a:pt x="7227" y="22097"/>
                    </a:cubicBezTo>
                    <a:cubicBezTo>
                      <a:pt x="7488" y="22097"/>
                      <a:pt x="7717" y="22097"/>
                      <a:pt x="7979" y="22065"/>
                    </a:cubicBezTo>
                    <a:cubicBezTo>
                      <a:pt x="8208" y="24452"/>
                      <a:pt x="8306" y="26839"/>
                      <a:pt x="8240" y="29225"/>
                    </a:cubicBezTo>
                    <a:cubicBezTo>
                      <a:pt x="8142" y="33215"/>
                      <a:pt x="7685" y="37237"/>
                      <a:pt x="7358" y="41226"/>
                    </a:cubicBezTo>
                    <a:cubicBezTo>
                      <a:pt x="7031" y="45378"/>
                      <a:pt x="5298" y="49269"/>
                      <a:pt x="4349" y="53291"/>
                    </a:cubicBezTo>
                    <a:cubicBezTo>
                      <a:pt x="4310" y="53486"/>
                      <a:pt x="4469" y="53612"/>
                      <a:pt x="4624" y="53612"/>
                    </a:cubicBezTo>
                    <a:cubicBezTo>
                      <a:pt x="4729" y="53612"/>
                      <a:pt x="4833" y="53554"/>
                      <a:pt x="4872" y="53422"/>
                    </a:cubicBezTo>
                    <a:cubicBezTo>
                      <a:pt x="5755" y="49596"/>
                      <a:pt x="7227" y="45934"/>
                      <a:pt x="7783" y="42043"/>
                    </a:cubicBezTo>
                    <a:cubicBezTo>
                      <a:pt x="8371" y="37825"/>
                      <a:pt x="8600" y="33444"/>
                      <a:pt x="8764" y="29225"/>
                    </a:cubicBezTo>
                    <a:cubicBezTo>
                      <a:pt x="8796" y="27885"/>
                      <a:pt x="8796" y="26544"/>
                      <a:pt x="8764" y="25236"/>
                    </a:cubicBezTo>
                    <a:cubicBezTo>
                      <a:pt x="8829" y="25236"/>
                      <a:pt x="8894" y="25171"/>
                      <a:pt x="8927" y="25106"/>
                    </a:cubicBezTo>
                    <a:lnTo>
                      <a:pt x="8927" y="25073"/>
                    </a:lnTo>
                    <a:cubicBezTo>
                      <a:pt x="9777" y="24517"/>
                      <a:pt x="10431" y="23667"/>
                      <a:pt x="11216" y="23046"/>
                    </a:cubicBezTo>
                    <a:cubicBezTo>
                      <a:pt x="11870" y="22490"/>
                      <a:pt x="12687" y="21770"/>
                      <a:pt x="12687" y="20855"/>
                    </a:cubicBezTo>
                    <a:cubicBezTo>
                      <a:pt x="12687" y="20724"/>
                      <a:pt x="12589" y="20626"/>
                      <a:pt x="12458" y="20626"/>
                    </a:cubicBezTo>
                    <a:cubicBezTo>
                      <a:pt x="12295" y="20588"/>
                      <a:pt x="12138" y="20570"/>
                      <a:pt x="11987" y="20570"/>
                    </a:cubicBezTo>
                    <a:cubicBezTo>
                      <a:pt x="10314" y="20570"/>
                      <a:pt x="9325" y="22754"/>
                      <a:pt x="8665" y="24223"/>
                    </a:cubicBezTo>
                    <a:cubicBezTo>
                      <a:pt x="8567" y="22784"/>
                      <a:pt x="8437" y="21313"/>
                      <a:pt x="8240" y="19874"/>
                    </a:cubicBezTo>
                    <a:cubicBezTo>
                      <a:pt x="8306" y="19874"/>
                      <a:pt x="8371" y="19841"/>
                      <a:pt x="8404" y="19808"/>
                    </a:cubicBezTo>
                    <a:cubicBezTo>
                      <a:pt x="9352" y="18729"/>
                      <a:pt x="10791" y="17389"/>
                      <a:pt x="10824" y="15852"/>
                    </a:cubicBezTo>
                    <a:cubicBezTo>
                      <a:pt x="10824" y="15721"/>
                      <a:pt x="10725" y="15590"/>
                      <a:pt x="10562" y="15590"/>
                    </a:cubicBezTo>
                    <a:cubicBezTo>
                      <a:pt x="9123" y="15688"/>
                      <a:pt x="8469" y="17291"/>
                      <a:pt x="8077" y="18631"/>
                    </a:cubicBezTo>
                    <a:cubicBezTo>
                      <a:pt x="7848" y="17323"/>
                      <a:pt x="7619" y="16015"/>
                      <a:pt x="7325" y="14707"/>
                    </a:cubicBezTo>
                    <a:lnTo>
                      <a:pt x="7325" y="14707"/>
                    </a:lnTo>
                    <a:cubicBezTo>
                      <a:pt x="7351" y="14716"/>
                      <a:pt x="7377" y="14720"/>
                      <a:pt x="7403" y="14720"/>
                    </a:cubicBezTo>
                    <a:cubicBezTo>
                      <a:pt x="7473" y="14720"/>
                      <a:pt x="7539" y="14690"/>
                      <a:pt x="7586" y="14642"/>
                    </a:cubicBezTo>
                    <a:cubicBezTo>
                      <a:pt x="7979" y="14217"/>
                      <a:pt x="11510" y="9737"/>
                      <a:pt x="9712" y="9443"/>
                    </a:cubicBezTo>
                    <a:cubicBezTo>
                      <a:pt x="9683" y="9438"/>
                      <a:pt x="9653" y="9436"/>
                      <a:pt x="9625" y="9436"/>
                    </a:cubicBezTo>
                    <a:cubicBezTo>
                      <a:pt x="9045" y="9436"/>
                      <a:pt x="8588" y="10344"/>
                      <a:pt x="8338" y="10718"/>
                    </a:cubicBezTo>
                    <a:cubicBezTo>
                      <a:pt x="7815" y="11667"/>
                      <a:pt x="7390" y="12680"/>
                      <a:pt x="7129" y="13759"/>
                    </a:cubicBezTo>
                    <a:cubicBezTo>
                      <a:pt x="6834" y="12451"/>
                      <a:pt x="6507" y="11143"/>
                      <a:pt x="6115" y="9868"/>
                    </a:cubicBezTo>
                    <a:cubicBezTo>
                      <a:pt x="6867" y="9018"/>
                      <a:pt x="7227" y="7808"/>
                      <a:pt x="7750" y="6827"/>
                    </a:cubicBezTo>
                    <a:cubicBezTo>
                      <a:pt x="8208" y="6010"/>
                      <a:pt x="8731" y="4996"/>
                      <a:pt x="8502" y="4015"/>
                    </a:cubicBezTo>
                    <a:cubicBezTo>
                      <a:pt x="8455" y="3921"/>
                      <a:pt x="8358" y="3845"/>
                      <a:pt x="8246" y="3845"/>
                    </a:cubicBezTo>
                    <a:cubicBezTo>
                      <a:pt x="8202" y="3845"/>
                      <a:pt x="8156" y="3857"/>
                      <a:pt x="8110" y="3884"/>
                    </a:cubicBezTo>
                    <a:cubicBezTo>
                      <a:pt x="6638" y="4538"/>
                      <a:pt x="5788" y="6566"/>
                      <a:pt x="5690" y="8266"/>
                    </a:cubicBezTo>
                    <a:cubicBezTo>
                      <a:pt x="5363" y="7187"/>
                      <a:pt x="5036" y="6141"/>
                      <a:pt x="4676" y="5062"/>
                    </a:cubicBezTo>
                    <a:lnTo>
                      <a:pt x="4676" y="5029"/>
                    </a:lnTo>
                    <a:cubicBezTo>
                      <a:pt x="4584" y="4019"/>
                      <a:pt x="4120" y="0"/>
                      <a:pt x="255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913;p37"/>
              <p:cNvGrpSpPr/>
              <p:nvPr/>
            </p:nvGrpSpPr>
            <p:grpSpPr>
              <a:xfrm rot="787396">
                <a:off x="4236594" y="2500648"/>
                <a:ext cx="1594312" cy="1706557"/>
                <a:chOff x="6116785" y="2780818"/>
                <a:chExt cx="837925" cy="930000"/>
              </a:xfrm>
            </p:grpSpPr>
            <p:sp>
              <p:nvSpPr>
                <p:cNvPr id="125" name="Google Shape;914;p37"/>
                <p:cNvSpPr/>
                <p:nvPr/>
              </p:nvSpPr>
              <p:spPr>
                <a:xfrm>
                  <a:off x="6116785" y="2780818"/>
                  <a:ext cx="837925" cy="93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17" h="37200" extrusionOk="0">
                      <a:moveTo>
                        <a:pt x="2277" y="1"/>
                      </a:moveTo>
                      <a:cubicBezTo>
                        <a:pt x="1494" y="1"/>
                        <a:pt x="733" y="50"/>
                        <a:pt x="1" y="153"/>
                      </a:cubicBezTo>
                      <a:cubicBezTo>
                        <a:pt x="1" y="9864"/>
                        <a:pt x="4546" y="33930"/>
                        <a:pt x="32176" y="37200"/>
                      </a:cubicBezTo>
                      <a:cubicBezTo>
                        <a:pt x="33516" y="30399"/>
                        <a:pt x="32176" y="21668"/>
                        <a:pt x="29167" y="15390"/>
                      </a:cubicBezTo>
                      <a:cubicBezTo>
                        <a:pt x="25143" y="7584"/>
                        <a:pt x="11991" y="1"/>
                        <a:pt x="22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915;p37"/>
                <p:cNvSpPr/>
                <p:nvPr/>
              </p:nvSpPr>
              <p:spPr>
                <a:xfrm>
                  <a:off x="6245310" y="2866418"/>
                  <a:ext cx="677700" cy="83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08" h="33231" extrusionOk="0">
                      <a:moveTo>
                        <a:pt x="360" y="0"/>
                      </a:moveTo>
                      <a:cubicBezTo>
                        <a:pt x="191" y="0"/>
                        <a:pt x="1" y="188"/>
                        <a:pt x="91" y="391"/>
                      </a:cubicBezTo>
                      <a:cubicBezTo>
                        <a:pt x="1072" y="2549"/>
                        <a:pt x="3132" y="3988"/>
                        <a:pt x="4636" y="5721"/>
                      </a:cubicBezTo>
                      <a:cubicBezTo>
                        <a:pt x="6500" y="7879"/>
                        <a:pt x="8298" y="10037"/>
                        <a:pt x="10097" y="12260"/>
                      </a:cubicBezTo>
                      <a:cubicBezTo>
                        <a:pt x="13661" y="16707"/>
                        <a:pt x="17552" y="20860"/>
                        <a:pt x="21018" y="25340"/>
                      </a:cubicBezTo>
                      <a:cubicBezTo>
                        <a:pt x="22947" y="27858"/>
                        <a:pt x="24811" y="30441"/>
                        <a:pt x="26544" y="33122"/>
                      </a:cubicBezTo>
                      <a:cubicBezTo>
                        <a:pt x="26592" y="33199"/>
                        <a:pt x="26665" y="33230"/>
                        <a:pt x="26740" y="33230"/>
                      </a:cubicBezTo>
                      <a:cubicBezTo>
                        <a:pt x="26920" y="33230"/>
                        <a:pt x="27108" y="33045"/>
                        <a:pt x="26969" y="32860"/>
                      </a:cubicBezTo>
                      <a:lnTo>
                        <a:pt x="26969" y="32828"/>
                      </a:lnTo>
                      <a:cubicBezTo>
                        <a:pt x="23896" y="28119"/>
                        <a:pt x="20495" y="23639"/>
                        <a:pt x="16833" y="19389"/>
                      </a:cubicBezTo>
                      <a:cubicBezTo>
                        <a:pt x="15002" y="17231"/>
                        <a:pt x="13072" y="15138"/>
                        <a:pt x="11307" y="12914"/>
                      </a:cubicBezTo>
                      <a:cubicBezTo>
                        <a:pt x="9508" y="10724"/>
                        <a:pt x="7775" y="8467"/>
                        <a:pt x="5879" y="6375"/>
                      </a:cubicBezTo>
                      <a:cubicBezTo>
                        <a:pt x="4963" y="5328"/>
                        <a:pt x="4048" y="4347"/>
                        <a:pt x="3067" y="3367"/>
                      </a:cubicBezTo>
                      <a:cubicBezTo>
                        <a:pt x="2119" y="2418"/>
                        <a:pt x="1105" y="1405"/>
                        <a:pt x="549" y="129"/>
                      </a:cubicBezTo>
                      <a:cubicBezTo>
                        <a:pt x="508" y="38"/>
                        <a:pt x="437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916;p37"/>
                <p:cNvSpPr/>
                <p:nvPr/>
              </p:nvSpPr>
              <p:spPr>
                <a:xfrm>
                  <a:off x="6209660" y="2867393"/>
                  <a:ext cx="206350" cy="18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54" h="7552" extrusionOk="0">
                      <a:moveTo>
                        <a:pt x="8008" y="0"/>
                      </a:moveTo>
                      <a:cubicBezTo>
                        <a:pt x="7893" y="0"/>
                        <a:pt x="7779" y="74"/>
                        <a:pt x="7763" y="221"/>
                      </a:cubicBezTo>
                      <a:lnTo>
                        <a:pt x="7763" y="6990"/>
                      </a:lnTo>
                      <a:lnTo>
                        <a:pt x="7763" y="6990"/>
                      </a:lnTo>
                      <a:cubicBezTo>
                        <a:pt x="5340" y="6458"/>
                        <a:pt x="2889" y="5954"/>
                        <a:pt x="438" y="5420"/>
                      </a:cubicBezTo>
                      <a:cubicBezTo>
                        <a:pt x="418" y="5416"/>
                        <a:pt x="398" y="5414"/>
                        <a:pt x="379" y="5414"/>
                      </a:cubicBezTo>
                      <a:cubicBezTo>
                        <a:pt x="97" y="5414"/>
                        <a:pt x="1" y="5849"/>
                        <a:pt x="307" y="5911"/>
                      </a:cubicBezTo>
                      <a:cubicBezTo>
                        <a:pt x="2858" y="6467"/>
                        <a:pt x="5408" y="6990"/>
                        <a:pt x="7926" y="7546"/>
                      </a:cubicBezTo>
                      <a:cubicBezTo>
                        <a:pt x="7947" y="7550"/>
                        <a:pt x="7968" y="7552"/>
                        <a:pt x="7989" y="7552"/>
                      </a:cubicBezTo>
                      <a:cubicBezTo>
                        <a:pt x="8129" y="7552"/>
                        <a:pt x="8253" y="7459"/>
                        <a:pt x="8253" y="7317"/>
                      </a:cubicBezTo>
                      <a:lnTo>
                        <a:pt x="8253" y="221"/>
                      </a:lnTo>
                      <a:cubicBezTo>
                        <a:pt x="8237" y="74"/>
                        <a:pt x="8122" y="0"/>
                        <a:pt x="80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917;p37"/>
                <p:cNvSpPr/>
                <p:nvPr/>
              </p:nvSpPr>
              <p:spPr>
                <a:xfrm>
                  <a:off x="6257835" y="2975493"/>
                  <a:ext cx="322075" cy="24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83" h="9770" extrusionOk="0">
                      <a:moveTo>
                        <a:pt x="12645" y="1"/>
                      </a:moveTo>
                      <a:cubicBezTo>
                        <a:pt x="12522" y="1"/>
                        <a:pt x="12392" y="83"/>
                        <a:pt x="12375" y="246"/>
                      </a:cubicBezTo>
                      <a:cubicBezTo>
                        <a:pt x="12089" y="3265"/>
                        <a:pt x="11587" y="6222"/>
                        <a:pt x="11049" y="9208"/>
                      </a:cubicBezTo>
                      <a:lnTo>
                        <a:pt x="11049" y="9208"/>
                      </a:lnTo>
                      <a:cubicBezTo>
                        <a:pt x="7542" y="8426"/>
                        <a:pt x="3976" y="7916"/>
                        <a:pt x="440" y="7374"/>
                      </a:cubicBezTo>
                      <a:cubicBezTo>
                        <a:pt x="420" y="7370"/>
                        <a:pt x="400" y="7368"/>
                        <a:pt x="382" y="7368"/>
                      </a:cubicBezTo>
                      <a:cubicBezTo>
                        <a:pt x="99" y="7368"/>
                        <a:pt x="1" y="7803"/>
                        <a:pt x="277" y="7865"/>
                      </a:cubicBezTo>
                      <a:cubicBezTo>
                        <a:pt x="3939" y="8421"/>
                        <a:pt x="7601" y="8944"/>
                        <a:pt x="11198" y="9761"/>
                      </a:cubicBezTo>
                      <a:cubicBezTo>
                        <a:pt x="11221" y="9767"/>
                        <a:pt x="11243" y="9770"/>
                        <a:pt x="11265" y="9770"/>
                      </a:cubicBezTo>
                      <a:cubicBezTo>
                        <a:pt x="11371" y="9770"/>
                        <a:pt x="11465" y="9706"/>
                        <a:pt x="11492" y="9598"/>
                      </a:cubicBezTo>
                      <a:cubicBezTo>
                        <a:pt x="12081" y="6491"/>
                        <a:pt x="12571" y="3385"/>
                        <a:pt x="12866" y="246"/>
                      </a:cubicBezTo>
                      <a:cubicBezTo>
                        <a:pt x="12882" y="83"/>
                        <a:pt x="12768" y="1"/>
                        <a:pt x="126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918;p37"/>
                <p:cNvSpPr/>
                <p:nvPr/>
              </p:nvSpPr>
              <p:spPr>
                <a:xfrm>
                  <a:off x="6354660" y="3111768"/>
                  <a:ext cx="383250" cy="27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30" h="11145" extrusionOk="0">
                      <a:moveTo>
                        <a:pt x="15026" y="1"/>
                      </a:moveTo>
                      <a:cubicBezTo>
                        <a:pt x="14923" y="1"/>
                        <a:pt x="14820" y="58"/>
                        <a:pt x="14780" y="190"/>
                      </a:cubicBezTo>
                      <a:cubicBezTo>
                        <a:pt x="13658" y="3556"/>
                        <a:pt x="13165" y="7110"/>
                        <a:pt x="12622" y="10606"/>
                      </a:cubicBezTo>
                      <a:lnTo>
                        <a:pt x="12622" y="10606"/>
                      </a:lnTo>
                      <a:cubicBezTo>
                        <a:pt x="8513" y="10339"/>
                        <a:pt x="4404" y="9804"/>
                        <a:pt x="295" y="9804"/>
                      </a:cubicBezTo>
                      <a:cubicBezTo>
                        <a:pt x="1" y="9836"/>
                        <a:pt x="1" y="10294"/>
                        <a:pt x="295" y="10327"/>
                      </a:cubicBezTo>
                      <a:cubicBezTo>
                        <a:pt x="4480" y="10327"/>
                        <a:pt x="8666" y="10850"/>
                        <a:pt x="12851" y="11144"/>
                      </a:cubicBezTo>
                      <a:cubicBezTo>
                        <a:pt x="12949" y="11144"/>
                        <a:pt x="13047" y="11046"/>
                        <a:pt x="13080" y="10948"/>
                      </a:cubicBezTo>
                      <a:cubicBezTo>
                        <a:pt x="13636" y="7384"/>
                        <a:pt x="14126" y="3754"/>
                        <a:pt x="15271" y="321"/>
                      </a:cubicBezTo>
                      <a:cubicBezTo>
                        <a:pt x="15329" y="126"/>
                        <a:pt x="15179" y="1"/>
                        <a:pt x="1502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73" name="Google Shape;919;p37"/>
              <p:cNvGrpSpPr/>
              <p:nvPr/>
            </p:nvGrpSpPr>
            <p:grpSpPr>
              <a:xfrm rot="203786">
                <a:off x="5141855" y="1443647"/>
                <a:ext cx="1091882" cy="2884864"/>
                <a:chOff x="2058600" y="1081575"/>
                <a:chExt cx="596750" cy="1576675"/>
              </a:xfrm>
            </p:grpSpPr>
            <p:sp>
              <p:nvSpPr>
                <p:cNvPr id="76" name="Google Shape;920;p37"/>
                <p:cNvSpPr/>
                <p:nvPr/>
              </p:nvSpPr>
              <p:spPr>
                <a:xfrm>
                  <a:off x="2407000" y="1708025"/>
                  <a:ext cx="44700" cy="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8" h="1089" extrusionOk="0">
                      <a:moveTo>
                        <a:pt x="350" y="1"/>
                      </a:moveTo>
                      <a:cubicBezTo>
                        <a:pt x="95" y="1"/>
                        <a:pt x="0" y="428"/>
                        <a:pt x="320" y="545"/>
                      </a:cubicBezTo>
                      <a:cubicBezTo>
                        <a:pt x="544" y="634"/>
                        <a:pt x="767" y="738"/>
                        <a:pt x="980" y="858"/>
                      </a:cubicBezTo>
                      <a:lnTo>
                        <a:pt x="980" y="858"/>
                      </a:lnTo>
                      <a:cubicBezTo>
                        <a:pt x="1010" y="893"/>
                        <a:pt x="1051" y="921"/>
                        <a:pt x="1105" y="937"/>
                      </a:cubicBezTo>
                      <a:cubicBezTo>
                        <a:pt x="1109" y="937"/>
                        <a:pt x="1112" y="937"/>
                        <a:pt x="1115" y="937"/>
                      </a:cubicBezTo>
                      <a:lnTo>
                        <a:pt x="1115" y="937"/>
                      </a:lnTo>
                      <a:cubicBezTo>
                        <a:pt x="1167" y="969"/>
                        <a:pt x="1218" y="1001"/>
                        <a:pt x="1269" y="1035"/>
                      </a:cubicBezTo>
                      <a:cubicBezTo>
                        <a:pt x="1318" y="1072"/>
                        <a:pt x="1369" y="1088"/>
                        <a:pt x="1417" y="1088"/>
                      </a:cubicBezTo>
                      <a:cubicBezTo>
                        <a:pt x="1624" y="1088"/>
                        <a:pt x="1787" y="795"/>
                        <a:pt x="1628" y="610"/>
                      </a:cubicBezTo>
                      <a:cubicBezTo>
                        <a:pt x="1530" y="512"/>
                        <a:pt x="1399" y="414"/>
                        <a:pt x="1269" y="381"/>
                      </a:cubicBezTo>
                      <a:cubicBezTo>
                        <a:pt x="1266" y="381"/>
                        <a:pt x="1264" y="380"/>
                        <a:pt x="1261" y="380"/>
                      </a:cubicBezTo>
                      <a:lnTo>
                        <a:pt x="1261" y="380"/>
                      </a:lnTo>
                      <a:cubicBezTo>
                        <a:pt x="1000" y="227"/>
                        <a:pt x="734" y="116"/>
                        <a:pt x="451" y="21"/>
                      </a:cubicBezTo>
                      <a:cubicBezTo>
                        <a:pt x="415" y="7"/>
                        <a:pt x="382" y="1"/>
                        <a:pt x="350" y="1"/>
                      </a:cubicBezTo>
                      <a:close/>
                    </a:path>
                  </a:pathLst>
                </a:custGeom>
                <a:solidFill>
                  <a:srgbClr val="004D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921;p37"/>
                <p:cNvSpPr/>
                <p:nvPr/>
              </p:nvSpPr>
              <p:spPr>
                <a:xfrm>
                  <a:off x="2390375" y="1700375"/>
                  <a:ext cx="73700" cy="4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" h="1729" extrusionOk="0">
                      <a:moveTo>
                        <a:pt x="1060" y="636"/>
                      </a:moveTo>
                      <a:cubicBezTo>
                        <a:pt x="1306" y="687"/>
                        <a:pt x="1548" y="758"/>
                        <a:pt x="1770" y="851"/>
                      </a:cubicBezTo>
                      <a:cubicBezTo>
                        <a:pt x="1904" y="904"/>
                        <a:pt x="2015" y="1001"/>
                        <a:pt x="2087" y="1141"/>
                      </a:cubicBezTo>
                      <a:lnTo>
                        <a:pt x="2087" y="1141"/>
                      </a:lnTo>
                      <a:cubicBezTo>
                        <a:pt x="1733" y="1016"/>
                        <a:pt x="1379" y="850"/>
                        <a:pt x="1060" y="636"/>
                      </a:cubicBezTo>
                      <a:close/>
                      <a:moveTo>
                        <a:pt x="495" y="0"/>
                      </a:moveTo>
                      <a:cubicBezTo>
                        <a:pt x="369" y="13"/>
                        <a:pt x="292" y="93"/>
                        <a:pt x="263" y="189"/>
                      </a:cubicBezTo>
                      <a:lnTo>
                        <a:pt x="263" y="189"/>
                      </a:lnTo>
                      <a:cubicBezTo>
                        <a:pt x="101" y="267"/>
                        <a:pt x="1" y="487"/>
                        <a:pt x="168" y="654"/>
                      </a:cubicBezTo>
                      <a:lnTo>
                        <a:pt x="168" y="622"/>
                      </a:lnTo>
                      <a:cubicBezTo>
                        <a:pt x="462" y="916"/>
                        <a:pt x="822" y="1145"/>
                        <a:pt x="1182" y="1341"/>
                      </a:cubicBezTo>
                      <a:cubicBezTo>
                        <a:pt x="1438" y="1495"/>
                        <a:pt x="1834" y="1729"/>
                        <a:pt x="2182" y="1729"/>
                      </a:cubicBezTo>
                      <a:cubicBezTo>
                        <a:pt x="2279" y="1729"/>
                        <a:pt x="2372" y="1711"/>
                        <a:pt x="2457" y="1668"/>
                      </a:cubicBezTo>
                      <a:cubicBezTo>
                        <a:pt x="2947" y="1439"/>
                        <a:pt x="2588" y="785"/>
                        <a:pt x="2326" y="556"/>
                      </a:cubicBezTo>
                      <a:cubicBezTo>
                        <a:pt x="1770" y="197"/>
                        <a:pt x="1149" y="0"/>
                        <a:pt x="49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922;p37"/>
                <p:cNvSpPr/>
                <p:nvPr/>
              </p:nvSpPr>
              <p:spPr>
                <a:xfrm>
                  <a:off x="2141150" y="1373050"/>
                  <a:ext cx="114475" cy="4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9" h="1601" extrusionOk="0">
                      <a:moveTo>
                        <a:pt x="1787" y="0"/>
                      </a:moveTo>
                      <a:cubicBezTo>
                        <a:pt x="1582" y="0"/>
                        <a:pt x="1379" y="14"/>
                        <a:pt x="1178" y="47"/>
                      </a:cubicBezTo>
                      <a:cubicBezTo>
                        <a:pt x="753" y="112"/>
                        <a:pt x="1" y="668"/>
                        <a:pt x="393" y="1191"/>
                      </a:cubicBezTo>
                      <a:cubicBezTo>
                        <a:pt x="673" y="1542"/>
                        <a:pt x="1220" y="1592"/>
                        <a:pt x="1701" y="1592"/>
                      </a:cubicBezTo>
                      <a:cubicBezTo>
                        <a:pt x="1893" y="1592"/>
                        <a:pt x="2075" y="1584"/>
                        <a:pt x="2224" y="1584"/>
                      </a:cubicBezTo>
                      <a:cubicBezTo>
                        <a:pt x="2349" y="1595"/>
                        <a:pt x="2474" y="1600"/>
                        <a:pt x="2597" y="1600"/>
                      </a:cubicBezTo>
                      <a:cubicBezTo>
                        <a:pt x="3215" y="1600"/>
                        <a:pt x="3810" y="1464"/>
                        <a:pt x="4382" y="1191"/>
                      </a:cubicBezTo>
                      <a:cubicBezTo>
                        <a:pt x="4546" y="1126"/>
                        <a:pt x="4578" y="897"/>
                        <a:pt x="4447" y="799"/>
                      </a:cubicBezTo>
                      <a:cubicBezTo>
                        <a:pt x="4480" y="635"/>
                        <a:pt x="4382" y="505"/>
                        <a:pt x="4251" y="472"/>
                      </a:cubicBezTo>
                      <a:cubicBezTo>
                        <a:pt x="3465" y="236"/>
                        <a:pt x="2615" y="0"/>
                        <a:pt x="178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923;p37"/>
                <p:cNvSpPr/>
                <p:nvPr/>
              </p:nvSpPr>
              <p:spPr>
                <a:xfrm>
                  <a:off x="2258875" y="1336050"/>
                  <a:ext cx="53150" cy="9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6" h="3752" extrusionOk="0">
                      <a:moveTo>
                        <a:pt x="793" y="0"/>
                      </a:moveTo>
                      <a:cubicBezTo>
                        <a:pt x="704" y="0"/>
                        <a:pt x="617" y="51"/>
                        <a:pt x="556" y="154"/>
                      </a:cubicBezTo>
                      <a:cubicBezTo>
                        <a:pt x="0" y="1167"/>
                        <a:pt x="425" y="2344"/>
                        <a:pt x="621" y="3391"/>
                      </a:cubicBezTo>
                      <a:cubicBezTo>
                        <a:pt x="621" y="3456"/>
                        <a:pt x="654" y="3521"/>
                        <a:pt x="687" y="3554"/>
                      </a:cubicBezTo>
                      <a:cubicBezTo>
                        <a:pt x="704" y="3676"/>
                        <a:pt x="841" y="3751"/>
                        <a:pt x="971" y="3751"/>
                      </a:cubicBezTo>
                      <a:cubicBezTo>
                        <a:pt x="1086" y="3751"/>
                        <a:pt x="1195" y="3692"/>
                        <a:pt x="1210" y="3554"/>
                      </a:cubicBezTo>
                      <a:cubicBezTo>
                        <a:pt x="1439" y="2410"/>
                        <a:pt x="2125" y="906"/>
                        <a:pt x="948" y="55"/>
                      </a:cubicBezTo>
                      <a:cubicBezTo>
                        <a:pt x="899" y="19"/>
                        <a:pt x="846" y="0"/>
                        <a:pt x="79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924;p37"/>
                <p:cNvSpPr/>
                <p:nvPr/>
              </p:nvSpPr>
              <p:spPr>
                <a:xfrm>
                  <a:off x="2269500" y="1230625"/>
                  <a:ext cx="68675" cy="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743" extrusionOk="0">
                      <a:moveTo>
                        <a:pt x="778" y="0"/>
                      </a:moveTo>
                      <a:cubicBezTo>
                        <a:pt x="583" y="0"/>
                        <a:pt x="378" y="66"/>
                        <a:pt x="164" y="218"/>
                      </a:cubicBezTo>
                      <a:cubicBezTo>
                        <a:pt x="66" y="283"/>
                        <a:pt x="0" y="414"/>
                        <a:pt x="33" y="545"/>
                      </a:cubicBezTo>
                      <a:cubicBezTo>
                        <a:pt x="360" y="1493"/>
                        <a:pt x="1308" y="2507"/>
                        <a:pt x="2322" y="2736"/>
                      </a:cubicBezTo>
                      <a:cubicBezTo>
                        <a:pt x="2339" y="2740"/>
                        <a:pt x="2357" y="2742"/>
                        <a:pt x="2375" y="2742"/>
                      </a:cubicBezTo>
                      <a:cubicBezTo>
                        <a:pt x="2493" y="2742"/>
                        <a:pt x="2620" y="2653"/>
                        <a:pt x="2649" y="2539"/>
                      </a:cubicBezTo>
                      <a:cubicBezTo>
                        <a:pt x="2714" y="2474"/>
                        <a:pt x="2747" y="2343"/>
                        <a:pt x="2714" y="2245"/>
                      </a:cubicBezTo>
                      <a:cubicBezTo>
                        <a:pt x="2416" y="1515"/>
                        <a:pt x="1716" y="0"/>
                        <a:pt x="77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925;p37"/>
                <p:cNvSpPr/>
                <p:nvPr/>
              </p:nvSpPr>
              <p:spPr>
                <a:xfrm>
                  <a:off x="2345525" y="1185425"/>
                  <a:ext cx="58050" cy="4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2" h="1863" extrusionOk="0">
                      <a:moveTo>
                        <a:pt x="1652" y="1"/>
                      </a:moveTo>
                      <a:cubicBezTo>
                        <a:pt x="1355" y="1"/>
                        <a:pt x="1060" y="230"/>
                        <a:pt x="818" y="424"/>
                      </a:cubicBezTo>
                      <a:cubicBezTo>
                        <a:pt x="458" y="685"/>
                        <a:pt x="196" y="1045"/>
                        <a:pt x="33" y="1437"/>
                      </a:cubicBezTo>
                      <a:cubicBezTo>
                        <a:pt x="0" y="1535"/>
                        <a:pt x="33" y="1666"/>
                        <a:pt x="131" y="1732"/>
                      </a:cubicBezTo>
                      <a:cubicBezTo>
                        <a:pt x="174" y="1819"/>
                        <a:pt x="276" y="1862"/>
                        <a:pt x="378" y="1862"/>
                      </a:cubicBezTo>
                      <a:cubicBezTo>
                        <a:pt x="429" y="1862"/>
                        <a:pt x="480" y="1852"/>
                        <a:pt x="523" y="1830"/>
                      </a:cubicBezTo>
                      <a:cubicBezTo>
                        <a:pt x="1014" y="1699"/>
                        <a:pt x="1472" y="1503"/>
                        <a:pt x="1897" y="1241"/>
                      </a:cubicBezTo>
                      <a:cubicBezTo>
                        <a:pt x="2289" y="980"/>
                        <a:pt x="2322" y="391"/>
                        <a:pt x="1962" y="97"/>
                      </a:cubicBezTo>
                      <a:cubicBezTo>
                        <a:pt x="1860" y="29"/>
                        <a:pt x="1756" y="1"/>
                        <a:pt x="1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926;p37"/>
                <p:cNvSpPr/>
                <p:nvPr/>
              </p:nvSpPr>
              <p:spPr>
                <a:xfrm>
                  <a:off x="2308725" y="1130475"/>
                  <a:ext cx="53350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4" h="2080" extrusionOk="0">
                      <a:moveTo>
                        <a:pt x="309" y="1"/>
                      </a:moveTo>
                      <a:cubicBezTo>
                        <a:pt x="158" y="1"/>
                        <a:pt x="1" y="124"/>
                        <a:pt x="1" y="300"/>
                      </a:cubicBezTo>
                      <a:cubicBezTo>
                        <a:pt x="66" y="1216"/>
                        <a:pt x="949" y="1739"/>
                        <a:pt x="1701" y="2066"/>
                      </a:cubicBezTo>
                      <a:cubicBezTo>
                        <a:pt x="1732" y="2075"/>
                        <a:pt x="1761" y="2079"/>
                        <a:pt x="1789" y="2079"/>
                      </a:cubicBezTo>
                      <a:cubicBezTo>
                        <a:pt x="2049" y="2079"/>
                        <a:pt x="2134" y="1691"/>
                        <a:pt x="1897" y="1543"/>
                      </a:cubicBezTo>
                      <a:cubicBezTo>
                        <a:pt x="1897" y="1510"/>
                        <a:pt x="1897" y="1445"/>
                        <a:pt x="1864" y="1412"/>
                      </a:cubicBezTo>
                      <a:cubicBezTo>
                        <a:pt x="1603" y="791"/>
                        <a:pt x="1080" y="137"/>
                        <a:pt x="360" y="6"/>
                      </a:cubicBezTo>
                      <a:cubicBezTo>
                        <a:pt x="343" y="3"/>
                        <a:pt x="326" y="1"/>
                        <a:pt x="30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927;p37"/>
                <p:cNvSpPr/>
                <p:nvPr/>
              </p:nvSpPr>
              <p:spPr>
                <a:xfrm>
                  <a:off x="2366775" y="1325200"/>
                  <a:ext cx="35175" cy="6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2705" extrusionOk="0">
                      <a:moveTo>
                        <a:pt x="568" y="1"/>
                      </a:moveTo>
                      <a:cubicBezTo>
                        <a:pt x="449" y="1"/>
                        <a:pt x="331" y="68"/>
                        <a:pt x="295" y="195"/>
                      </a:cubicBezTo>
                      <a:cubicBezTo>
                        <a:pt x="0" y="1013"/>
                        <a:pt x="131" y="1896"/>
                        <a:pt x="622" y="2582"/>
                      </a:cubicBezTo>
                      <a:cubicBezTo>
                        <a:pt x="680" y="2669"/>
                        <a:pt x="764" y="2705"/>
                        <a:pt x="848" y="2705"/>
                      </a:cubicBezTo>
                      <a:cubicBezTo>
                        <a:pt x="1048" y="2705"/>
                        <a:pt x="1250" y="2505"/>
                        <a:pt x="1112" y="2321"/>
                      </a:cubicBezTo>
                      <a:lnTo>
                        <a:pt x="1112" y="2288"/>
                      </a:lnTo>
                      <a:cubicBezTo>
                        <a:pt x="1406" y="1699"/>
                        <a:pt x="1112" y="686"/>
                        <a:pt x="818" y="130"/>
                      </a:cubicBezTo>
                      <a:cubicBezTo>
                        <a:pt x="760" y="43"/>
                        <a:pt x="664" y="1"/>
                        <a:pt x="5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928;p37"/>
                <p:cNvSpPr/>
                <p:nvPr/>
              </p:nvSpPr>
              <p:spPr>
                <a:xfrm>
                  <a:off x="2406000" y="1345600"/>
                  <a:ext cx="73600" cy="4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833" extrusionOk="0">
                      <a:moveTo>
                        <a:pt x="491" y="0"/>
                      </a:moveTo>
                      <a:cubicBezTo>
                        <a:pt x="360" y="0"/>
                        <a:pt x="262" y="66"/>
                        <a:pt x="230" y="164"/>
                      </a:cubicBezTo>
                      <a:cubicBezTo>
                        <a:pt x="33" y="262"/>
                        <a:pt x="1" y="491"/>
                        <a:pt x="132" y="622"/>
                      </a:cubicBezTo>
                      <a:cubicBezTo>
                        <a:pt x="466" y="956"/>
                        <a:pt x="1360" y="1833"/>
                        <a:pt x="1996" y="1833"/>
                      </a:cubicBezTo>
                      <a:cubicBezTo>
                        <a:pt x="2229" y="1833"/>
                        <a:pt x="2428" y="1714"/>
                        <a:pt x="2551" y="1406"/>
                      </a:cubicBezTo>
                      <a:cubicBezTo>
                        <a:pt x="2944" y="491"/>
                        <a:pt x="1080" y="0"/>
                        <a:pt x="49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929;p37"/>
                <p:cNvSpPr/>
                <p:nvPr/>
              </p:nvSpPr>
              <p:spPr>
                <a:xfrm>
                  <a:off x="2374950" y="1588375"/>
                  <a:ext cx="49875" cy="7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5" h="3188" extrusionOk="0">
                      <a:moveTo>
                        <a:pt x="1047" y="1"/>
                      </a:moveTo>
                      <a:cubicBezTo>
                        <a:pt x="973" y="1"/>
                        <a:pt x="899" y="33"/>
                        <a:pt x="850" y="99"/>
                      </a:cubicBezTo>
                      <a:cubicBezTo>
                        <a:pt x="0" y="982"/>
                        <a:pt x="818" y="2159"/>
                        <a:pt x="1243" y="3042"/>
                      </a:cubicBezTo>
                      <a:cubicBezTo>
                        <a:pt x="1300" y="3144"/>
                        <a:pt x="1385" y="3187"/>
                        <a:pt x="1469" y="3187"/>
                      </a:cubicBezTo>
                      <a:cubicBezTo>
                        <a:pt x="1628" y="3187"/>
                        <a:pt x="1787" y="3037"/>
                        <a:pt x="1766" y="2846"/>
                      </a:cubicBezTo>
                      <a:cubicBezTo>
                        <a:pt x="1864" y="2813"/>
                        <a:pt x="1897" y="2715"/>
                        <a:pt x="1929" y="2584"/>
                      </a:cubicBezTo>
                      <a:cubicBezTo>
                        <a:pt x="1995" y="1766"/>
                        <a:pt x="1929" y="687"/>
                        <a:pt x="1243" y="99"/>
                      </a:cubicBezTo>
                      <a:cubicBezTo>
                        <a:pt x="1194" y="33"/>
                        <a:pt x="1120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930;p37"/>
                <p:cNvSpPr/>
                <p:nvPr/>
              </p:nvSpPr>
              <p:spPr>
                <a:xfrm>
                  <a:off x="2439525" y="1596875"/>
                  <a:ext cx="75225" cy="4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9" h="1676" extrusionOk="0">
                      <a:moveTo>
                        <a:pt x="801" y="1"/>
                      </a:moveTo>
                      <a:cubicBezTo>
                        <a:pt x="675" y="1"/>
                        <a:pt x="550" y="7"/>
                        <a:pt x="425" y="20"/>
                      </a:cubicBezTo>
                      <a:cubicBezTo>
                        <a:pt x="131" y="86"/>
                        <a:pt x="0" y="511"/>
                        <a:pt x="327" y="576"/>
                      </a:cubicBezTo>
                      <a:cubicBezTo>
                        <a:pt x="360" y="609"/>
                        <a:pt x="425" y="609"/>
                        <a:pt x="458" y="609"/>
                      </a:cubicBezTo>
                      <a:cubicBezTo>
                        <a:pt x="458" y="674"/>
                        <a:pt x="458" y="773"/>
                        <a:pt x="524" y="805"/>
                      </a:cubicBezTo>
                      <a:cubicBezTo>
                        <a:pt x="739" y="1092"/>
                        <a:pt x="1670" y="1676"/>
                        <a:pt x="2296" y="1676"/>
                      </a:cubicBezTo>
                      <a:cubicBezTo>
                        <a:pt x="2526" y="1676"/>
                        <a:pt x="2716" y="1596"/>
                        <a:pt x="2812" y="1394"/>
                      </a:cubicBezTo>
                      <a:cubicBezTo>
                        <a:pt x="3009" y="969"/>
                        <a:pt x="2649" y="511"/>
                        <a:pt x="2289" y="315"/>
                      </a:cubicBezTo>
                      <a:cubicBezTo>
                        <a:pt x="1818" y="105"/>
                        <a:pt x="1306" y="1"/>
                        <a:pt x="80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931;p37"/>
                <p:cNvSpPr/>
                <p:nvPr/>
              </p:nvSpPr>
              <p:spPr>
                <a:xfrm>
                  <a:off x="2446050" y="1487450"/>
                  <a:ext cx="41725" cy="7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9" h="2935" extrusionOk="0">
                      <a:moveTo>
                        <a:pt x="730" y="1"/>
                      </a:moveTo>
                      <a:cubicBezTo>
                        <a:pt x="639" y="1"/>
                        <a:pt x="549" y="51"/>
                        <a:pt x="491" y="147"/>
                      </a:cubicBezTo>
                      <a:cubicBezTo>
                        <a:pt x="1" y="997"/>
                        <a:pt x="786" y="1814"/>
                        <a:pt x="818" y="2664"/>
                      </a:cubicBezTo>
                      <a:cubicBezTo>
                        <a:pt x="818" y="2844"/>
                        <a:pt x="966" y="2934"/>
                        <a:pt x="1109" y="2934"/>
                      </a:cubicBezTo>
                      <a:cubicBezTo>
                        <a:pt x="1252" y="2934"/>
                        <a:pt x="1391" y="2844"/>
                        <a:pt x="1374" y="2664"/>
                      </a:cubicBezTo>
                      <a:lnTo>
                        <a:pt x="1374" y="2566"/>
                      </a:lnTo>
                      <a:cubicBezTo>
                        <a:pt x="1407" y="2534"/>
                        <a:pt x="1440" y="2501"/>
                        <a:pt x="1440" y="2436"/>
                      </a:cubicBezTo>
                      <a:cubicBezTo>
                        <a:pt x="1669" y="1684"/>
                        <a:pt x="1538" y="604"/>
                        <a:pt x="917" y="81"/>
                      </a:cubicBezTo>
                      <a:cubicBezTo>
                        <a:pt x="862" y="27"/>
                        <a:pt x="796" y="1"/>
                        <a:pt x="7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932;p37"/>
                <p:cNvSpPr/>
                <p:nvPr/>
              </p:nvSpPr>
              <p:spPr>
                <a:xfrm>
                  <a:off x="2170575" y="1515625"/>
                  <a:ext cx="47450" cy="8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8" h="3239" extrusionOk="0">
                      <a:moveTo>
                        <a:pt x="1062" y="1"/>
                      </a:moveTo>
                      <a:cubicBezTo>
                        <a:pt x="1011" y="1"/>
                        <a:pt x="960" y="12"/>
                        <a:pt x="916" y="33"/>
                      </a:cubicBezTo>
                      <a:cubicBezTo>
                        <a:pt x="1" y="589"/>
                        <a:pt x="458" y="1930"/>
                        <a:pt x="491" y="2813"/>
                      </a:cubicBezTo>
                      <a:cubicBezTo>
                        <a:pt x="491" y="2911"/>
                        <a:pt x="557" y="3009"/>
                        <a:pt x="655" y="3074"/>
                      </a:cubicBezTo>
                      <a:cubicBezTo>
                        <a:pt x="708" y="3180"/>
                        <a:pt x="818" y="3239"/>
                        <a:pt x="924" y="3239"/>
                      </a:cubicBezTo>
                      <a:cubicBezTo>
                        <a:pt x="1014" y="3239"/>
                        <a:pt x="1100" y="3197"/>
                        <a:pt x="1145" y="3107"/>
                      </a:cubicBezTo>
                      <a:cubicBezTo>
                        <a:pt x="1701" y="2322"/>
                        <a:pt x="1897" y="949"/>
                        <a:pt x="1309" y="131"/>
                      </a:cubicBezTo>
                      <a:cubicBezTo>
                        <a:pt x="1265" y="44"/>
                        <a:pt x="1163" y="1"/>
                        <a:pt x="106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933;p37"/>
                <p:cNvSpPr/>
                <p:nvPr/>
              </p:nvSpPr>
              <p:spPr>
                <a:xfrm>
                  <a:off x="2124800" y="1608175"/>
                  <a:ext cx="95675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7" h="1308" extrusionOk="0">
                      <a:moveTo>
                        <a:pt x="1412" y="1"/>
                      </a:moveTo>
                      <a:cubicBezTo>
                        <a:pt x="1244" y="1"/>
                        <a:pt x="1078" y="27"/>
                        <a:pt x="916" y="92"/>
                      </a:cubicBezTo>
                      <a:cubicBezTo>
                        <a:pt x="556" y="255"/>
                        <a:pt x="1" y="713"/>
                        <a:pt x="458" y="1073"/>
                      </a:cubicBezTo>
                      <a:cubicBezTo>
                        <a:pt x="730" y="1276"/>
                        <a:pt x="1143" y="1308"/>
                        <a:pt x="1523" y="1308"/>
                      </a:cubicBezTo>
                      <a:cubicBezTo>
                        <a:pt x="1692" y="1308"/>
                        <a:pt x="1854" y="1301"/>
                        <a:pt x="1995" y="1301"/>
                      </a:cubicBezTo>
                      <a:cubicBezTo>
                        <a:pt x="2453" y="1301"/>
                        <a:pt x="2976" y="1269"/>
                        <a:pt x="3499" y="1269"/>
                      </a:cubicBezTo>
                      <a:cubicBezTo>
                        <a:pt x="3695" y="1236"/>
                        <a:pt x="3794" y="1040"/>
                        <a:pt x="3761" y="876"/>
                      </a:cubicBezTo>
                      <a:cubicBezTo>
                        <a:pt x="3826" y="680"/>
                        <a:pt x="3695" y="484"/>
                        <a:pt x="3499" y="484"/>
                      </a:cubicBezTo>
                      <a:cubicBezTo>
                        <a:pt x="2817" y="432"/>
                        <a:pt x="2094" y="1"/>
                        <a:pt x="14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934;p37"/>
                <p:cNvSpPr/>
                <p:nvPr/>
              </p:nvSpPr>
              <p:spPr>
                <a:xfrm>
                  <a:off x="2240875" y="1597875"/>
                  <a:ext cx="51525" cy="8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" h="3245" extrusionOk="0">
                      <a:moveTo>
                        <a:pt x="1161" y="0"/>
                      </a:moveTo>
                      <a:cubicBezTo>
                        <a:pt x="1109" y="0"/>
                        <a:pt x="1058" y="16"/>
                        <a:pt x="1014" y="46"/>
                      </a:cubicBezTo>
                      <a:cubicBezTo>
                        <a:pt x="1" y="602"/>
                        <a:pt x="262" y="1844"/>
                        <a:pt x="295" y="2825"/>
                      </a:cubicBezTo>
                      <a:cubicBezTo>
                        <a:pt x="262" y="2923"/>
                        <a:pt x="360" y="3021"/>
                        <a:pt x="458" y="3054"/>
                      </a:cubicBezTo>
                      <a:cubicBezTo>
                        <a:pt x="498" y="3174"/>
                        <a:pt x="599" y="3245"/>
                        <a:pt x="709" y="3245"/>
                      </a:cubicBezTo>
                      <a:cubicBezTo>
                        <a:pt x="779" y="3245"/>
                        <a:pt x="853" y="3216"/>
                        <a:pt x="916" y="3152"/>
                      </a:cubicBezTo>
                      <a:cubicBezTo>
                        <a:pt x="1570" y="2367"/>
                        <a:pt x="2061" y="1027"/>
                        <a:pt x="1341" y="79"/>
                      </a:cubicBezTo>
                      <a:cubicBezTo>
                        <a:pt x="1287" y="25"/>
                        <a:pt x="1223" y="0"/>
                        <a:pt x="11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935;p37"/>
                <p:cNvSpPr/>
                <p:nvPr/>
              </p:nvSpPr>
              <p:spPr>
                <a:xfrm>
                  <a:off x="2226175" y="1704700"/>
                  <a:ext cx="76050" cy="4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15" extrusionOk="0">
                      <a:moveTo>
                        <a:pt x="2128" y="0"/>
                      </a:moveTo>
                      <a:cubicBezTo>
                        <a:pt x="1643" y="0"/>
                        <a:pt x="1173" y="117"/>
                        <a:pt x="752" y="351"/>
                      </a:cubicBezTo>
                      <a:cubicBezTo>
                        <a:pt x="425" y="514"/>
                        <a:pt x="0" y="1201"/>
                        <a:pt x="360" y="1560"/>
                      </a:cubicBezTo>
                      <a:cubicBezTo>
                        <a:pt x="482" y="1673"/>
                        <a:pt x="621" y="1715"/>
                        <a:pt x="763" y="1715"/>
                      </a:cubicBezTo>
                      <a:cubicBezTo>
                        <a:pt x="1077" y="1715"/>
                        <a:pt x="1410" y="1509"/>
                        <a:pt x="1635" y="1397"/>
                      </a:cubicBezTo>
                      <a:cubicBezTo>
                        <a:pt x="2060" y="1233"/>
                        <a:pt x="2453" y="1005"/>
                        <a:pt x="2845" y="743"/>
                      </a:cubicBezTo>
                      <a:cubicBezTo>
                        <a:pt x="3041" y="547"/>
                        <a:pt x="2976" y="187"/>
                        <a:pt x="2714" y="89"/>
                      </a:cubicBezTo>
                      <a:lnTo>
                        <a:pt x="2714" y="56"/>
                      </a:lnTo>
                      <a:cubicBezTo>
                        <a:pt x="2518" y="19"/>
                        <a:pt x="2322" y="0"/>
                        <a:pt x="21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36;p37"/>
                <p:cNvSpPr/>
                <p:nvPr/>
              </p:nvSpPr>
              <p:spPr>
                <a:xfrm>
                  <a:off x="2421550" y="1915500"/>
                  <a:ext cx="40875" cy="8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3476" extrusionOk="0">
                      <a:moveTo>
                        <a:pt x="664" y="0"/>
                      </a:moveTo>
                      <a:cubicBezTo>
                        <a:pt x="545" y="0"/>
                        <a:pt x="432" y="71"/>
                        <a:pt x="392" y="191"/>
                      </a:cubicBezTo>
                      <a:cubicBezTo>
                        <a:pt x="0" y="1303"/>
                        <a:pt x="589" y="2349"/>
                        <a:pt x="1014" y="3330"/>
                      </a:cubicBezTo>
                      <a:cubicBezTo>
                        <a:pt x="1059" y="3433"/>
                        <a:pt x="1141" y="3476"/>
                        <a:pt x="1226" y="3476"/>
                      </a:cubicBezTo>
                      <a:cubicBezTo>
                        <a:pt x="1385" y="3476"/>
                        <a:pt x="1558" y="3326"/>
                        <a:pt x="1537" y="3134"/>
                      </a:cubicBezTo>
                      <a:cubicBezTo>
                        <a:pt x="1537" y="3101"/>
                        <a:pt x="1537" y="3069"/>
                        <a:pt x="1537" y="3036"/>
                      </a:cubicBezTo>
                      <a:cubicBezTo>
                        <a:pt x="1635" y="2055"/>
                        <a:pt x="1635" y="845"/>
                        <a:pt x="883" y="93"/>
                      </a:cubicBezTo>
                      <a:cubicBezTo>
                        <a:pt x="819" y="29"/>
                        <a:pt x="741" y="0"/>
                        <a:pt x="66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7;p37"/>
                <p:cNvSpPr/>
                <p:nvPr/>
              </p:nvSpPr>
              <p:spPr>
                <a:xfrm>
                  <a:off x="2491850" y="1934175"/>
                  <a:ext cx="76050" cy="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2" h="1783" extrusionOk="0">
                      <a:moveTo>
                        <a:pt x="392" y="0"/>
                      </a:moveTo>
                      <a:cubicBezTo>
                        <a:pt x="229" y="0"/>
                        <a:pt x="131" y="98"/>
                        <a:pt x="98" y="262"/>
                      </a:cubicBezTo>
                      <a:cubicBezTo>
                        <a:pt x="0" y="327"/>
                        <a:pt x="0" y="523"/>
                        <a:pt x="98" y="621"/>
                      </a:cubicBezTo>
                      <a:cubicBezTo>
                        <a:pt x="589" y="1046"/>
                        <a:pt x="1145" y="1406"/>
                        <a:pt x="1733" y="1700"/>
                      </a:cubicBezTo>
                      <a:cubicBezTo>
                        <a:pt x="1884" y="1751"/>
                        <a:pt x="2059" y="1782"/>
                        <a:pt x="2230" y="1782"/>
                      </a:cubicBezTo>
                      <a:cubicBezTo>
                        <a:pt x="2617" y="1782"/>
                        <a:pt x="2986" y="1620"/>
                        <a:pt x="3008" y="1144"/>
                      </a:cubicBezTo>
                      <a:cubicBezTo>
                        <a:pt x="3041" y="164"/>
                        <a:pt x="1046" y="0"/>
                        <a:pt x="39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938;p37"/>
                <p:cNvSpPr/>
                <p:nvPr/>
              </p:nvSpPr>
              <p:spPr>
                <a:xfrm>
                  <a:off x="2485300" y="1819900"/>
                  <a:ext cx="44075" cy="6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3" h="2773" extrusionOk="0">
                      <a:moveTo>
                        <a:pt x="486" y="1"/>
                      </a:moveTo>
                      <a:cubicBezTo>
                        <a:pt x="374" y="1"/>
                        <a:pt x="270" y="80"/>
                        <a:pt x="229" y="222"/>
                      </a:cubicBezTo>
                      <a:cubicBezTo>
                        <a:pt x="0" y="1072"/>
                        <a:pt x="491" y="1988"/>
                        <a:pt x="1047" y="2675"/>
                      </a:cubicBezTo>
                      <a:cubicBezTo>
                        <a:pt x="1096" y="2740"/>
                        <a:pt x="1169" y="2773"/>
                        <a:pt x="1243" y="2773"/>
                      </a:cubicBezTo>
                      <a:cubicBezTo>
                        <a:pt x="1317" y="2773"/>
                        <a:pt x="1390" y="2740"/>
                        <a:pt x="1439" y="2675"/>
                      </a:cubicBezTo>
                      <a:cubicBezTo>
                        <a:pt x="1456" y="2678"/>
                        <a:pt x="1473" y="2680"/>
                        <a:pt x="1490" y="2680"/>
                      </a:cubicBezTo>
                      <a:cubicBezTo>
                        <a:pt x="1635" y="2680"/>
                        <a:pt x="1763" y="2559"/>
                        <a:pt x="1733" y="2413"/>
                      </a:cubicBezTo>
                      <a:cubicBezTo>
                        <a:pt x="1733" y="1530"/>
                        <a:pt x="1341" y="680"/>
                        <a:pt x="687" y="91"/>
                      </a:cubicBezTo>
                      <a:cubicBezTo>
                        <a:pt x="625" y="30"/>
                        <a:pt x="554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939;p37"/>
                <p:cNvSpPr/>
                <p:nvPr/>
              </p:nvSpPr>
              <p:spPr>
                <a:xfrm>
                  <a:off x="2527800" y="1836375"/>
                  <a:ext cx="69525" cy="3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1" h="1236" extrusionOk="0">
                      <a:moveTo>
                        <a:pt x="1760" y="0"/>
                      </a:moveTo>
                      <a:cubicBezTo>
                        <a:pt x="1633" y="0"/>
                        <a:pt x="1510" y="11"/>
                        <a:pt x="1407" y="21"/>
                      </a:cubicBezTo>
                      <a:cubicBezTo>
                        <a:pt x="1014" y="21"/>
                        <a:pt x="655" y="119"/>
                        <a:pt x="328" y="315"/>
                      </a:cubicBezTo>
                      <a:cubicBezTo>
                        <a:pt x="66" y="315"/>
                        <a:pt x="1" y="740"/>
                        <a:pt x="295" y="871"/>
                      </a:cubicBezTo>
                      <a:cubicBezTo>
                        <a:pt x="736" y="1106"/>
                        <a:pt x="1256" y="1236"/>
                        <a:pt x="1784" y="1236"/>
                      </a:cubicBezTo>
                      <a:cubicBezTo>
                        <a:pt x="1844" y="1236"/>
                        <a:pt x="1903" y="1234"/>
                        <a:pt x="1963" y="1231"/>
                      </a:cubicBezTo>
                      <a:cubicBezTo>
                        <a:pt x="2355" y="1133"/>
                        <a:pt x="2780" y="610"/>
                        <a:pt x="2486" y="250"/>
                      </a:cubicBezTo>
                      <a:cubicBezTo>
                        <a:pt x="2329" y="49"/>
                        <a:pt x="2035" y="0"/>
                        <a:pt x="176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40;p37"/>
                <p:cNvSpPr/>
                <p:nvPr/>
              </p:nvSpPr>
              <p:spPr>
                <a:xfrm>
                  <a:off x="2189375" y="1811300"/>
                  <a:ext cx="38450" cy="7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" h="2994" extrusionOk="0">
                      <a:moveTo>
                        <a:pt x="981" y="1"/>
                      </a:moveTo>
                      <a:cubicBezTo>
                        <a:pt x="719" y="1"/>
                        <a:pt x="458" y="347"/>
                        <a:pt x="360" y="566"/>
                      </a:cubicBezTo>
                      <a:cubicBezTo>
                        <a:pt x="1" y="1220"/>
                        <a:pt x="328" y="2136"/>
                        <a:pt x="491" y="2790"/>
                      </a:cubicBezTo>
                      <a:cubicBezTo>
                        <a:pt x="517" y="2933"/>
                        <a:pt x="621" y="2993"/>
                        <a:pt x="730" y="2993"/>
                      </a:cubicBezTo>
                      <a:cubicBezTo>
                        <a:pt x="896" y="2993"/>
                        <a:pt x="1073" y="2856"/>
                        <a:pt x="1014" y="2659"/>
                      </a:cubicBezTo>
                      <a:lnTo>
                        <a:pt x="982" y="2561"/>
                      </a:lnTo>
                      <a:cubicBezTo>
                        <a:pt x="1211" y="2201"/>
                        <a:pt x="1341" y="1776"/>
                        <a:pt x="1374" y="1384"/>
                      </a:cubicBezTo>
                      <a:cubicBezTo>
                        <a:pt x="1439" y="1024"/>
                        <a:pt x="1538" y="435"/>
                        <a:pt x="1243" y="141"/>
                      </a:cubicBezTo>
                      <a:cubicBezTo>
                        <a:pt x="1160" y="41"/>
                        <a:pt x="1070" y="1"/>
                        <a:pt x="98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41;p37"/>
                <p:cNvSpPr/>
                <p:nvPr/>
              </p:nvSpPr>
              <p:spPr>
                <a:xfrm>
                  <a:off x="2170575" y="1912800"/>
                  <a:ext cx="72775" cy="3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1" h="1563" extrusionOk="0">
                      <a:moveTo>
                        <a:pt x="1676" y="0"/>
                      </a:moveTo>
                      <a:cubicBezTo>
                        <a:pt x="1410" y="0"/>
                        <a:pt x="1145" y="29"/>
                        <a:pt x="916" y="136"/>
                      </a:cubicBezTo>
                      <a:cubicBezTo>
                        <a:pt x="622" y="299"/>
                        <a:pt x="1" y="659"/>
                        <a:pt x="131" y="1084"/>
                      </a:cubicBezTo>
                      <a:cubicBezTo>
                        <a:pt x="228" y="1420"/>
                        <a:pt x="570" y="1562"/>
                        <a:pt x="901" y="1562"/>
                      </a:cubicBezTo>
                      <a:cubicBezTo>
                        <a:pt x="1021" y="1562"/>
                        <a:pt x="1139" y="1544"/>
                        <a:pt x="1243" y="1509"/>
                      </a:cubicBezTo>
                      <a:cubicBezTo>
                        <a:pt x="1701" y="1346"/>
                        <a:pt x="2093" y="1084"/>
                        <a:pt x="2486" y="790"/>
                      </a:cubicBezTo>
                      <a:cubicBezTo>
                        <a:pt x="2518" y="724"/>
                        <a:pt x="2584" y="659"/>
                        <a:pt x="2584" y="593"/>
                      </a:cubicBezTo>
                      <a:cubicBezTo>
                        <a:pt x="2911" y="528"/>
                        <a:pt x="2878" y="38"/>
                        <a:pt x="2551" y="38"/>
                      </a:cubicBezTo>
                      <a:cubicBezTo>
                        <a:pt x="2290" y="38"/>
                        <a:pt x="1981" y="0"/>
                        <a:pt x="167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942;p37"/>
                <p:cNvSpPr/>
                <p:nvPr/>
              </p:nvSpPr>
              <p:spPr>
                <a:xfrm>
                  <a:off x="2262950" y="1892900"/>
                  <a:ext cx="36800" cy="6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" h="2722" extrusionOk="0">
                      <a:moveTo>
                        <a:pt x="652" y="1"/>
                      </a:moveTo>
                      <a:cubicBezTo>
                        <a:pt x="552" y="1"/>
                        <a:pt x="450" y="52"/>
                        <a:pt x="393" y="147"/>
                      </a:cubicBezTo>
                      <a:cubicBezTo>
                        <a:pt x="1" y="899"/>
                        <a:pt x="33" y="1782"/>
                        <a:pt x="458" y="2534"/>
                      </a:cubicBezTo>
                      <a:cubicBezTo>
                        <a:pt x="491" y="2567"/>
                        <a:pt x="524" y="2599"/>
                        <a:pt x="556" y="2599"/>
                      </a:cubicBezTo>
                      <a:cubicBezTo>
                        <a:pt x="622" y="2681"/>
                        <a:pt x="712" y="2722"/>
                        <a:pt x="798" y="2722"/>
                      </a:cubicBezTo>
                      <a:cubicBezTo>
                        <a:pt x="883" y="2722"/>
                        <a:pt x="965" y="2681"/>
                        <a:pt x="1014" y="2599"/>
                      </a:cubicBezTo>
                      <a:cubicBezTo>
                        <a:pt x="1472" y="1782"/>
                        <a:pt x="1374" y="801"/>
                        <a:pt x="851" y="82"/>
                      </a:cubicBezTo>
                      <a:cubicBezTo>
                        <a:pt x="796" y="27"/>
                        <a:pt x="724" y="1"/>
                        <a:pt x="6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943;p37"/>
                <p:cNvSpPr/>
                <p:nvPr/>
              </p:nvSpPr>
              <p:spPr>
                <a:xfrm>
                  <a:off x="2249875" y="1994400"/>
                  <a:ext cx="77750" cy="3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10" h="1485" extrusionOk="0">
                      <a:moveTo>
                        <a:pt x="1400" y="0"/>
                      </a:moveTo>
                      <a:cubicBezTo>
                        <a:pt x="1153" y="0"/>
                        <a:pt x="909" y="37"/>
                        <a:pt x="687" y="142"/>
                      </a:cubicBezTo>
                      <a:cubicBezTo>
                        <a:pt x="327" y="338"/>
                        <a:pt x="0" y="926"/>
                        <a:pt x="327" y="1286"/>
                      </a:cubicBezTo>
                      <a:cubicBezTo>
                        <a:pt x="451" y="1434"/>
                        <a:pt x="616" y="1484"/>
                        <a:pt x="791" y="1484"/>
                      </a:cubicBezTo>
                      <a:cubicBezTo>
                        <a:pt x="1081" y="1484"/>
                        <a:pt x="1399" y="1347"/>
                        <a:pt x="1603" y="1286"/>
                      </a:cubicBezTo>
                      <a:cubicBezTo>
                        <a:pt x="2060" y="1155"/>
                        <a:pt x="2485" y="992"/>
                        <a:pt x="2845" y="730"/>
                      </a:cubicBezTo>
                      <a:cubicBezTo>
                        <a:pt x="3110" y="554"/>
                        <a:pt x="2951" y="192"/>
                        <a:pt x="2727" y="192"/>
                      </a:cubicBezTo>
                      <a:cubicBezTo>
                        <a:pt x="2702" y="192"/>
                        <a:pt x="2675" y="197"/>
                        <a:pt x="2649" y="207"/>
                      </a:cubicBezTo>
                      <a:cubicBezTo>
                        <a:pt x="2616" y="174"/>
                        <a:pt x="2551" y="142"/>
                        <a:pt x="2485" y="142"/>
                      </a:cubicBezTo>
                      <a:cubicBezTo>
                        <a:pt x="2152" y="83"/>
                        <a:pt x="1771" y="0"/>
                        <a:pt x="140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944;p37"/>
                <p:cNvSpPr/>
                <p:nvPr/>
              </p:nvSpPr>
              <p:spPr>
                <a:xfrm>
                  <a:off x="2339800" y="1977550"/>
                  <a:ext cx="28625" cy="5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5" h="2334" extrusionOk="0">
                      <a:moveTo>
                        <a:pt x="372" y="0"/>
                      </a:moveTo>
                      <a:cubicBezTo>
                        <a:pt x="252" y="0"/>
                        <a:pt x="135" y="67"/>
                        <a:pt x="98" y="194"/>
                      </a:cubicBezTo>
                      <a:cubicBezTo>
                        <a:pt x="0" y="816"/>
                        <a:pt x="66" y="1437"/>
                        <a:pt x="327" y="1993"/>
                      </a:cubicBezTo>
                      <a:cubicBezTo>
                        <a:pt x="360" y="2091"/>
                        <a:pt x="458" y="2156"/>
                        <a:pt x="589" y="2156"/>
                      </a:cubicBezTo>
                      <a:cubicBezTo>
                        <a:pt x="630" y="2279"/>
                        <a:pt x="723" y="2334"/>
                        <a:pt x="819" y="2334"/>
                      </a:cubicBezTo>
                      <a:cubicBezTo>
                        <a:pt x="952" y="2334"/>
                        <a:pt x="1093" y="2229"/>
                        <a:pt x="1112" y="2058"/>
                      </a:cubicBezTo>
                      <a:cubicBezTo>
                        <a:pt x="1145" y="1371"/>
                        <a:pt x="981" y="717"/>
                        <a:pt x="621" y="129"/>
                      </a:cubicBezTo>
                      <a:cubicBezTo>
                        <a:pt x="564" y="42"/>
                        <a:pt x="467" y="0"/>
                        <a:pt x="37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945;p37"/>
                <p:cNvSpPr/>
                <p:nvPr/>
              </p:nvSpPr>
              <p:spPr>
                <a:xfrm>
                  <a:off x="2072000" y="2140525"/>
                  <a:ext cx="90950" cy="3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8" h="1579" extrusionOk="0">
                      <a:moveTo>
                        <a:pt x="2203" y="1"/>
                      </a:moveTo>
                      <a:cubicBezTo>
                        <a:pt x="1255" y="1"/>
                        <a:pt x="1" y="210"/>
                        <a:pt x="510" y="1228"/>
                      </a:cubicBezTo>
                      <a:cubicBezTo>
                        <a:pt x="623" y="1481"/>
                        <a:pt x="872" y="1579"/>
                        <a:pt x="1182" y="1579"/>
                      </a:cubicBezTo>
                      <a:cubicBezTo>
                        <a:pt x="1952" y="1579"/>
                        <a:pt x="3094" y="976"/>
                        <a:pt x="3420" y="673"/>
                      </a:cubicBezTo>
                      <a:cubicBezTo>
                        <a:pt x="3638" y="487"/>
                        <a:pt x="3443" y="212"/>
                        <a:pt x="3227" y="212"/>
                      </a:cubicBezTo>
                      <a:cubicBezTo>
                        <a:pt x="3215" y="212"/>
                        <a:pt x="3203" y="213"/>
                        <a:pt x="3192" y="215"/>
                      </a:cubicBezTo>
                      <a:cubicBezTo>
                        <a:pt x="3159" y="117"/>
                        <a:pt x="3094" y="51"/>
                        <a:pt x="2995" y="51"/>
                      </a:cubicBezTo>
                      <a:cubicBezTo>
                        <a:pt x="2827" y="26"/>
                        <a:pt x="2533" y="1"/>
                        <a:pt x="220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946;p37"/>
                <p:cNvSpPr/>
                <p:nvPr/>
              </p:nvSpPr>
              <p:spPr>
                <a:xfrm>
                  <a:off x="2178750" y="2111650"/>
                  <a:ext cx="39275" cy="7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2979" extrusionOk="0">
                      <a:moveTo>
                        <a:pt x="845" y="0"/>
                      </a:moveTo>
                      <a:cubicBezTo>
                        <a:pt x="767" y="0"/>
                        <a:pt x="684" y="33"/>
                        <a:pt x="622" y="95"/>
                      </a:cubicBezTo>
                      <a:cubicBezTo>
                        <a:pt x="1" y="814"/>
                        <a:pt x="131" y="2024"/>
                        <a:pt x="589" y="2809"/>
                      </a:cubicBezTo>
                      <a:cubicBezTo>
                        <a:pt x="645" y="2920"/>
                        <a:pt x="753" y="2979"/>
                        <a:pt x="867" y="2979"/>
                      </a:cubicBezTo>
                      <a:cubicBezTo>
                        <a:pt x="953" y="2979"/>
                        <a:pt x="1042" y="2945"/>
                        <a:pt x="1112" y="2874"/>
                      </a:cubicBezTo>
                      <a:cubicBezTo>
                        <a:pt x="1570" y="2024"/>
                        <a:pt x="1537" y="977"/>
                        <a:pt x="1047" y="127"/>
                      </a:cubicBezTo>
                      <a:cubicBezTo>
                        <a:pt x="1012" y="41"/>
                        <a:pt x="932" y="0"/>
                        <a:pt x="8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947;p37"/>
                <p:cNvSpPr/>
                <p:nvPr/>
              </p:nvSpPr>
              <p:spPr>
                <a:xfrm>
                  <a:off x="2172225" y="2223100"/>
                  <a:ext cx="82575" cy="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3" h="1483" extrusionOk="0">
                      <a:moveTo>
                        <a:pt x="1759" y="0"/>
                      </a:moveTo>
                      <a:cubicBezTo>
                        <a:pt x="1352" y="0"/>
                        <a:pt x="944" y="32"/>
                        <a:pt x="589" y="182"/>
                      </a:cubicBezTo>
                      <a:cubicBezTo>
                        <a:pt x="164" y="345"/>
                        <a:pt x="0" y="868"/>
                        <a:pt x="262" y="1261"/>
                      </a:cubicBezTo>
                      <a:cubicBezTo>
                        <a:pt x="399" y="1428"/>
                        <a:pt x="621" y="1482"/>
                        <a:pt x="859" y="1482"/>
                      </a:cubicBezTo>
                      <a:cubicBezTo>
                        <a:pt x="1132" y="1482"/>
                        <a:pt x="1425" y="1411"/>
                        <a:pt x="1635" y="1359"/>
                      </a:cubicBezTo>
                      <a:cubicBezTo>
                        <a:pt x="2027" y="1293"/>
                        <a:pt x="2387" y="1130"/>
                        <a:pt x="2747" y="966"/>
                      </a:cubicBezTo>
                      <a:cubicBezTo>
                        <a:pt x="2812" y="934"/>
                        <a:pt x="2910" y="901"/>
                        <a:pt x="2943" y="803"/>
                      </a:cubicBezTo>
                      <a:cubicBezTo>
                        <a:pt x="3008" y="770"/>
                        <a:pt x="3074" y="705"/>
                        <a:pt x="3139" y="672"/>
                      </a:cubicBezTo>
                      <a:cubicBezTo>
                        <a:pt x="3303" y="476"/>
                        <a:pt x="3172" y="182"/>
                        <a:pt x="2943" y="182"/>
                      </a:cubicBezTo>
                      <a:lnTo>
                        <a:pt x="2878" y="182"/>
                      </a:lnTo>
                      <a:cubicBezTo>
                        <a:pt x="2845" y="84"/>
                        <a:pt x="2747" y="18"/>
                        <a:pt x="2649" y="18"/>
                      </a:cubicBezTo>
                      <a:cubicBezTo>
                        <a:pt x="2368" y="18"/>
                        <a:pt x="2064" y="0"/>
                        <a:pt x="17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948;p37"/>
                <p:cNvSpPr/>
                <p:nvPr/>
              </p:nvSpPr>
              <p:spPr>
                <a:xfrm>
                  <a:off x="2263675" y="2194975"/>
                  <a:ext cx="51625" cy="7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5" h="2845" extrusionOk="0">
                      <a:moveTo>
                        <a:pt x="989" y="0"/>
                      </a:moveTo>
                      <a:cubicBezTo>
                        <a:pt x="1" y="0"/>
                        <a:pt x="442" y="2095"/>
                        <a:pt x="626" y="2615"/>
                      </a:cubicBezTo>
                      <a:cubicBezTo>
                        <a:pt x="680" y="2751"/>
                        <a:pt x="803" y="2819"/>
                        <a:pt x="937" y="2819"/>
                      </a:cubicBezTo>
                      <a:cubicBezTo>
                        <a:pt x="963" y="2819"/>
                        <a:pt x="991" y="2816"/>
                        <a:pt x="1018" y="2811"/>
                      </a:cubicBezTo>
                      <a:cubicBezTo>
                        <a:pt x="1053" y="2834"/>
                        <a:pt x="1092" y="2845"/>
                        <a:pt x="1130" y="2845"/>
                      </a:cubicBezTo>
                      <a:cubicBezTo>
                        <a:pt x="1200" y="2845"/>
                        <a:pt x="1270" y="2809"/>
                        <a:pt x="1312" y="2745"/>
                      </a:cubicBezTo>
                      <a:cubicBezTo>
                        <a:pt x="1770" y="2255"/>
                        <a:pt x="2064" y="293"/>
                        <a:pt x="1214" y="31"/>
                      </a:cubicBezTo>
                      <a:cubicBezTo>
                        <a:pt x="1132" y="10"/>
                        <a:pt x="1057" y="0"/>
                        <a:pt x="98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949;p37"/>
                <p:cNvSpPr/>
                <p:nvPr/>
              </p:nvSpPr>
              <p:spPr>
                <a:xfrm>
                  <a:off x="2274400" y="2311825"/>
                  <a:ext cx="70325" cy="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3" h="1773" extrusionOk="0">
                      <a:moveTo>
                        <a:pt x="2257" y="1"/>
                      </a:moveTo>
                      <a:cubicBezTo>
                        <a:pt x="1570" y="1"/>
                        <a:pt x="883" y="66"/>
                        <a:pt x="360" y="556"/>
                      </a:cubicBezTo>
                      <a:cubicBezTo>
                        <a:pt x="0" y="818"/>
                        <a:pt x="0" y="1341"/>
                        <a:pt x="360" y="1603"/>
                      </a:cubicBezTo>
                      <a:cubicBezTo>
                        <a:pt x="583" y="1714"/>
                        <a:pt x="827" y="1773"/>
                        <a:pt x="1074" y="1773"/>
                      </a:cubicBezTo>
                      <a:cubicBezTo>
                        <a:pt x="1262" y="1773"/>
                        <a:pt x="1452" y="1739"/>
                        <a:pt x="1635" y="1668"/>
                      </a:cubicBezTo>
                      <a:cubicBezTo>
                        <a:pt x="2158" y="1505"/>
                        <a:pt x="2551" y="1112"/>
                        <a:pt x="2747" y="589"/>
                      </a:cubicBezTo>
                      <a:cubicBezTo>
                        <a:pt x="2812" y="426"/>
                        <a:pt x="2682" y="262"/>
                        <a:pt x="2518" y="262"/>
                      </a:cubicBezTo>
                      <a:cubicBezTo>
                        <a:pt x="2518" y="99"/>
                        <a:pt x="2387" y="1"/>
                        <a:pt x="225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950;p37"/>
                <p:cNvSpPr/>
                <p:nvPr/>
              </p:nvSpPr>
              <p:spPr>
                <a:xfrm>
                  <a:off x="2349600" y="2278025"/>
                  <a:ext cx="31100" cy="6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" h="2797" extrusionOk="0">
                      <a:moveTo>
                        <a:pt x="575" y="0"/>
                      </a:moveTo>
                      <a:cubicBezTo>
                        <a:pt x="487" y="0"/>
                        <a:pt x="402" y="44"/>
                        <a:pt x="360" y="143"/>
                      </a:cubicBezTo>
                      <a:cubicBezTo>
                        <a:pt x="33" y="797"/>
                        <a:pt x="1" y="1549"/>
                        <a:pt x="197" y="2268"/>
                      </a:cubicBezTo>
                      <a:cubicBezTo>
                        <a:pt x="164" y="2334"/>
                        <a:pt x="164" y="2432"/>
                        <a:pt x="229" y="2497"/>
                      </a:cubicBezTo>
                      <a:lnTo>
                        <a:pt x="229" y="2595"/>
                      </a:lnTo>
                      <a:cubicBezTo>
                        <a:pt x="255" y="2736"/>
                        <a:pt x="351" y="2797"/>
                        <a:pt x="454" y="2797"/>
                      </a:cubicBezTo>
                      <a:cubicBezTo>
                        <a:pt x="614" y="2797"/>
                        <a:pt x="792" y="2650"/>
                        <a:pt x="753" y="2432"/>
                      </a:cubicBezTo>
                      <a:cubicBezTo>
                        <a:pt x="1243" y="1974"/>
                        <a:pt x="1047" y="666"/>
                        <a:pt x="851" y="208"/>
                      </a:cubicBezTo>
                      <a:cubicBezTo>
                        <a:pt x="813" y="78"/>
                        <a:pt x="691" y="0"/>
                        <a:pt x="57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951;p37"/>
                <p:cNvSpPr/>
                <p:nvPr/>
              </p:nvSpPr>
              <p:spPr>
                <a:xfrm>
                  <a:off x="2443600" y="2279575"/>
                  <a:ext cx="39275" cy="7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1" h="3029" extrusionOk="0">
                      <a:moveTo>
                        <a:pt x="906" y="0"/>
                      </a:moveTo>
                      <a:cubicBezTo>
                        <a:pt x="841" y="0"/>
                        <a:pt x="775" y="26"/>
                        <a:pt x="720" y="81"/>
                      </a:cubicBezTo>
                      <a:cubicBezTo>
                        <a:pt x="1" y="702"/>
                        <a:pt x="328" y="2043"/>
                        <a:pt x="491" y="2827"/>
                      </a:cubicBezTo>
                      <a:cubicBezTo>
                        <a:pt x="517" y="2968"/>
                        <a:pt x="618" y="3029"/>
                        <a:pt x="725" y="3029"/>
                      </a:cubicBezTo>
                      <a:cubicBezTo>
                        <a:pt x="892" y="3029"/>
                        <a:pt x="1074" y="2883"/>
                        <a:pt x="1015" y="2664"/>
                      </a:cubicBezTo>
                      <a:cubicBezTo>
                        <a:pt x="1015" y="2664"/>
                        <a:pt x="1015" y="2664"/>
                        <a:pt x="1015" y="2631"/>
                      </a:cubicBezTo>
                      <a:cubicBezTo>
                        <a:pt x="1080" y="2598"/>
                        <a:pt x="1113" y="2566"/>
                        <a:pt x="1145" y="2533"/>
                      </a:cubicBezTo>
                      <a:cubicBezTo>
                        <a:pt x="1570" y="1781"/>
                        <a:pt x="1570" y="865"/>
                        <a:pt x="1145" y="146"/>
                      </a:cubicBezTo>
                      <a:cubicBezTo>
                        <a:pt x="1088" y="51"/>
                        <a:pt x="998" y="0"/>
                        <a:pt x="90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952;p37"/>
                <p:cNvSpPr/>
                <p:nvPr/>
              </p:nvSpPr>
              <p:spPr>
                <a:xfrm>
                  <a:off x="2500825" y="2309375"/>
                  <a:ext cx="67075" cy="4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1761" extrusionOk="0">
                      <a:moveTo>
                        <a:pt x="328" y="0"/>
                      </a:moveTo>
                      <a:cubicBezTo>
                        <a:pt x="1" y="0"/>
                        <a:pt x="1" y="491"/>
                        <a:pt x="262" y="556"/>
                      </a:cubicBezTo>
                      <a:cubicBezTo>
                        <a:pt x="557" y="851"/>
                        <a:pt x="851" y="1145"/>
                        <a:pt x="1178" y="1374"/>
                      </a:cubicBezTo>
                      <a:cubicBezTo>
                        <a:pt x="1367" y="1516"/>
                        <a:pt x="1694" y="1761"/>
                        <a:pt x="1984" y="1761"/>
                      </a:cubicBezTo>
                      <a:cubicBezTo>
                        <a:pt x="2094" y="1761"/>
                        <a:pt x="2200" y="1725"/>
                        <a:pt x="2290" y="1635"/>
                      </a:cubicBezTo>
                      <a:cubicBezTo>
                        <a:pt x="2682" y="1210"/>
                        <a:pt x="2126" y="720"/>
                        <a:pt x="1799" y="524"/>
                      </a:cubicBezTo>
                      <a:cubicBezTo>
                        <a:pt x="1407" y="295"/>
                        <a:pt x="982" y="131"/>
                        <a:pt x="524" y="33"/>
                      </a:cubicBezTo>
                      <a:cubicBezTo>
                        <a:pt x="491" y="0"/>
                        <a:pt x="393" y="0"/>
                        <a:pt x="3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953;p37"/>
                <p:cNvSpPr/>
                <p:nvPr/>
              </p:nvSpPr>
              <p:spPr>
                <a:xfrm>
                  <a:off x="2509000" y="2214175"/>
                  <a:ext cx="37625" cy="7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5" h="3091" extrusionOk="0">
                      <a:moveTo>
                        <a:pt x="951" y="0"/>
                      </a:moveTo>
                      <a:cubicBezTo>
                        <a:pt x="879" y="0"/>
                        <a:pt x="807" y="26"/>
                        <a:pt x="753" y="81"/>
                      </a:cubicBezTo>
                      <a:cubicBezTo>
                        <a:pt x="1" y="768"/>
                        <a:pt x="459" y="2174"/>
                        <a:pt x="785" y="2926"/>
                      </a:cubicBezTo>
                      <a:cubicBezTo>
                        <a:pt x="839" y="3043"/>
                        <a:pt x="923" y="3090"/>
                        <a:pt x="1008" y="3090"/>
                      </a:cubicBezTo>
                      <a:cubicBezTo>
                        <a:pt x="1185" y="3090"/>
                        <a:pt x="1364" y="2885"/>
                        <a:pt x="1276" y="2664"/>
                      </a:cubicBezTo>
                      <a:lnTo>
                        <a:pt x="1276" y="2599"/>
                      </a:lnTo>
                      <a:cubicBezTo>
                        <a:pt x="1276" y="2566"/>
                        <a:pt x="1309" y="2566"/>
                        <a:pt x="1309" y="2533"/>
                      </a:cubicBezTo>
                      <a:cubicBezTo>
                        <a:pt x="1505" y="1716"/>
                        <a:pt x="1439" y="898"/>
                        <a:pt x="1211" y="146"/>
                      </a:cubicBezTo>
                      <a:cubicBezTo>
                        <a:pt x="1153" y="51"/>
                        <a:pt x="1052" y="0"/>
                        <a:pt x="95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954;p37"/>
                <p:cNvSpPr/>
                <p:nvPr/>
              </p:nvSpPr>
              <p:spPr>
                <a:xfrm>
                  <a:off x="2564950" y="2247125"/>
                  <a:ext cx="61550" cy="3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2" h="1482" extrusionOk="0">
                      <a:moveTo>
                        <a:pt x="802" y="0"/>
                      </a:moveTo>
                      <a:cubicBezTo>
                        <a:pt x="665" y="0"/>
                        <a:pt x="532" y="13"/>
                        <a:pt x="411" y="38"/>
                      </a:cubicBezTo>
                      <a:cubicBezTo>
                        <a:pt x="388" y="32"/>
                        <a:pt x="366" y="30"/>
                        <a:pt x="344" y="30"/>
                      </a:cubicBezTo>
                      <a:cubicBezTo>
                        <a:pt x="123" y="30"/>
                        <a:pt x="1" y="317"/>
                        <a:pt x="150" y="496"/>
                      </a:cubicBezTo>
                      <a:cubicBezTo>
                        <a:pt x="673" y="1019"/>
                        <a:pt x="1360" y="1346"/>
                        <a:pt x="2079" y="1477"/>
                      </a:cubicBezTo>
                      <a:cubicBezTo>
                        <a:pt x="2096" y="1480"/>
                        <a:pt x="2113" y="1482"/>
                        <a:pt x="2130" y="1482"/>
                      </a:cubicBezTo>
                      <a:cubicBezTo>
                        <a:pt x="2275" y="1482"/>
                        <a:pt x="2406" y="1362"/>
                        <a:pt x="2406" y="1215"/>
                      </a:cubicBezTo>
                      <a:cubicBezTo>
                        <a:pt x="2461" y="385"/>
                        <a:pt x="1557" y="0"/>
                        <a:pt x="80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955;p37"/>
                <p:cNvSpPr/>
                <p:nvPr/>
              </p:nvSpPr>
              <p:spPr>
                <a:xfrm>
                  <a:off x="2321000" y="1101225"/>
                  <a:ext cx="103025" cy="15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62281" extrusionOk="0">
                      <a:moveTo>
                        <a:pt x="2437" y="1"/>
                      </a:moveTo>
                      <a:cubicBezTo>
                        <a:pt x="2366" y="1"/>
                        <a:pt x="2297" y="38"/>
                        <a:pt x="2256" y="130"/>
                      </a:cubicBezTo>
                      <a:cubicBezTo>
                        <a:pt x="687" y="3596"/>
                        <a:pt x="196" y="7421"/>
                        <a:pt x="98" y="11181"/>
                      </a:cubicBezTo>
                      <a:cubicBezTo>
                        <a:pt x="0" y="15203"/>
                        <a:pt x="196" y="19258"/>
                        <a:pt x="720" y="23280"/>
                      </a:cubicBezTo>
                      <a:cubicBezTo>
                        <a:pt x="1275" y="27465"/>
                        <a:pt x="2027" y="31618"/>
                        <a:pt x="2681" y="35770"/>
                      </a:cubicBezTo>
                      <a:cubicBezTo>
                        <a:pt x="3008" y="37928"/>
                        <a:pt x="3335" y="40119"/>
                        <a:pt x="3499" y="42310"/>
                      </a:cubicBezTo>
                      <a:cubicBezTo>
                        <a:pt x="3630" y="44435"/>
                        <a:pt x="3630" y="46593"/>
                        <a:pt x="3532" y="48719"/>
                      </a:cubicBezTo>
                      <a:cubicBezTo>
                        <a:pt x="3499" y="49929"/>
                        <a:pt x="3401" y="51138"/>
                        <a:pt x="3270" y="52316"/>
                      </a:cubicBezTo>
                      <a:cubicBezTo>
                        <a:pt x="3106" y="53395"/>
                        <a:pt x="2845" y="54441"/>
                        <a:pt x="2649" y="55487"/>
                      </a:cubicBezTo>
                      <a:cubicBezTo>
                        <a:pt x="2158" y="57645"/>
                        <a:pt x="1668" y="59836"/>
                        <a:pt x="1668" y="62060"/>
                      </a:cubicBezTo>
                      <a:cubicBezTo>
                        <a:pt x="1684" y="62207"/>
                        <a:pt x="1799" y="62280"/>
                        <a:pt x="1917" y="62280"/>
                      </a:cubicBezTo>
                      <a:cubicBezTo>
                        <a:pt x="2036" y="62280"/>
                        <a:pt x="2158" y="62207"/>
                        <a:pt x="2191" y="62060"/>
                      </a:cubicBezTo>
                      <a:lnTo>
                        <a:pt x="2158" y="62060"/>
                      </a:lnTo>
                      <a:cubicBezTo>
                        <a:pt x="2191" y="58136"/>
                        <a:pt x="3695" y="54408"/>
                        <a:pt x="3924" y="50517"/>
                      </a:cubicBezTo>
                      <a:cubicBezTo>
                        <a:pt x="4055" y="48392"/>
                        <a:pt x="4120" y="46299"/>
                        <a:pt x="4087" y="44174"/>
                      </a:cubicBezTo>
                      <a:cubicBezTo>
                        <a:pt x="3989" y="42114"/>
                        <a:pt x="3826" y="40054"/>
                        <a:pt x="3532" y="38027"/>
                      </a:cubicBezTo>
                      <a:cubicBezTo>
                        <a:pt x="2943" y="33809"/>
                        <a:pt x="2158" y="29656"/>
                        <a:pt x="1537" y="25471"/>
                      </a:cubicBezTo>
                      <a:cubicBezTo>
                        <a:pt x="916" y="21383"/>
                        <a:pt x="621" y="17263"/>
                        <a:pt x="589" y="13143"/>
                      </a:cubicBezTo>
                      <a:cubicBezTo>
                        <a:pt x="589" y="8827"/>
                        <a:pt x="916" y="4380"/>
                        <a:pt x="2681" y="391"/>
                      </a:cubicBezTo>
                      <a:cubicBezTo>
                        <a:pt x="2772" y="188"/>
                        <a:pt x="2597" y="1"/>
                        <a:pt x="2437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956;p37"/>
                <p:cNvSpPr/>
                <p:nvPr/>
              </p:nvSpPr>
              <p:spPr>
                <a:xfrm>
                  <a:off x="2181400" y="1282700"/>
                  <a:ext cx="300950" cy="2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38" h="9146" extrusionOk="0">
                      <a:moveTo>
                        <a:pt x="335" y="1"/>
                      </a:moveTo>
                      <a:cubicBezTo>
                        <a:pt x="175" y="1"/>
                        <a:pt x="1" y="188"/>
                        <a:pt x="91" y="391"/>
                      </a:cubicBezTo>
                      <a:cubicBezTo>
                        <a:pt x="1530" y="3530"/>
                        <a:pt x="3917" y="6048"/>
                        <a:pt x="5617" y="9023"/>
                      </a:cubicBezTo>
                      <a:cubicBezTo>
                        <a:pt x="5666" y="9105"/>
                        <a:pt x="5748" y="9146"/>
                        <a:pt x="5833" y="9146"/>
                      </a:cubicBezTo>
                      <a:cubicBezTo>
                        <a:pt x="5919" y="9146"/>
                        <a:pt x="6009" y="9105"/>
                        <a:pt x="6075" y="9023"/>
                      </a:cubicBezTo>
                      <a:cubicBezTo>
                        <a:pt x="7611" y="6015"/>
                        <a:pt x="9148" y="2909"/>
                        <a:pt x="11830" y="718"/>
                      </a:cubicBezTo>
                      <a:cubicBezTo>
                        <a:pt x="12038" y="562"/>
                        <a:pt x="11852" y="302"/>
                        <a:pt x="11635" y="302"/>
                      </a:cubicBezTo>
                      <a:cubicBezTo>
                        <a:pt x="11580" y="302"/>
                        <a:pt x="11523" y="319"/>
                        <a:pt x="11470" y="358"/>
                      </a:cubicBezTo>
                      <a:cubicBezTo>
                        <a:pt x="8878" y="2482"/>
                        <a:pt x="7330" y="5440"/>
                        <a:pt x="5829" y="8378"/>
                      </a:cubicBezTo>
                      <a:lnTo>
                        <a:pt x="5829" y="8378"/>
                      </a:lnTo>
                      <a:cubicBezTo>
                        <a:pt x="4125" y="5551"/>
                        <a:pt x="1919" y="3123"/>
                        <a:pt x="516" y="130"/>
                      </a:cubicBezTo>
                      <a:cubicBezTo>
                        <a:pt x="475" y="38"/>
                        <a:pt x="407" y="1"/>
                        <a:pt x="33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957;p37"/>
                <p:cNvSpPr/>
                <p:nvPr/>
              </p:nvSpPr>
              <p:spPr>
                <a:xfrm>
                  <a:off x="2106500" y="1491975"/>
                  <a:ext cx="416550" cy="2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62" h="11958" extrusionOk="0">
                      <a:moveTo>
                        <a:pt x="16309" y="0"/>
                      </a:moveTo>
                      <a:cubicBezTo>
                        <a:pt x="16230" y="0"/>
                        <a:pt x="16151" y="38"/>
                        <a:pt x="16101" y="129"/>
                      </a:cubicBezTo>
                      <a:cubicBezTo>
                        <a:pt x="13854" y="3706"/>
                        <a:pt x="11668" y="7313"/>
                        <a:pt x="9899" y="11188"/>
                      </a:cubicBezTo>
                      <a:lnTo>
                        <a:pt x="9899" y="11188"/>
                      </a:lnTo>
                      <a:cubicBezTo>
                        <a:pt x="8634" y="9329"/>
                        <a:pt x="6874" y="7965"/>
                        <a:pt x="5343" y="6342"/>
                      </a:cubicBezTo>
                      <a:cubicBezTo>
                        <a:pt x="3643" y="4511"/>
                        <a:pt x="2564" y="2222"/>
                        <a:pt x="569" y="620"/>
                      </a:cubicBezTo>
                      <a:cubicBezTo>
                        <a:pt x="516" y="580"/>
                        <a:pt x="459" y="563"/>
                        <a:pt x="404" y="563"/>
                      </a:cubicBezTo>
                      <a:cubicBezTo>
                        <a:pt x="187" y="563"/>
                        <a:pt x="1" y="823"/>
                        <a:pt x="209" y="979"/>
                      </a:cubicBezTo>
                      <a:lnTo>
                        <a:pt x="209" y="1012"/>
                      </a:lnTo>
                      <a:cubicBezTo>
                        <a:pt x="2171" y="2549"/>
                        <a:pt x="3218" y="4772"/>
                        <a:pt x="4885" y="6603"/>
                      </a:cubicBezTo>
                      <a:cubicBezTo>
                        <a:pt x="6553" y="8402"/>
                        <a:pt x="8449" y="9808"/>
                        <a:pt x="9725" y="11835"/>
                      </a:cubicBezTo>
                      <a:cubicBezTo>
                        <a:pt x="9774" y="11917"/>
                        <a:pt x="9855" y="11958"/>
                        <a:pt x="9937" y="11958"/>
                      </a:cubicBezTo>
                      <a:cubicBezTo>
                        <a:pt x="10019" y="11958"/>
                        <a:pt x="10101" y="11917"/>
                        <a:pt x="10150" y="11835"/>
                      </a:cubicBezTo>
                      <a:cubicBezTo>
                        <a:pt x="11948" y="7813"/>
                        <a:pt x="14204" y="4086"/>
                        <a:pt x="16526" y="391"/>
                      </a:cubicBezTo>
                      <a:cubicBezTo>
                        <a:pt x="16661" y="188"/>
                        <a:pt x="16485" y="0"/>
                        <a:pt x="1630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958;p37"/>
                <p:cNvSpPr/>
                <p:nvPr/>
              </p:nvSpPr>
              <p:spPr>
                <a:xfrm>
                  <a:off x="2127875" y="1784750"/>
                  <a:ext cx="435275" cy="29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411" h="11799" extrusionOk="0">
                      <a:moveTo>
                        <a:pt x="17103" y="0"/>
                      </a:moveTo>
                      <a:cubicBezTo>
                        <a:pt x="17003" y="0"/>
                        <a:pt x="16907" y="58"/>
                        <a:pt x="16881" y="190"/>
                      </a:cubicBezTo>
                      <a:cubicBezTo>
                        <a:pt x="16325" y="2249"/>
                        <a:pt x="15442" y="4244"/>
                        <a:pt x="14330" y="6075"/>
                      </a:cubicBezTo>
                      <a:cubicBezTo>
                        <a:pt x="13332" y="7821"/>
                        <a:pt x="12216" y="9508"/>
                        <a:pt x="11093" y="11192"/>
                      </a:cubicBezTo>
                      <a:lnTo>
                        <a:pt x="11093" y="11192"/>
                      </a:lnTo>
                      <a:cubicBezTo>
                        <a:pt x="9078" y="9659"/>
                        <a:pt x="7244" y="7945"/>
                        <a:pt x="5502" y="6108"/>
                      </a:cubicBezTo>
                      <a:cubicBezTo>
                        <a:pt x="3736" y="4244"/>
                        <a:pt x="2068" y="2249"/>
                        <a:pt x="564" y="124"/>
                      </a:cubicBezTo>
                      <a:cubicBezTo>
                        <a:pt x="507" y="47"/>
                        <a:pt x="430" y="16"/>
                        <a:pt x="354" y="16"/>
                      </a:cubicBezTo>
                      <a:cubicBezTo>
                        <a:pt x="172" y="16"/>
                        <a:pt x="0" y="201"/>
                        <a:pt x="139" y="386"/>
                      </a:cubicBezTo>
                      <a:cubicBezTo>
                        <a:pt x="1676" y="2544"/>
                        <a:pt x="3344" y="4571"/>
                        <a:pt x="5175" y="6468"/>
                      </a:cubicBezTo>
                      <a:cubicBezTo>
                        <a:pt x="6973" y="8397"/>
                        <a:pt x="8935" y="10162"/>
                        <a:pt x="11028" y="11765"/>
                      </a:cubicBezTo>
                      <a:cubicBezTo>
                        <a:pt x="11074" y="11788"/>
                        <a:pt x="11124" y="11799"/>
                        <a:pt x="11173" y="11799"/>
                      </a:cubicBezTo>
                      <a:cubicBezTo>
                        <a:pt x="11262" y="11799"/>
                        <a:pt x="11345" y="11763"/>
                        <a:pt x="11387" y="11699"/>
                      </a:cubicBezTo>
                      <a:cubicBezTo>
                        <a:pt x="12597" y="9868"/>
                        <a:pt x="13807" y="8070"/>
                        <a:pt x="14886" y="6173"/>
                      </a:cubicBezTo>
                      <a:cubicBezTo>
                        <a:pt x="15965" y="4342"/>
                        <a:pt x="16815" y="2380"/>
                        <a:pt x="17371" y="320"/>
                      </a:cubicBezTo>
                      <a:cubicBezTo>
                        <a:pt x="17410" y="125"/>
                        <a:pt x="17251" y="0"/>
                        <a:pt x="171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959;p37"/>
                <p:cNvSpPr/>
                <p:nvPr/>
              </p:nvSpPr>
              <p:spPr>
                <a:xfrm>
                  <a:off x="2083700" y="2074125"/>
                  <a:ext cx="546750" cy="337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70" h="13514" extrusionOk="0">
                      <a:moveTo>
                        <a:pt x="351" y="1"/>
                      </a:moveTo>
                      <a:cubicBezTo>
                        <a:pt x="163" y="1"/>
                        <a:pt x="0" y="254"/>
                        <a:pt x="173" y="451"/>
                      </a:cubicBezTo>
                      <a:cubicBezTo>
                        <a:pt x="4228" y="4964"/>
                        <a:pt x="9231" y="8495"/>
                        <a:pt x="12860" y="13367"/>
                      </a:cubicBezTo>
                      <a:cubicBezTo>
                        <a:pt x="12898" y="13462"/>
                        <a:pt x="12992" y="13513"/>
                        <a:pt x="13083" y="13513"/>
                      </a:cubicBezTo>
                      <a:cubicBezTo>
                        <a:pt x="13148" y="13513"/>
                        <a:pt x="13211" y="13487"/>
                        <a:pt x="13252" y="13432"/>
                      </a:cubicBezTo>
                      <a:cubicBezTo>
                        <a:pt x="15836" y="10424"/>
                        <a:pt x="19204" y="8233"/>
                        <a:pt x="21721" y="5192"/>
                      </a:cubicBezTo>
                      <a:cubicBezTo>
                        <a:pt x="21869" y="4995"/>
                        <a:pt x="21701" y="4742"/>
                        <a:pt x="21525" y="4742"/>
                      </a:cubicBezTo>
                      <a:cubicBezTo>
                        <a:pt x="21468" y="4742"/>
                        <a:pt x="21410" y="4769"/>
                        <a:pt x="21362" y="4833"/>
                      </a:cubicBezTo>
                      <a:cubicBezTo>
                        <a:pt x="18913" y="7790"/>
                        <a:pt x="15660" y="9943"/>
                        <a:pt x="13107" y="12827"/>
                      </a:cubicBezTo>
                      <a:lnTo>
                        <a:pt x="13107" y="12827"/>
                      </a:lnTo>
                      <a:cubicBezTo>
                        <a:pt x="9464" y="8063"/>
                        <a:pt x="4542" y="4518"/>
                        <a:pt x="533" y="92"/>
                      </a:cubicBezTo>
                      <a:cubicBezTo>
                        <a:pt x="477" y="27"/>
                        <a:pt x="413" y="1"/>
                        <a:pt x="35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960;p37"/>
                <p:cNvSpPr/>
                <p:nvPr/>
              </p:nvSpPr>
              <p:spPr>
                <a:xfrm>
                  <a:off x="2349600" y="1081575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1" y="0"/>
                        <a:pt x="1" y="2093"/>
                        <a:pt x="1341" y="2093"/>
                      </a:cubicBezTo>
                      <a:cubicBezTo>
                        <a:pt x="2682" y="2093"/>
                        <a:pt x="2682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961;p37"/>
                <p:cNvSpPr/>
                <p:nvPr/>
              </p:nvSpPr>
              <p:spPr>
                <a:xfrm>
                  <a:off x="2165675" y="126630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962;p37"/>
                <p:cNvSpPr/>
                <p:nvPr/>
              </p:nvSpPr>
              <p:spPr>
                <a:xfrm>
                  <a:off x="2449325" y="1263025"/>
                  <a:ext cx="678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5" h="2094" extrusionOk="0">
                      <a:moveTo>
                        <a:pt x="1341" y="1"/>
                      </a:moveTo>
                      <a:cubicBezTo>
                        <a:pt x="1" y="1"/>
                        <a:pt x="1" y="2094"/>
                        <a:pt x="1341" y="2094"/>
                      </a:cubicBezTo>
                      <a:cubicBezTo>
                        <a:pt x="2682" y="2094"/>
                        <a:pt x="2715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963;p37"/>
                <p:cNvSpPr/>
                <p:nvPr/>
              </p:nvSpPr>
              <p:spPr>
                <a:xfrm>
                  <a:off x="2066750" y="1487375"/>
                  <a:ext cx="67075" cy="58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3" h="2341" extrusionOk="0">
                      <a:moveTo>
                        <a:pt x="1400" y="1"/>
                      </a:moveTo>
                      <a:cubicBezTo>
                        <a:pt x="994" y="1"/>
                        <a:pt x="593" y="208"/>
                        <a:pt x="393" y="607"/>
                      </a:cubicBezTo>
                      <a:cubicBezTo>
                        <a:pt x="1" y="1360"/>
                        <a:pt x="459" y="2242"/>
                        <a:pt x="1276" y="2340"/>
                      </a:cubicBezTo>
                      <a:cubicBezTo>
                        <a:pt x="1669" y="2308"/>
                        <a:pt x="2028" y="2177"/>
                        <a:pt x="2290" y="1883"/>
                      </a:cubicBezTo>
                      <a:cubicBezTo>
                        <a:pt x="2682" y="1458"/>
                        <a:pt x="2682" y="804"/>
                        <a:pt x="2290" y="411"/>
                      </a:cubicBezTo>
                      <a:cubicBezTo>
                        <a:pt x="2057" y="135"/>
                        <a:pt x="1727" y="1"/>
                        <a:pt x="140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964;p37"/>
                <p:cNvSpPr/>
                <p:nvPr/>
              </p:nvSpPr>
              <p:spPr>
                <a:xfrm>
                  <a:off x="2491025" y="1461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965;p37"/>
                <p:cNvSpPr/>
                <p:nvPr/>
              </p:nvSpPr>
              <p:spPr>
                <a:xfrm>
                  <a:off x="2106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966;p37"/>
                <p:cNvSpPr/>
                <p:nvPr/>
              </p:nvSpPr>
              <p:spPr>
                <a:xfrm>
                  <a:off x="2518825" y="1764950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1" y="2093"/>
                        <a:pt x="2681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967;p37"/>
                <p:cNvSpPr/>
                <p:nvPr/>
              </p:nvSpPr>
              <p:spPr>
                <a:xfrm>
                  <a:off x="2058600" y="2047800"/>
                  <a:ext cx="67050" cy="5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3" extrusionOk="0">
                      <a:moveTo>
                        <a:pt x="1341" y="0"/>
                      </a:moveTo>
                      <a:cubicBezTo>
                        <a:pt x="0" y="0"/>
                        <a:pt x="0" y="2093"/>
                        <a:pt x="1341" y="2093"/>
                      </a:cubicBezTo>
                      <a:cubicBezTo>
                        <a:pt x="2681" y="2093"/>
                        <a:pt x="2681" y="0"/>
                        <a:pt x="13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968;p37"/>
                <p:cNvSpPr/>
                <p:nvPr/>
              </p:nvSpPr>
              <p:spPr>
                <a:xfrm>
                  <a:off x="2588300" y="2173675"/>
                  <a:ext cx="6705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2" h="2094" extrusionOk="0">
                      <a:moveTo>
                        <a:pt x="1341" y="1"/>
                      </a:moveTo>
                      <a:cubicBezTo>
                        <a:pt x="0" y="1"/>
                        <a:pt x="0" y="2093"/>
                        <a:pt x="1341" y="2093"/>
                      </a:cubicBezTo>
                      <a:cubicBezTo>
                        <a:pt x="2682" y="2093"/>
                        <a:pt x="2682" y="1"/>
                        <a:pt x="134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" name="Google Shape;969;p37"/>
              <p:cNvSpPr/>
              <p:nvPr/>
            </p:nvSpPr>
            <p:spPr>
              <a:xfrm rot="368941">
                <a:off x="4560306" y="3592559"/>
                <a:ext cx="2000996" cy="1108278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970;p37"/>
              <p:cNvSpPr/>
              <p:nvPr/>
            </p:nvSpPr>
            <p:spPr>
              <a:xfrm rot="369003">
                <a:off x="5077981" y="3927983"/>
                <a:ext cx="1367400" cy="757293"/>
              </a:xfrm>
              <a:custGeom>
                <a:avLst/>
                <a:gdLst/>
                <a:ahLst/>
                <a:cxnLst/>
                <a:rect l="l" t="t" r="r" b="b"/>
                <a:pathLst>
                  <a:path w="42803" h="23707" extrusionOk="0">
                    <a:moveTo>
                      <a:pt x="20993" y="0"/>
                    </a:moveTo>
                    <a:cubicBezTo>
                      <a:pt x="16088" y="262"/>
                      <a:pt x="18802" y="10627"/>
                      <a:pt x="18246" y="13341"/>
                    </a:cubicBezTo>
                    <a:cubicBezTo>
                      <a:pt x="16258" y="12423"/>
                      <a:pt x="9510" y="9330"/>
                      <a:pt x="4929" y="9330"/>
                    </a:cubicBezTo>
                    <a:cubicBezTo>
                      <a:pt x="2655" y="9330"/>
                      <a:pt x="915" y="10092"/>
                      <a:pt x="557" y="12262"/>
                    </a:cubicBezTo>
                    <a:cubicBezTo>
                      <a:pt x="1" y="16611"/>
                      <a:pt x="10072" y="22889"/>
                      <a:pt x="13636" y="23706"/>
                    </a:cubicBezTo>
                    <a:lnTo>
                      <a:pt x="35969" y="21254"/>
                    </a:lnTo>
                    <a:cubicBezTo>
                      <a:pt x="38421" y="17690"/>
                      <a:pt x="42803" y="7619"/>
                      <a:pt x="40056" y="3270"/>
                    </a:cubicBezTo>
                    <a:cubicBezTo>
                      <a:pt x="39023" y="1646"/>
                      <a:pt x="37834" y="993"/>
                      <a:pt x="36604" y="993"/>
                    </a:cubicBezTo>
                    <a:cubicBezTo>
                      <a:pt x="32660" y="993"/>
                      <a:pt x="28293" y="7711"/>
                      <a:pt x="27271" y="10627"/>
                    </a:cubicBezTo>
                    <a:cubicBezTo>
                      <a:pt x="25342" y="8698"/>
                      <a:pt x="24263" y="0"/>
                      <a:pt x="2099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" name="Google Shape;971;p37"/>
            <p:cNvGrpSpPr/>
            <p:nvPr/>
          </p:nvGrpSpPr>
          <p:grpSpPr>
            <a:xfrm>
              <a:off x="5269300" y="1548900"/>
              <a:ext cx="113650" cy="99750"/>
              <a:chOff x="5118200" y="1179575"/>
              <a:chExt cx="113650" cy="99750"/>
            </a:xfrm>
          </p:grpSpPr>
          <p:sp>
            <p:nvSpPr>
              <p:cNvPr id="66" name="Google Shape;972;p37"/>
              <p:cNvSpPr/>
              <p:nvPr/>
            </p:nvSpPr>
            <p:spPr>
              <a:xfrm>
                <a:off x="5118200" y="1194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973;p37"/>
              <p:cNvSpPr/>
              <p:nvPr/>
            </p:nvSpPr>
            <p:spPr>
              <a:xfrm>
                <a:off x="5186850" y="1179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974;p37"/>
              <p:cNvSpPr/>
              <p:nvPr/>
            </p:nvSpPr>
            <p:spPr>
              <a:xfrm>
                <a:off x="5162350" y="1243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" name="Google Shape;975;p37"/>
            <p:cNvGrpSpPr/>
            <p:nvPr/>
          </p:nvGrpSpPr>
          <p:grpSpPr>
            <a:xfrm>
              <a:off x="6069447" y="1463645"/>
              <a:ext cx="362897" cy="342428"/>
              <a:chOff x="5429807" y="1996886"/>
              <a:chExt cx="235525" cy="216275"/>
            </a:xfrm>
          </p:grpSpPr>
          <p:sp>
            <p:nvSpPr>
              <p:cNvPr id="64" name="Google Shape;976;p37"/>
              <p:cNvSpPr/>
              <p:nvPr/>
            </p:nvSpPr>
            <p:spPr>
              <a:xfrm>
                <a:off x="5497732" y="1996886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977;p37"/>
              <p:cNvSpPr/>
              <p:nvPr/>
            </p:nvSpPr>
            <p:spPr>
              <a:xfrm>
                <a:off x="5429807" y="2031686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" name="Google Shape;978;p37"/>
            <p:cNvGrpSpPr/>
            <p:nvPr/>
          </p:nvGrpSpPr>
          <p:grpSpPr>
            <a:xfrm>
              <a:off x="4449650" y="1766450"/>
              <a:ext cx="113650" cy="99750"/>
              <a:chOff x="4813400" y="798575"/>
              <a:chExt cx="113650" cy="99750"/>
            </a:xfrm>
          </p:grpSpPr>
          <p:sp>
            <p:nvSpPr>
              <p:cNvPr id="61" name="Google Shape;979;p37"/>
              <p:cNvSpPr/>
              <p:nvPr/>
            </p:nvSpPr>
            <p:spPr>
              <a:xfrm>
                <a:off x="4813400" y="8132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980;p37"/>
              <p:cNvSpPr/>
              <p:nvPr/>
            </p:nvSpPr>
            <p:spPr>
              <a:xfrm>
                <a:off x="4882050" y="7985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981;p37"/>
              <p:cNvSpPr/>
              <p:nvPr/>
            </p:nvSpPr>
            <p:spPr>
              <a:xfrm>
                <a:off x="4857550" y="8623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982;p37"/>
            <p:cNvGrpSpPr/>
            <p:nvPr/>
          </p:nvGrpSpPr>
          <p:grpSpPr>
            <a:xfrm>
              <a:off x="7118150" y="2697725"/>
              <a:ext cx="113650" cy="99750"/>
              <a:chOff x="5042000" y="1255775"/>
              <a:chExt cx="113650" cy="99750"/>
            </a:xfrm>
          </p:grpSpPr>
          <p:sp>
            <p:nvSpPr>
              <p:cNvPr id="58" name="Google Shape;983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984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985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986;p37"/>
            <p:cNvGrpSpPr/>
            <p:nvPr/>
          </p:nvGrpSpPr>
          <p:grpSpPr>
            <a:xfrm rot="-5400000">
              <a:off x="4792797" y="1337595"/>
              <a:ext cx="362897" cy="342428"/>
              <a:chOff x="6221084" y="2622541"/>
              <a:chExt cx="235525" cy="216275"/>
            </a:xfrm>
          </p:grpSpPr>
          <p:sp>
            <p:nvSpPr>
              <p:cNvPr id="56" name="Google Shape;987;p37"/>
              <p:cNvSpPr/>
              <p:nvPr/>
            </p:nvSpPr>
            <p:spPr>
              <a:xfrm>
                <a:off x="6289009" y="2622541"/>
                <a:ext cx="167600" cy="172950"/>
              </a:xfrm>
              <a:custGeom>
                <a:avLst/>
                <a:gdLst/>
                <a:ahLst/>
                <a:cxnLst/>
                <a:rect l="l" t="t" r="r" b="b"/>
                <a:pathLst>
                  <a:path w="6704" h="6918" extrusionOk="0">
                    <a:moveTo>
                      <a:pt x="3037" y="0"/>
                    </a:moveTo>
                    <a:cubicBezTo>
                      <a:pt x="843" y="0"/>
                      <a:pt x="29" y="5117"/>
                      <a:pt x="1" y="6675"/>
                    </a:cubicBezTo>
                    <a:cubicBezTo>
                      <a:pt x="1" y="6741"/>
                      <a:pt x="33" y="6806"/>
                      <a:pt x="99" y="6871"/>
                    </a:cubicBezTo>
                    <a:cubicBezTo>
                      <a:pt x="122" y="6895"/>
                      <a:pt x="178" y="6918"/>
                      <a:pt x="232" y="6918"/>
                    </a:cubicBezTo>
                    <a:cubicBezTo>
                      <a:pt x="254" y="6918"/>
                      <a:pt x="276" y="6914"/>
                      <a:pt x="295" y="6904"/>
                    </a:cubicBezTo>
                    <a:cubicBezTo>
                      <a:pt x="2028" y="6512"/>
                      <a:pt x="6704" y="2130"/>
                      <a:pt x="4153" y="397"/>
                    </a:cubicBezTo>
                    <a:cubicBezTo>
                      <a:pt x="3747" y="122"/>
                      <a:pt x="3376" y="0"/>
                      <a:pt x="30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988;p37"/>
              <p:cNvSpPr/>
              <p:nvPr/>
            </p:nvSpPr>
            <p:spPr>
              <a:xfrm>
                <a:off x="6221084" y="2657341"/>
                <a:ext cx="1534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6137" h="7259" extrusionOk="0">
                    <a:moveTo>
                      <a:pt x="5875" y="0"/>
                    </a:moveTo>
                    <a:cubicBezTo>
                      <a:pt x="5766" y="0"/>
                      <a:pt x="5657" y="68"/>
                      <a:pt x="5628" y="215"/>
                    </a:cubicBezTo>
                    <a:cubicBezTo>
                      <a:pt x="5203" y="2896"/>
                      <a:pt x="2849" y="5774"/>
                      <a:pt x="298" y="6755"/>
                    </a:cubicBezTo>
                    <a:cubicBezTo>
                      <a:pt x="1" y="6844"/>
                      <a:pt x="109" y="7258"/>
                      <a:pt x="377" y="7258"/>
                    </a:cubicBezTo>
                    <a:cubicBezTo>
                      <a:pt x="404" y="7258"/>
                      <a:pt x="432" y="7254"/>
                      <a:pt x="462" y="7245"/>
                    </a:cubicBezTo>
                    <a:cubicBezTo>
                      <a:pt x="3208" y="6199"/>
                      <a:pt x="5661" y="3158"/>
                      <a:pt x="6118" y="280"/>
                    </a:cubicBezTo>
                    <a:cubicBezTo>
                      <a:pt x="6136" y="101"/>
                      <a:pt x="6006" y="0"/>
                      <a:pt x="58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" name="Google Shape;989;p37"/>
            <p:cNvGrpSpPr/>
            <p:nvPr/>
          </p:nvGrpSpPr>
          <p:grpSpPr>
            <a:xfrm>
              <a:off x="6082875" y="1992325"/>
              <a:ext cx="113650" cy="99750"/>
              <a:chOff x="5042000" y="1255775"/>
              <a:chExt cx="113650" cy="99750"/>
            </a:xfrm>
          </p:grpSpPr>
          <p:sp>
            <p:nvSpPr>
              <p:cNvPr id="53" name="Google Shape;990;p37"/>
              <p:cNvSpPr/>
              <p:nvPr/>
            </p:nvSpPr>
            <p:spPr>
              <a:xfrm>
                <a:off x="5042000" y="1270475"/>
                <a:ext cx="44975" cy="368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73" extrusionOk="0">
                    <a:moveTo>
                      <a:pt x="916" y="1"/>
                    </a:moveTo>
                    <a:cubicBezTo>
                      <a:pt x="0" y="66"/>
                      <a:pt x="0" y="1407"/>
                      <a:pt x="916" y="1472"/>
                    </a:cubicBezTo>
                    <a:cubicBezTo>
                      <a:pt x="1799" y="1407"/>
                      <a:pt x="1799" y="66"/>
                      <a:pt x="91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991;p37"/>
              <p:cNvSpPr/>
              <p:nvPr/>
            </p:nvSpPr>
            <p:spPr>
              <a:xfrm>
                <a:off x="5110650" y="1255775"/>
                <a:ext cx="45000" cy="36800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472" extrusionOk="0">
                    <a:moveTo>
                      <a:pt x="884" y="0"/>
                    </a:moveTo>
                    <a:cubicBezTo>
                      <a:pt x="1" y="66"/>
                      <a:pt x="1" y="1406"/>
                      <a:pt x="884" y="1472"/>
                    </a:cubicBezTo>
                    <a:cubicBezTo>
                      <a:pt x="1799" y="1406"/>
                      <a:pt x="1799" y="66"/>
                      <a:pt x="88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992;p37"/>
              <p:cNvSpPr/>
              <p:nvPr/>
            </p:nvSpPr>
            <p:spPr>
              <a:xfrm>
                <a:off x="5086150" y="1319525"/>
                <a:ext cx="44975" cy="360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1440" extrusionOk="0">
                    <a:moveTo>
                      <a:pt x="883" y="1"/>
                    </a:moveTo>
                    <a:cubicBezTo>
                      <a:pt x="0" y="66"/>
                      <a:pt x="0" y="1374"/>
                      <a:pt x="883" y="1439"/>
                    </a:cubicBezTo>
                    <a:cubicBezTo>
                      <a:pt x="1798" y="1374"/>
                      <a:pt x="1798" y="66"/>
                      <a:pt x="88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103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39">
            <a:hlinkClick r:id="rId3" action="ppaction://hlinksldjump"/>
          </p:cNvPr>
          <p:cNvSpPr txBox="1"/>
          <p:nvPr/>
        </p:nvSpPr>
        <p:spPr>
          <a:xfrm>
            <a:off x="1584375" y="2764419"/>
            <a:ext cx="24249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66" name="Google Shape;1166;p39"/>
          <p:cNvSpPr/>
          <p:nvPr/>
        </p:nvSpPr>
        <p:spPr>
          <a:xfrm>
            <a:off x="-68850" y="-188475"/>
            <a:ext cx="898728" cy="850908"/>
          </a:xfrm>
          <a:custGeom>
            <a:avLst/>
            <a:gdLst/>
            <a:ahLst/>
            <a:cxnLst/>
            <a:rect l="l" t="t" r="r" b="b"/>
            <a:pathLst>
              <a:path w="48771" h="46176" extrusionOk="0">
                <a:moveTo>
                  <a:pt x="20735" y="1"/>
                </a:moveTo>
                <a:cubicBezTo>
                  <a:pt x="16378" y="1"/>
                  <a:pt x="12155" y="1135"/>
                  <a:pt x="8444" y="3350"/>
                </a:cubicBezTo>
                <a:cubicBezTo>
                  <a:pt x="6113" y="4610"/>
                  <a:pt x="4349" y="6626"/>
                  <a:pt x="3277" y="9021"/>
                </a:cubicBezTo>
                <a:cubicBezTo>
                  <a:pt x="883" y="14376"/>
                  <a:pt x="1" y="20236"/>
                  <a:pt x="631" y="26033"/>
                </a:cubicBezTo>
                <a:cubicBezTo>
                  <a:pt x="1639" y="35044"/>
                  <a:pt x="7940" y="42668"/>
                  <a:pt x="16636" y="45188"/>
                </a:cubicBezTo>
                <a:cubicBezTo>
                  <a:pt x="18633" y="45854"/>
                  <a:pt x="20724" y="46176"/>
                  <a:pt x="22798" y="46176"/>
                </a:cubicBezTo>
                <a:cubicBezTo>
                  <a:pt x="23669" y="46176"/>
                  <a:pt x="24537" y="46119"/>
                  <a:pt x="25394" y="46007"/>
                </a:cubicBezTo>
                <a:cubicBezTo>
                  <a:pt x="33522" y="44810"/>
                  <a:pt x="39382" y="40336"/>
                  <a:pt x="43919" y="33846"/>
                </a:cubicBezTo>
                <a:cubicBezTo>
                  <a:pt x="47132" y="29436"/>
                  <a:pt x="48771" y="24017"/>
                  <a:pt x="48456" y="18535"/>
                </a:cubicBezTo>
                <a:cubicBezTo>
                  <a:pt x="48015" y="11793"/>
                  <a:pt x="44990" y="6815"/>
                  <a:pt x="38815" y="3791"/>
                </a:cubicBezTo>
                <a:cubicBezTo>
                  <a:pt x="37807" y="3287"/>
                  <a:pt x="36736" y="2846"/>
                  <a:pt x="35665" y="2468"/>
                </a:cubicBezTo>
                <a:cubicBezTo>
                  <a:pt x="31065" y="955"/>
                  <a:pt x="26276" y="136"/>
                  <a:pt x="21424" y="10"/>
                </a:cubicBezTo>
                <a:cubicBezTo>
                  <a:pt x="21194" y="4"/>
                  <a:pt x="20964" y="1"/>
                  <a:pt x="2073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7" name="Google Shape;1167;p39"/>
          <p:cNvGrpSpPr/>
          <p:nvPr/>
        </p:nvGrpSpPr>
        <p:grpSpPr>
          <a:xfrm>
            <a:off x="153671" y="90047"/>
            <a:ext cx="493797" cy="446228"/>
            <a:chOff x="2679436" y="3270400"/>
            <a:chExt cx="752625" cy="689795"/>
          </a:xfrm>
        </p:grpSpPr>
        <p:sp>
          <p:nvSpPr>
            <p:cNvPr id="1168" name="Google Shape;1168;p39"/>
            <p:cNvSpPr/>
            <p:nvPr/>
          </p:nvSpPr>
          <p:spPr>
            <a:xfrm>
              <a:off x="2722600" y="3270400"/>
              <a:ext cx="689490" cy="689691"/>
            </a:xfrm>
            <a:custGeom>
              <a:avLst/>
              <a:gdLst/>
              <a:ahLst/>
              <a:cxnLst/>
              <a:rect l="l" t="t" r="r" b="b"/>
              <a:pathLst>
                <a:path w="109704" h="109736" extrusionOk="0">
                  <a:moveTo>
                    <a:pt x="54835" y="1"/>
                  </a:moveTo>
                  <a:cubicBezTo>
                    <a:pt x="24557" y="1"/>
                    <a:pt x="0" y="24557"/>
                    <a:pt x="0" y="54868"/>
                  </a:cubicBezTo>
                  <a:cubicBezTo>
                    <a:pt x="0" y="85147"/>
                    <a:pt x="24557" y="109736"/>
                    <a:pt x="54835" y="109736"/>
                  </a:cubicBezTo>
                  <a:cubicBezTo>
                    <a:pt x="85147" y="109736"/>
                    <a:pt x="109703" y="85147"/>
                    <a:pt x="109703" y="54868"/>
                  </a:cubicBezTo>
                  <a:cubicBezTo>
                    <a:pt x="109703" y="24557"/>
                    <a:pt x="85147" y="1"/>
                    <a:pt x="548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2679436" y="3344037"/>
              <a:ext cx="345260" cy="537562"/>
            </a:xfrm>
            <a:custGeom>
              <a:avLst/>
              <a:gdLst/>
              <a:ahLst/>
              <a:cxnLst/>
              <a:rect l="l" t="t" r="r" b="b"/>
              <a:pathLst>
                <a:path w="54934" h="85531" extrusionOk="0">
                  <a:moveTo>
                    <a:pt x="32003" y="0"/>
                  </a:moveTo>
                  <a:cubicBezTo>
                    <a:pt x="30517" y="0"/>
                    <a:pt x="28923" y="146"/>
                    <a:pt x="27337" y="384"/>
                  </a:cubicBezTo>
                  <a:cubicBezTo>
                    <a:pt x="230" y="22194"/>
                    <a:pt x="1" y="63426"/>
                    <a:pt x="26879" y="85530"/>
                  </a:cubicBezTo>
                  <a:lnTo>
                    <a:pt x="26944" y="85497"/>
                  </a:lnTo>
                  <a:cubicBezTo>
                    <a:pt x="29789" y="83863"/>
                    <a:pt x="33811" y="81149"/>
                    <a:pt x="33516" y="77356"/>
                  </a:cubicBezTo>
                  <a:cubicBezTo>
                    <a:pt x="33222" y="72778"/>
                    <a:pt x="28481" y="70358"/>
                    <a:pt x="26061" y="67023"/>
                  </a:cubicBezTo>
                  <a:cubicBezTo>
                    <a:pt x="22955" y="62740"/>
                    <a:pt x="27140" y="57900"/>
                    <a:pt x="30835" y="55677"/>
                  </a:cubicBezTo>
                  <a:cubicBezTo>
                    <a:pt x="34236" y="53617"/>
                    <a:pt x="38192" y="53192"/>
                    <a:pt x="42051" y="52505"/>
                  </a:cubicBezTo>
                  <a:cubicBezTo>
                    <a:pt x="45876" y="51786"/>
                    <a:pt x="50258" y="50707"/>
                    <a:pt x="51991" y="46685"/>
                  </a:cubicBezTo>
                  <a:cubicBezTo>
                    <a:pt x="54934" y="39753"/>
                    <a:pt x="40677" y="39360"/>
                    <a:pt x="37146" y="37268"/>
                  </a:cubicBezTo>
                  <a:cubicBezTo>
                    <a:pt x="35511" y="36287"/>
                    <a:pt x="34465" y="34684"/>
                    <a:pt x="35348" y="32788"/>
                  </a:cubicBezTo>
                  <a:cubicBezTo>
                    <a:pt x="36034" y="31317"/>
                    <a:pt x="37800" y="30336"/>
                    <a:pt x="39141" y="29551"/>
                  </a:cubicBezTo>
                  <a:cubicBezTo>
                    <a:pt x="42868" y="27491"/>
                    <a:pt x="47544" y="26085"/>
                    <a:pt x="50618" y="23044"/>
                  </a:cubicBezTo>
                  <a:cubicBezTo>
                    <a:pt x="51174" y="22521"/>
                    <a:pt x="51468" y="22194"/>
                    <a:pt x="51599" y="21605"/>
                  </a:cubicBezTo>
                  <a:lnTo>
                    <a:pt x="51599" y="21605"/>
                  </a:lnTo>
                  <a:cubicBezTo>
                    <a:pt x="51595" y="21618"/>
                    <a:pt x="51592" y="21624"/>
                    <a:pt x="51590" y="21624"/>
                  </a:cubicBezTo>
                  <a:cubicBezTo>
                    <a:pt x="51566" y="21624"/>
                    <a:pt x="51566" y="21144"/>
                    <a:pt x="51566" y="21115"/>
                  </a:cubicBezTo>
                  <a:cubicBezTo>
                    <a:pt x="51501" y="20788"/>
                    <a:pt x="51402" y="20428"/>
                    <a:pt x="51239" y="20134"/>
                  </a:cubicBezTo>
                  <a:cubicBezTo>
                    <a:pt x="50945" y="19578"/>
                    <a:pt x="50487" y="19087"/>
                    <a:pt x="49931" y="18760"/>
                  </a:cubicBezTo>
                  <a:cubicBezTo>
                    <a:pt x="47282" y="17191"/>
                    <a:pt x="44111" y="17387"/>
                    <a:pt x="41168" y="16602"/>
                  </a:cubicBezTo>
                  <a:cubicBezTo>
                    <a:pt x="39369" y="16079"/>
                    <a:pt x="34857" y="15000"/>
                    <a:pt x="36034" y="12090"/>
                  </a:cubicBezTo>
                  <a:cubicBezTo>
                    <a:pt x="36394" y="11109"/>
                    <a:pt x="37048" y="10422"/>
                    <a:pt x="37636" y="9572"/>
                  </a:cubicBezTo>
                  <a:cubicBezTo>
                    <a:pt x="38389" y="8460"/>
                    <a:pt x="38944" y="7218"/>
                    <a:pt x="39239" y="5877"/>
                  </a:cubicBezTo>
                  <a:cubicBezTo>
                    <a:pt x="40229" y="1420"/>
                    <a:pt x="36643" y="0"/>
                    <a:pt x="320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3091326" y="3293626"/>
              <a:ext cx="340735" cy="423301"/>
            </a:xfrm>
            <a:custGeom>
              <a:avLst/>
              <a:gdLst/>
              <a:ahLst/>
              <a:cxnLst/>
              <a:rect l="l" t="t" r="r" b="b"/>
              <a:pathLst>
                <a:path w="54214" h="67351" extrusionOk="0">
                  <a:moveTo>
                    <a:pt x="15891" y="1"/>
                  </a:moveTo>
                  <a:cubicBezTo>
                    <a:pt x="13243" y="328"/>
                    <a:pt x="10660" y="1635"/>
                    <a:pt x="8502" y="3042"/>
                  </a:cubicBezTo>
                  <a:cubicBezTo>
                    <a:pt x="5461" y="5003"/>
                    <a:pt x="1962" y="7881"/>
                    <a:pt x="818" y="11478"/>
                  </a:cubicBezTo>
                  <a:cubicBezTo>
                    <a:pt x="0" y="14028"/>
                    <a:pt x="621" y="15957"/>
                    <a:pt x="2943" y="17265"/>
                  </a:cubicBezTo>
                  <a:cubicBezTo>
                    <a:pt x="5264" y="18573"/>
                    <a:pt x="7848" y="19194"/>
                    <a:pt x="10300" y="20175"/>
                  </a:cubicBezTo>
                  <a:cubicBezTo>
                    <a:pt x="12295" y="20927"/>
                    <a:pt x="14518" y="21876"/>
                    <a:pt x="15728" y="23739"/>
                  </a:cubicBezTo>
                  <a:cubicBezTo>
                    <a:pt x="17069" y="25799"/>
                    <a:pt x="16545" y="28285"/>
                    <a:pt x="15401" y="30279"/>
                  </a:cubicBezTo>
                  <a:cubicBezTo>
                    <a:pt x="13701" y="33222"/>
                    <a:pt x="11248" y="35086"/>
                    <a:pt x="8829" y="37375"/>
                  </a:cubicBezTo>
                  <a:cubicBezTo>
                    <a:pt x="7717" y="38454"/>
                    <a:pt x="6376" y="39696"/>
                    <a:pt x="6115" y="41298"/>
                  </a:cubicBezTo>
                  <a:cubicBezTo>
                    <a:pt x="5886" y="42639"/>
                    <a:pt x="6638" y="44634"/>
                    <a:pt x="7880" y="45288"/>
                  </a:cubicBezTo>
                  <a:cubicBezTo>
                    <a:pt x="8550" y="45642"/>
                    <a:pt x="9288" y="45782"/>
                    <a:pt x="10062" y="45782"/>
                  </a:cubicBezTo>
                  <a:cubicBezTo>
                    <a:pt x="12498" y="45782"/>
                    <a:pt x="15286" y="44394"/>
                    <a:pt x="17396" y="43947"/>
                  </a:cubicBezTo>
                  <a:cubicBezTo>
                    <a:pt x="18295" y="43754"/>
                    <a:pt x="19275" y="43627"/>
                    <a:pt x="20258" y="43627"/>
                  </a:cubicBezTo>
                  <a:cubicBezTo>
                    <a:pt x="21778" y="43627"/>
                    <a:pt x="23306" y="43931"/>
                    <a:pt x="24556" y="44764"/>
                  </a:cubicBezTo>
                  <a:cubicBezTo>
                    <a:pt x="27990" y="47021"/>
                    <a:pt x="27172" y="51206"/>
                    <a:pt x="25995" y="54509"/>
                  </a:cubicBezTo>
                  <a:cubicBezTo>
                    <a:pt x="24851" y="57811"/>
                    <a:pt x="22529" y="61768"/>
                    <a:pt x="22660" y="65070"/>
                  </a:cubicBezTo>
                  <a:cubicBezTo>
                    <a:pt x="22660" y="65332"/>
                    <a:pt x="22693" y="65626"/>
                    <a:pt x="22823" y="65887"/>
                  </a:cubicBezTo>
                  <a:cubicBezTo>
                    <a:pt x="22823" y="65883"/>
                    <a:pt x="22825" y="65881"/>
                    <a:pt x="22827" y="65881"/>
                  </a:cubicBezTo>
                  <a:cubicBezTo>
                    <a:pt x="22855" y="65881"/>
                    <a:pt x="23050" y="66204"/>
                    <a:pt x="23017" y="66204"/>
                  </a:cubicBezTo>
                  <a:cubicBezTo>
                    <a:pt x="23012" y="66204"/>
                    <a:pt x="23002" y="66197"/>
                    <a:pt x="22987" y="66182"/>
                  </a:cubicBezTo>
                  <a:lnTo>
                    <a:pt x="22987" y="66182"/>
                  </a:lnTo>
                  <a:cubicBezTo>
                    <a:pt x="23379" y="66640"/>
                    <a:pt x="23935" y="66934"/>
                    <a:pt x="24491" y="66999"/>
                  </a:cubicBezTo>
                  <a:cubicBezTo>
                    <a:pt x="25449" y="67224"/>
                    <a:pt x="26587" y="67350"/>
                    <a:pt x="27758" y="67350"/>
                  </a:cubicBezTo>
                  <a:cubicBezTo>
                    <a:pt x="29823" y="67350"/>
                    <a:pt x="31990" y="66957"/>
                    <a:pt x="33450" y="66018"/>
                  </a:cubicBezTo>
                  <a:cubicBezTo>
                    <a:pt x="36295" y="64187"/>
                    <a:pt x="38094" y="61179"/>
                    <a:pt x="41331" y="59838"/>
                  </a:cubicBezTo>
                  <a:cubicBezTo>
                    <a:pt x="42958" y="59166"/>
                    <a:pt x="44743" y="58911"/>
                    <a:pt x="46515" y="58911"/>
                  </a:cubicBezTo>
                  <a:cubicBezTo>
                    <a:pt x="47414" y="58911"/>
                    <a:pt x="48309" y="58976"/>
                    <a:pt x="49178" y="59086"/>
                  </a:cubicBezTo>
                  <a:cubicBezTo>
                    <a:pt x="49603" y="59119"/>
                    <a:pt x="50028" y="59184"/>
                    <a:pt x="50453" y="59282"/>
                  </a:cubicBezTo>
                  <a:cubicBezTo>
                    <a:pt x="54214" y="33876"/>
                    <a:pt x="39859" y="9254"/>
                    <a:pt x="158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2973550" y="3693340"/>
              <a:ext cx="344852" cy="266855"/>
            </a:xfrm>
            <a:custGeom>
              <a:avLst/>
              <a:gdLst/>
              <a:ahLst/>
              <a:cxnLst/>
              <a:rect l="l" t="t" r="r" b="b"/>
              <a:pathLst>
                <a:path w="54869" h="42459" extrusionOk="0">
                  <a:moveTo>
                    <a:pt x="24005" y="0"/>
                  </a:moveTo>
                  <a:cubicBezTo>
                    <a:pt x="23663" y="0"/>
                    <a:pt x="23320" y="165"/>
                    <a:pt x="22988" y="563"/>
                  </a:cubicBezTo>
                  <a:cubicBezTo>
                    <a:pt x="20503" y="3539"/>
                    <a:pt x="21974" y="7757"/>
                    <a:pt x="21941" y="11190"/>
                  </a:cubicBezTo>
                  <a:cubicBezTo>
                    <a:pt x="21909" y="14624"/>
                    <a:pt x="20372" y="18253"/>
                    <a:pt x="16546" y="18842"/>
                  </a:cubicBezTo>
                  <a:cubicBezTo>
                    <a:pt x="16241" y="18886"/>
                    <a:pt x="15941" y="18906"/>
                    <a:pt x="15645" y="18906"/>
                  </a:cubicBezTo>
                  <a:cubicBezTo>
                    <a:pt x="12421" y="18906"/>
                    <a:pt x="9721" y="16456"/>
                    <a:pt x="6966" y="15049"/>
                  </a:cubicBezTo>
                  <a:cubicBezTo>
                    <a:pt x="6019" y="14575"/>
                    <a:pt x="5082" y="14305"/>
                    <a:pt x="4133" y="14305"/>
                  </a:cubicBezTo>
                  <a:cubicBezTo>
                    <a:pt x="3377" y="14305"/>
                    <a:pt x="2614" y="14476"/>
                    <a:pt x="1832" y="14853"/>
                  </a:cubicBezTo>
                  <a:cubicBezTo>
                    <a:pt x="851" y="15343"/>
                    <a:pt x="1" y="15899"/>
                    <a:pt x="66" y="17076"/>
                  </a:cubicBezTo>
                  <a:cubicBezTo>
                    <a:pt x="197" y="19692"/>
                    <a:pt x="2257" y="22144"/>
                    <a:pt x="3565" y="24270"/>
                  </a:cubicBezTo>
                  <a:cubicBezTo>
                    <a:pt x="5462" y="27245"/>
                    <a:pt x="6606" y="30613"/>
                    <a:pt x="6181" y="34177"/>
                  </a:cubicBezTo>
                  <a:cubicBezTo>
                    <a:pt x="5887" y="36695"/>
                    <a:pt x="5102" y="39115"/>
                    <a:pt x="3827" y="41338"/>
                  </a:cubicBezTo>
                  <a:cubicBezTo>
                    <a:pt x="7498" y="42090"/>
                    <a:pt x="11194" y="42458"/>
                    <a:pt x="14864" y="42458"/>
                  </a:cubicBezTo>
                  <a:cubicBezTo>
                    <a:pt x="29854" y="42458"/>
                    <a:pt x="44387" y="36317"/>
                    <a:pt x="54869" y="25153"/>
                  </a:cubicBezTo>
                  <a:cubicBezTo>
                    <a:pt x="54705" y="23223"/>
                    <a:pt x="53888" y="21392"/>
                    <a:pt x="52547" y="19986"/>
                  </a:cubicBezTo>
                  <a:cubicBezTo>
                    <a:pt x="50988" y="18236"/>
                    <a:pt x="49324" y="17470"/>
                    <a:pt x="47348" y="17470"/>
                  </a:cubicBezTo>
                  <a:cubicBezTo>
                    <a:pt x="46629" y="17470"/>
                    <a:pt x="45870" y="17571"/>
                    <a:pt x="45059" y="17763"/>
                  </a:cubicBezTo>
                  <a:cubicBezTo>
                    <a:pt x="42443" y="18384"/>
                    <a:pt x="39860" y="19332"/>
                    <a:pt x="37146" y="19332"/>
                  </a:cubicBezTo>
                  <a:cubicBezTo>
                    <a:pt x="37080" y="19333"/>
                    <a:pt x="37014" y="19334"/>
                    <a:pt x="36948" y="19334"/>
                  </a:cubicBezTo>
                  <a:cubicBezTo>
                    <a:pt x="34466" y="19334"/>
                    <a:pt x="32035" y="18724"/>
                    <a:pt x="30410" y="16749"/>
                  </a:cubicBezTo>
                  <a:cubicBezTo>
                    <a:pt x="28972" y="15016"/>
                    <a:pt x="28514" y="12793"/>
                    <a:pt x="28220" y="10667"/>
                  </a:cubicBezTo>
                  <a:cubicBezTo>
                    <a:pt x="27893" y="8313"/>
                    <a:pt x="27860" y="5795"/>
                    <a:pt x="27010" y="3539"/>
                  </a:cubicBezTo>
                  <a:cubicBezTo>
                    <a:pt x="26645" y="2549"/>
                    <a:pt x="25345" y="0"/>
                    <a:pt x="24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39">
            <a:hlinkClick r:id="rId4" action="ppaction://hlinksldjump"/>
          </p:cNvPr>
          <p:cNvSpPr txBox="1"/>
          <p:nvPr/>
        </p:nvSpPr>
        <p:spPr>
          <a:xfrm>
            <a:off x="-8550" y="-32125"/>
            <a:ext cx="721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174" name="Google Shape;1174;p39"/>
          <p:cNvSpPr/>
          <p:nvPr/>
        </p:nvSpPr>
        <p:spPr>
          <a:xfrm rot="10800000">
            <a:off x="2362200" y="90047"/>
            <a:ext cx="4324431" cy="850628"/>
          </a:xfrm>
          <a:custGeom>
            <a:avLst/>
            <a:gdLst/>
            <a:ahLst/>
            <a:cxnLst/>
            <a:rect l="l" t="t" r="r" b="b"/>
            <a:pathLst>
              <a:path w="83994" h="54388" extrusionOk="0">
                <a:moveTo>
                  <a:pt x="39262" y="1"/>
                </a:moveTo>
                <a:cubicBezTo>
                  <a:pt x="32873" y="1"/>
                  <a:pt x="26778" y="1312"/>
                  <a:pt x="21235" y="4556"/>
                </a:cubicBezTo>
                <a:cubicBezTo>
                  <a:pt x="18337" y="6131"/>
                  <a:pt x="15690" y="8084"/>
                  <a:pt x="13296" y="10353"/>
                </a:cubicBezTo>
                <a:cubicBezTo>
                  <a:pt x="7499" y="15582"/>
                  <a:pt x="3466" y="22450"/>
                  <a:pt x="1702" y="30075"/>
                </a:cubicBezTo>
                <a:cubicBezTo>
                  <a:pt x="1" y="37258"/>
                  <a:pt x="2143" y="42676"/>
                  <a:pt x="8129" y="46961"/>
                </a:cubicBezTo>
                <a:cubicBezTo>
                  <a:pt x="12036" y="49671"/>
                  <a:pt x="16446" y="51498"/>
                  <a:pt x="21109" y="52443"/>
                </a:cubicBezTo>
                <a:cubicBezTo>
                  <a:pt x="27291" y="53817"/>
                  <a:pt x="33499" y="54387"/>
                  <a:pt x="39732" y="54387"/>
                </a:cubicBezTo>
                <a:cubicBezTo>
                  <a:pt x="43220" y="54387"/>
                  <a:pt x="46716" y="54209"/>
                  <a:pt x="50220" y="53892"/>
                </a:cubicBezTo>
                <a:cubicBezTo>
                  <a:pt x="55576" y="53514"/>
                  <a:pt x="60868" y="52506"/>
                  <a:pt x="65972" y="50868"/>
                </a:cubicBezTo>
                <a:cubicBezTo>
                  <a:pt x="71202" y="49040"/>
                  <a:pt x="75928" y="46016"/>
                  <a:pt x="79708" y="42046"/>
                </a:cubicBezTo>
                <a:cubicBezTo>
                  <a:pt x="80275" y="41416"/>
                  <a:pt x="80780" y="40786"/>
                  <a:pt x="81095" y="40030"/>
                </a:cubicBezTo>
                <a:cubicBezTo>
                  <a:pt x="83363" y="35556"/>
                  <a:pt x="83993" y="30894"/>
                  <a:pt x="82355" y="26042"/>
                </a:cubicBezTo>
                <a:cubicBezTo>
                  <a:pt x="81221" y="22513"/>
                  <a:pt x="79519" y="19174"/>
                  <a:pt x="77314" y="16149"/>
                </a:cubicBezTo>
                <a:cubicBezTo>
                  <a:pt x="73155" y="10542"/>
                  <a:pt x="68052" y="6068"/>
                  <a:pt x="61436" y="3674"/>
                </a:cubicBezTo>
                <a:cubicBezTo>
                  <a:pt x="54693" y="1342"/>
                  <a:pt x="47699" y="145"/>
                  <a:pt x="40579" y="19"/>
                </a:cubicBezTo>
                <a:cubicBezTo>
                  <a:pt x="40139" y="7"/>
                  <a:pt x="39699" y="1"/>
                  <a:pt x="392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39"/>
          <p:cNvSpPr txBox="1">
            <a:spLocks noGrp="1"/>
          </p:cNvSpPr>
          <p:nvPr>
            <p:ph type="subTitle" idx="1"/>
          </p:nvPr>
        </p:nvSpPr>
        <p:spPr>
          <a:xfrm>
            <a:off x="2972963" y="105413"/>
            <a:ext cx="3156000" cy="7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ác phương pháp trồng rừng</a:t>
            </a:r>
            <a:endParaRPr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377141" y="2312988"/>
            <a:ext cx="2890059" cy="1858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018314" y="2312988"/>
            <a:ext cx="2906486" cy="185896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cxnSp>
        <p:nvCxnSpPr>
          <p:cNvPr id="15" name="Elbow Connector 14"/>
          <p:cNvCxnSpPr/>
          <p:nvPr/>
        </p:nvCxnSpPr>
        <p:spPr>
          <a:xfrm rot="10800000" flipV="1">
            <a:off x="2783762" y="1566706"/>
            <a:ext cx="232163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16"/>
          <p:cNvCxnSpPr>
            <a:endCxn id="56" idx="0"/>
          </p:cNvCxnSpPr>
          <p:nvPr/>
        </p:nvCxnSpPr>
        <p:spPr>
          <a:xfrm>
            <a:off x="4742129" y="1566707"/>
            <a:ext cx="1729428" cy="746281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/>
          <p:nvPr/>
        </p:nvCxnSpPr>
        <p:spPr>
          <a:xfrm rot="5400000">
            <a:off x="4212828" y="1252262"/>
            <a:ext cx="626031" cy="2856"/>
          </a:xfrm>
          <a:prstGeom prst="bentConnector3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ình ảnh Trồng Rừng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79868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>
            <a:extLst>
              <a:ext uri="{FF2B5EF4-FFF2-40B4-BE49-F238E27FC236}">
                <a16:creationId xmlns:a16="http://schemas.microsoft.com/office/drawing/2014/main" id="{07CE626E-87D1-40DB-812F-C12F4B98E0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36416" y="285750"/>
            <a:ext cx="3939345" cy="422672"/>
          </a:xfrm>
          <a:solidFill>
            <a:schemeClr val="accent3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latin typeface="Times New Roman" pitchFamily="18" charset="0"/>
                <a:cs typeface="Times New Roman" pitchFamily="18" charset="0"/>
              </a:rPr>
              <a:t>nhóm</a:t>
            </a:r>
            <a:endParaRPr lang="en-US" alt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4211" name="Group 3">
            <a:extLst>
              <a:ext uri="{FF2B5EF4-FFF2-40B4-BE49-F238E27FC236}">
                <a16:creationId xmlns:a16="http://schemas.microsoft.com/office/drawing/2014/main" id="{1AC2D1BB-2992-40FC-83AE-9F6413B9F83B}"/>
              </a:ext>
            </a:extLst>
          </p:cNvPr>
          <p:cNvGrpSpPr>
            <a:grpSpLocks/>
          </p:cNvGrpSpPr>
          <p:nvPr/>
        </p:nvGrpSpPr>
        <p:grpSpPr bwMode="auto">
          <a:xfrm>
            <a:off x="1192039" y="1738000"/>
            <a:ext cx="2170113" cy="3234049"/>
            <a:chOff x="720" y="1294"/>
            <a:chExt cx="1367" cy="2544"/>
          </a:xfrm>
        </p:grpSpPr>
        <p:sp>
          <p:nvSpPr>
            <p:cNvPr id="94212" name="AutoShape 4">
              <a:extLst>
                <a:ext uri="{FF2B5EF4-FFF2-40B4-BE49-F238E27FC236}">
                  <a16:creationId xmlns:a16="http://schemas.microsoft.com/office/drawing/2014/main" id="{7A1B243B-DD53-4B5B-BCB3-16B81FBEBB1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0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4E91D4"/>
                </a:gs>
                <a:gs pos="100000">
                  <a:srgbClr val="3477A4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3" name="AutoShape 5">
              <a:extLst>
                <a:ext uri="{FF2B5EF4-FFF2-40B4-BE49-F238E27FC236}">
                  <a16:creationId xmlns:a16="http://schemas.microsoft.com/office/drawing/2014/main" id="{D0F90BEB-6202-4592-A393-2ACEB01CFB7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41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3CA1E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4" name="AutoShape 6">
              <a:extLst>
                <a:ext uri="{FF2B5EF4-FFF2-40B4-BE49-F238E27FC236}">
                  <a16:creationId xmlns:a16="http://schemas.microsoft.com/office/drawing/2014/main" id="{439D263F-15E3-46C5-B323-700F52F11F3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alpha val="0"/>
                  </a:srgbClr>
                </a:gs>
                <a:gs pos="100000">
                  <a:srgbClr val="3CA1E6">
                    <a:gamma/>
                    <a:tint val="51373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5" name="AutoShape 7">
              <a:extLst>
                <a:ext uri="{FF2B5EF4-FFF2-40B4-BE49-F238E27FC236}">
                  <a16:creationId xmlns:a16="http://schemas.microsoft.com/office/drawing/2014/main" id="{76CE54ED-6AEE-4F97-9C46-BDC0393B1BF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CA1E6">
                    <a:gamma/>
                    <a:tint val="33333"/>
                    <a:invGamma/>
                  </a:srgbClr>
                </a:gs>
                <a:gs pos="100000">
                  <a:srgbClr val="3CA1E6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6" name="AutoShape 8">
              <a:extLst>
                <a:ext uri="{FF2B5EF4-FFF2-40B4-BE49-F238E27FC236}">
                  <a16:creationId xmlns:a16="http://schemas.microsoft.com/office/drawing/2014/main" id="{2FB38DAE-DFBA-48C6-860A-1B1683D67FC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24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729EB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17" name="AutoShape 9">
              <a:extLst>
                <a:ext uri="{FF2B5EF4-FFF2-40B4-BE49-F238E27FC236}">
                  <a16:creationId xmlns:a16="http://schemas.microsoft.com/office/drawing/2014/main" id="{22822B29-13D0-40E3-AD9F-EAFA4BB12C4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752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DAFD4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94218" name="Group 10">
              <a:extLst>
                <a:ext uri="{FF2B5EF4-FFF2-40B4-BE49-F238E27FC236}">
                  <a16:creationId xmlns:a16="http://schemas.microsoft.com/office/drawing/2014/main" id="{C7E44585-ACC7-4385-8E13-8525F0C6F4F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9" y="1294"/>
              <a:ext cx="405" cy="409"/>
              <a:chOff x="1289" y="579"/>
              <a:chExt cx="668" cy="674"/>
            </a:xfrm>
          </p:grpSpPr>
          <p:sp>
            <p:nvSpPr>
              <p:cNvPr id="94219" name="Oval 11">
                <a:extLst>
                  <a:ext uri="{FF2B5EF4-FFF2-40B4-BE49-F238E27FC236}">
                    <a16:creationId xmlns:a16="http://schemas.microsoft.com/office/drawing/2014/main" id="{A629837F-2BA2-4A5A-A83C-85D7D69FDD8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89" y="579"/>
                <a:ext cx="668" cy="674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0" name="Oval 12">
                <a:extLst>
                  <a:ext uri="{FF2B5EF4-FFF2-40B4-BE49-F238E27FC236}">
                    <a16:creationId xmlns:a16="http://schemas.microsoft.com/office/drawing/2014/main" id="{2D3F58F9-A9ED-4B24-8AA2-A2440715A5C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1" name="Oval 13">
                <a:extLst>
                  <a:ext uri="{FF2B5EF4-FFF2-40B4-BE49-F238E27FC236}">
                    <a16:creationId xmlns:a16="http://schemas.microsoft.com/office/drawing/2014/main" id="{2E06B43D-2480-467C-9136-04D2AE50C907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2" name="Oval 14">
                <a:extLst>
                  <a:ext uri="{FF2B5EF4-FFF2-40B4-BE49-F238E27FC236}">
                    <a16:creationId xmlns:a16="http://schemas.microsoft.com/office/drawing/2014/main" id="{F6026A5B-0DB4-45C7-8DB1-A2A1C2B8D2C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4223" name="Oval 15">
                <a:extLst>
                  <a:ext uri="{FF2B5EF4-FFF2-40B4-BE49-F238E27FC236}">
                    <a16:creationId xmlns:a16="http://schemas.microsoft.com/office/drawing/2014/main" id="{2C32D670-BC35-47F2-B421-914625B9BA8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1D528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4224" name="Text Box 16">
              <a:extLst>
                <a:ext uri="{FF2B5EF4-FFF2-40B4-BE49-F238E27FC236}">
                  <a16:creationId xmlns:a16="http://schemas.microsoft.com/office/drawing/2014/main" id="{2B3BCB95-9BC2-42B6-89C0-0BE4C596C00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75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5" name="Text Box 17">
              <a:extLst>
                <a:ext uri="{FF2B5EF4-FFF2-40B4-BE49-F238E27FC236}">
                  <a16:creationId xmlns:a16="http://schemas.microsoft.com/office/drawing/2014/main" id="{6314FFC1-0DA9-4723-8A93-2DEA16EBEA05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768" y="1776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4226" name="Group 18">
            <a:extLst>
              <a:ext uri="{FF2B5EF4-FFF2-40B4-BE49-F238E27FC236}">
                <a16:creationId xmlns:a16="http://schemas.microsoft.com/office/drawing/2014/main" id="{CA5CFB0C-0911-4EA0-966F-419E492BD347}"/>
              </a:ext>
            </a:extLst>
          </p:cNvPr>
          <p:cNvGrpSpPr>
            <a:grpSpLocks/>
          </p:cNvGrpSpPr>
          <p:nvPr/>
        </p:nvGrpSpPr>
        <p:grpSpPr bwMode="auto">
          <a:xfrm>
            <a:off x="5376862" y="1739364"/>
            <a:ext cx="2166938" cy="3232685"/>
            <a:chOff x="2208" y="1294"/>
            <a:chExt cx="1365" cy="2544"/>
          </a:xfrm>
        </p:grpSpPr>
        <p:sp>
          <p:nvSpPr>
            <p:cNvPr id="94227" name="AutoShape 19">
              <a:extLst>
                <a:ext uri="{FF2B5EF4-FFF2-40B4-BE49-F238E27FC236}">
                  <a16:creationId xmlns:a16="http://schemas.microsoft.com/office/drawing/2014/main" id="{2698D220-5796-421E-824E-44AA28F3A7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08" y="1490"/>
              <a:ext cx="1363" cy="180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rgbClr val="34B034"/>
                </a:gs>
                <a:gs pos="100000">
                  <a:srgbClr val="3F8B4A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8" name="AutoShape 20">
              <a:extLst>
                <a:ext uri="{FF2B5EF4-FFF2-40B4-BE49-F238E27FC236}">
                  <a16:creationId xmlns:a16="http://schemas.microsoft.com/office/drawing/2014/main" id="{98B3C0B9-72F2-4C72-B920-3F25253F76E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29" y="1495"/>
              <a:ext cx="1322" cy="1766"/>
            </a:xfrm>
            <a:prstGeom prst="roundRect">
              <a:avLst>
                <a:gd name="adj" fmla="val 16667"/>
              </a:avLst>
            </a:prstGeom>
            <a:solidFill>
              <a:srgbClr val="73E7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29" name="AutoShape 21">
              <a:extLst>
                <a:ext uri="{FF2B5EF4-FFF2-40B4-BE49-F238E27FC236}">
                  <a16:creationId xmlns:a16="http://schemas.microsoft.com/office/drawing/2014/main" id="{612B8B04-AE9A-483C-A9B2-86D16285F6D4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2795"/>
              <a:ext cx="1304" cy="44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/>
                </a:gs>
                <a:gs pos="100000">
                  <a:srgbClr val="73E77E">
                    <a:gamma/>
                    <a:tint val="5451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0" name="AutoShape 22">
              <a:extLst>
                <a:ext uri="{FF2B5EF4-FFF2-40B4-BE49-F238E27FC236}">
                  <a16:creationId xmlns:a16="http://schemas.microsoft.com/office/drawing/2014/main" id="{742AD257-2E1F-4432-8FD6-01BF66527343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40" y="1509"/>
              <a:ext cx="1304" cy="44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3E77E">
                    <a:gamma/>
                    <a:tint val="33333"/>
                    <a:invGamma/>
                  </a:srgbClr>
                </a:gs>
                <a:gs pos="100000">
                  <a:srgbClr val="73E77E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1" name="Oval 23">
              <a:extLst>
                <a:ext uri="{FF2B5EF4-FFF2-40B4-BE49-F238E27FC236}">
                  <a16:creationId xmlns:a16="http://schemas.microsoft.com/office/drawing/2014/main" id="{B8177358-F6B8-4633-B1E2-010AB284CE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77" y="1294"/>
              <a:ext cx="405" cy="409"/>
            </a:xfrm>
            <a:prstGeom prst="ellipse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bg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2" name="Oval 24">
              <a:extLst>
                <a:ext uri="{FF2B5EF4-FFF2-40B4-BE49-F238E27FC236}">
                  <a16:creationId xmlns:a16="http://schemas.microsoft.com/office/drawing/2014/main" id="{44C5E8CB-28BC-4B53-A763-13D8155227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1" y="1299"/>
              <a:ext cx="392" cy="392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46275"/>
                    <a:invGamma/>
                  </a:srgbClr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3" name="Oval 25">
              <a:extLst>
                <a:ext uri="{FF2B5EF4-FFF2-40B4-BE49-F238E27FC236}">
                  <a16:creationId xmlns:a16="http://schemas.microsoft.com/office/drawing/2014/main" id="{168D6C1E-DC2A-4FE6-B2E0-440ECA5ABECF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86" y="1301"/>
              <a:ext cx="383" cy="383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D6E1E2">
                    <a:gamma/>
                    <a:tint val="34902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4" name="Oval 26">
              <a:extLst>
                <a:ext uri="{FF2B5EF4-FFF2-40B4-BE49-F238E27FC236}">
                  <a16:creationId xmlns:a16="http://schemas.microsoft.com/office/drawing/2014/main" id="{8AC5F209-6519-4D55-B633-0FAF23EE42B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690" y="1305"/>
              <a:ext cx="364" cy="357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shade val="79216"/>
                    <a:invGamma/>
                  </a:srgbClr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5" name="Oval 27">
              <a:extLst>
                <a:ext uri="{FF2B5EF4-FFF2-40B4-BE49-F238E27FC236}">
                  <a16:creationId xmlns:a16="http://schemas.microsoft.com/office/drawing/2014/main" id="{0B3BC39E-0D56-4CCC-82FA-C8FEDCB8171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712" y="1315"/>
              <a:ext cx="323" cy="290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gamma/>
                    <a:tint val="0"/>
                    <a:invGamma/>
                  </a:srgbClr>
                </a:gs>
                <a:gs pos="100000">
                  <a:srgbClr val="D6E1E2">
                    <a:alpha val="38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6" name="Text Box 28">
              <a:extLst>
                <a:ext uri="{FF2B5EF4-FFF2-40B4-BE49-F238E27FC236}">
                  <a16:creationId xmlns:a16="http://schemas.microsoft.com/office/drawing/2014/main" id="{799393D7-75BA-4723-ADE5-D55C768CD8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763" y="1354"/>
              <a:ext cx="22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7" name="Text Box 29">
              <a:extLst>
                <a:ext uri="{FF2B5EF4-FFF2-40B4-BE49-F238E27FC236}">
                  <a16:creationId xmlns:a16="http://schemas.microsoft.com/office/drawing/2014/main" id="{517BDB58-A2BC-46A3-A3BB-4DCB87775820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2256" y="1715"/>
              <a:ext cx="129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8" name="AutoShape 30">
              <a:extLst>
                <a:ext uri="{FF2B5EF4-FFF2-40B4-BE49-F238E27FC236}">
                  <a16:creationId xmlns:a16="http://schemas.microsoft.com/office/drawing/2014/main" id="{C2465334-6F0B-42B4-83A4-10A26BFA300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10" y="3290"/>
              <a:ext cx="1363" cy="548"/>
            </a:xfrm>
            <a:prstGeom prst="roundRect">
              <a:avLst>
                <a:gd name="adj" fmla="val 40389"/>
              </a:avLst>
            </a:prstGeom>
            <a:gradFill rotWithShape="1">
              <a:gsLst>
                <a:gs pos="0">
                  <a:srgbClr val="58A4AE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239" name="AutoShape 31">
              <a:extLst>
                <a:ext uri="{FF2B5EF4-FFF2-40B4-BE49-F238E27FC236}">
                  <a16:creationId xmlns:a16="http://schemas.microsoft.com/office/drawing/2014/main" id="{A978713F-C0E8-40B1-B170-0732569363D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238" y="3305"/>
              <a:ext cx="1304" cy="487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72B2BB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D528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7" name="AutoShape 6">
            <a:extLst>
              <a:ext uri="{FF2B5EF4-FFF2-40B4-BE49-F238E27FC236}">
                <a16:creationId xmlns:a16="http://schemas.microsoft.com/office/drawing/2014/main" id="{EA5BF4DF-D61B-40BC-B631-3D4A7D457BB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73540" y="1114881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36A1B6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1,2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AutoShape 7">
            <a:extLst>
              <a:ext uri="{FF2B5EF4-FFF2-40B4-BE49-F238E27FC236}">
                <a16:creationId xmlns:a16="http://schemas.microsoft.com/office/drawing/2014/main" id="{B00CE109-3F6F-4DDE-AE74-B63C2C84FB3B}"/>
              </a:ext>
            </a:extLst>
          </p:cNvPr>
          <p:cNvSpPr>
            <a:spLocks noChangeArrowheads="1"/>
          </p:cNvSpPr>
          <p:nvPr/>
        </p:nvSpPr>
        <p:spPr bwMode="gray">
          <a:xfrm>
            <a:off x="5295107" y="1112982"/>
            <a:ext cx="2161309" cy="510171"/>
          </a:xfrm>
          <a:prstGeom prst="roundRect">
            <a:avLst>
              <a:gd name="adj" fmla="val 50000"/>
            </a:avLst>
          </a:prstGeom>
          <a:solidFill>
            <a:srgbClr val="4987E3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Nhóm</a:t>
            </a:r>
            <a:r>
              <a:rPr kumimoji="0" lang="en-US" alt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altLang="en-US" sz="2000" b="1" dirty="0" smtClean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+mn-cs"/>
              </a:rPr>
              <a:t>3,4</a:t>
            </a: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13575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573159" y="2266950"/>
            <a:ext cx="166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rễ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ưu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PP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60" b="14512"/>
          <a:stretch/>
        </p:blipFill>
        <p:spPr bwMode="auto">
          <a:xfrm>
            <a:off x="1066800" y="4017166"/>
            <a:ext cx="2357519" cy="111404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2" r="1360" b="14512"/>
          <a:stretch/>
        </p:blipFill>
        <p:spPr bwMode="auto">
          <a:xfrm>
            <a:off x="5295107" y="4021276"/>
            <a:ext cx="2324893" cy="112099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C00000"/>
            </a:solidFill>
          </a:ln>
          <a:effectLst/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12"/>
          <a:stretch/>
        </p:blipFill>
        <p:spPr bwMode="auto">
          <a:xfrm>
            <a:off x="34213" y="0"/>
            <a:ext cx="1426910" cy="971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251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14"/>
          <a:stretch/>
        </p:blipFill>
        <p:spPr bwMode="auto">
          <a:xfrm>
            <a:off x="228600" y="0"/>
            <a:ext cx="8668164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68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orld Environment Day by Slidesgo">
  <a:themeElements>
    <a:clrScheme name="Simple Light">
      <a:dk1>
        <a:srgbClr val="A4DAA1"/>
      </a:dk1>
      <a:lt1>
        <a:srgbClr val="70B16D"/>
      </a:lt1>
      <a:dk2>
        <a:srgbClr val="005C4F"/>
      </a:dk2>
      <a:lt2>
        <a:srgbClr val="E5FFEB"/>
      </a:lt2>
      <a:accent1>
        <a:srgbClr val="992020"/>
      </a:accent1>
      <a:accent2>
        <a:srgbClr val="ED8B85"/>
      </a:accent2>
      <a:accent3>
        <a:srgbClr val="FFAA20"/>
      </a:accent3>
      <a:accent4>
        <a:srgbClr val="FFD966"/>
      </a:accent4>
      <a:accent5>
        <a:srgbClr val="0070A4"/>
      </a:accent5>
      <a:accent6>
        <a:srgbClr val="FFFFFF"/>
      </a:accent6>
      <a:hlink>
        <a:srgbClr val="005C4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497</Words>
  <Application>Microsoft Office PowerPoint</Application>
  <PresentationFormat>On-screen Show (16:9)</PresentationFormat>
  <Paragraphs>58</Paragraphs>
  <Slides>26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Nunito</vt:lpstr>
      <vt:lpstr>Nanum Pen Script</vt:lpstr>
      <vt:lpstr>Times New Roman</vt:lpstr>
      <vt:lpstr>Arial</vt:lpstr>
      <vt:lpstr>World Environment Day by Slidesgo</vt:lpstr>
      <vt:lpstr>PowerPoint Presentation</vt:lpstr>
      <vt:lpstr>PowerPoint Presentation</vt:lpstr>
      <vt:lpstr>PowerPoint Presentation</vt:lpstr>
      <vt:lpstr>I. TRỒNG RỪNG</vt:lpstr>
      <vt:lpstr>1. Thời vụ trồng rừng</vt:lpstr>
      <vt:lpstr>1. Thời vụ trồng rừng</vt:lpstr>
      <vt:lpstr>PowerPoint Presentation</vt:lpstr>
      <vt:lpstr>Hoạt động nhóm</vt:lpstr>
      <vt:lpstr>PowerPoint Presentation</vt:lpstr>
      <vt:lpstr>PowerPoint Presentation</vt:lpstr>
      <vt:lpstr>Trồng rừng bằng hạt</vt:lpstr>
      <vt:lpstr>PowerPoint Presentation</vt:lpstr>
      <vt:lpstr>QUAN SÁT 1 SỐ HÌNH ẢNH TRỒNG RỪNG</vt:lpstr>
      <vt:lpstr>II. Chăm sóc cây rừng</vt:lpstr>
      <vt:lpstr>PowerPoint Presentation</vt:lpstr>
      <vt:lpstr>II. Chăm sóc cây rừng</vt:lpstr>
      <vt:lpstr>II. Chăm sóc cây rừng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BẢO VỆ RỪNG VÀ MÔI TRƯỜNG SINH THÁI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Environment Day</dc:title>
  <dc:creator>Hoang Mui</dc:creator>
  <cp:lastModifiedBy>DELL</cp:lastModifiedBy>
  <cp:revision>56</cp:revision>
  <dcterms:modified xsi:type="dcterms:W3CDTF">2024-06-28T14:47:41Z</dcterms:modified>
</cp:coreProperties>
</file>