
<file path=[Content_Types].xml><?xml version="1.0" encoding="utf-8"?>
<Types xmlns="http://schemas.openxmlformats.org/package/2006/content-types">
  <Default Extension="png" ContentType="image/png"/>
  <Default Extension="jfif" ContentType="image/j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336" r:id="rId2"/>
    <p:sldId id="325" r:id="rId3"/>
    <p:sldId id="258" r:id="rId4"/>
    <p:sldId id="306" r:id="rId5"/>
    <p:sldId id="327" r:id="rId6"/>
    <p:sldId id="326" r:id="rId7"/>
    <p:sldId id="328" r:id="rId8"/>
    <p:sldId id="307" r:id="rId9"/>
    <p:sldId id="309" r:id="rId10"/>
    <p:sldId id="329" r:id="rId11"/>
    <p:sldId id="330" r:id="rId12"/>
    <p:sldId id="269" r:id="rId13"/>
    <p:sldId id="310" r:id="rId14"/>
    <p:sldId id="311" r:id="rId15"/>
    <p:sldId id="312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059" autoAdjust="0"/>
    <p:restoredTop sz="93410" autoAdjust="0"/>
  </p:normalViewPr>
  <p:slideViewPr>
    <p:cSldViewPr snapToGrid="0">
      <p:cViewPr varScale="1">
        <p:scale>
          <a:sx n="69" d="100"/>
          <a:sy n="69" d="100"/>
        </p:scale>
        <p:origin x="900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image" Target="../media/image14.png"/><Relationship Id="rId4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68E-2"/>
          <c:y val="2.0439546821449293E-2"/>
          <c:w val="0.96388888529874384"/>
          <c:h val="0.925054994988019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B6-465D-B3C5-016918C97C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B6-465D-B3C5-016918C97C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B6-465D-B3C5-016918C97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663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735572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92809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82663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593769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0242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47197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62710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49507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241863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14446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2024/6/28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268712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59253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image" Target="../media/image11.jfi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image" Target="../media/image11.jfi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emf"/><Relationship Id="rId4" Type="http://schemas.openxmlformats.org/officeDocument/2006/relationships/image" Target="../media/image21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e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gif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fif"/><Relationship Id="rId2" Type="http://schemas.openxmlformats.org/officeDocument/2006/relationships/image" Target="../media/image7.jfi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fif"/><Relationship Id="rId2" Type="http://schemas.openxmlformats.org/officeDocument/2006/relationships/image" Target="../media/image9.jf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fif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3.png"/><Relationship Id="rId5" Type="http://schemas.microsoft.com/office/2007/relationships/hdphoto" Target="../media/hdphoto1.wdp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fi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Hình nền Powerpoint làm Slide chào hỏi 10 - Kinh nghiệm dạy họ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500189"/>
            <a:ext cx="6824663" cy="385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TextBox 5"/>
          <p:cNvSpPr txBox="1">
            <a:spLocks noChangeArrowheads="1"/>
          </p:cNvSpPr>
          <p:nvPr/>
        </p:nvSpPr>
        <p:spPr bwMode="auto">
          <a:xfrm>
            <a:off x="3695702" y="2389585"/>
            <a:ext cx="4751785" cy="60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1434" tIns="25717" rIns="51434" bIns="25717">
            <a:spAutoFit/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GIẢNG ĐIỆN TỬ MÔN  CÔNG NGHỆ 7</a:t>
            </a:r>
          </a:p>
          <a:p>
            <a:pPr algn="ctr"/>
            <a:r>
              <a:rPr lang="en-US" altLang="en-US" b="1" dirty="0">
                <a:solidFill>
                  <a:srgbClr val="FFFF00"/>
                </a:solidFill>
                <a:cs typeface="Times New Roman" panose="02020603050405020304" pitchFamily="18" charset="0"/>
              </a:rPr>
              <a:t>BAI </a:t>
            </a:r>
            <a:r>
              <a:rPr lang="en-US" altLang="en-US" b="1" smtClean="0">
                <a:solidFill>
                  <a:srgbClr val="FFFF00"/>
                </a:solidFill>
                <a:cs typeface="Times New Roman" panose="02020603050405020304" pitchFamily="18" charset="0"/>
              </a:rPr>
              <a:t>2: LÀM ĐẤT TRỒNG CÂY</a:t>
            </a:r>
            <a:endParaRPr lang="en-US" altLang="en-US" b="1" dirty="0">
              <a:solidFill>
                <a:srgbClr val="FFFF00"/>
              </a:solidFill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ED2715-3602-A60F-684E-95177943243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323" t="7012" r="8375" b="3760"/>
          <a:stretch/>
        </p:blipFill>
        <p:spPr>
          <a:xfrm>
            <a:off x="2880743" y="1634926"/>
            <a:ext cx="578150" cy="582356"/>
          </a:xfrm>
          <a:prstGeom prst="ellipse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D979643-5930-F34B-D70D-3C7631DB7CF4}"/>
              </a:ext>
            </a:extLst>
          </p:cNvPr>
          <p:cNvSpPr txBox="1"/>
          <p:nvPr/>
        </p:nvSpPr>
        <p:spPr>
          <a:xfrm>
            <a:off x="4694636" y="3502820"/>
            <a:ext cx="3265315" cy="536684"/>
          </a:xfrm>
          <a:prstGeom prst="rect">
            <a:avLst/>
          </a:prstGeom>
          <a:noFill/>
        </p:spPr>
        <p:txBody>
          <a:bodyPr wrap="none" lIns="51434" tIns="25717" rIns="51434" bIns="25717">
            <a:spAutoFit/>
          </a:bodyPr>
          <a:lstStyle/>
          <a:p>
            <a:pPr>
              <a:defRPr/>
            </a:pPr>
            <a:r>
              <a:rPr lang="en-US" sz="1575" b="1" dirty="0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GV: THẨM THỊ MINH PHƯƠNG </a:t>
            </a:r>
          </a:p>
          <a:p>
            <a:pPr>
              <a:defRPr/>
            </a:pPr>
            <a:r>
              <a:rPr lang="en-US" sz="1575" b="1" dirty="0" err="1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Tổ</a:t>
            </a:r>
            <a:r>
              <a:rPr lang="en-US" sz="1575" b="1" dirty="0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 </a:t>
            </a:r>
            <a:r>
              <a:rPr lang="en-US" sz="1575" b="1" dirty="0" err="1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Tự</a:t>
            </a:r>
            <a:r>
              <a:rPr lang="en-US" sz="1575" b="1" dirty="0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 </a:t>
            </a:r>
            <a:r>
              <a:rPr lang="en-US" sz="1575" b="1" dirty="0" err="1">
                <a:ln w="38100">
                  <a:noFill/>
                </a:ln>
                <a:solidFill>
                  <a:schemeClr val="accent5">
                    <a:lumMod val="20000"/>
                    <a:lumOff val="80000"/>
                  </a:schemeClr>
                </a:solidFill>
                <a:cs typeface="Times New Roman" panose="02020603050405020304" pitchFamily="18" charset="0"/>
              </a:rPr>
              <a:t>nhiên</a:t>
            </a:r>
            <a:endParaRPr lang="x-none" sz="1575" b="1" dirty="0">
              <a:ln w="38100">
                <a:noFill/>
              </a:ln>
              <a:solidFill>
                <a:schemeClr val="accent5">
                  <a:lumMod val="20000"/>
                  <a:lumOff val="80000"/>
                </a:schemeClr>
              </a:solidFill>
              <a:cs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79643-5930-F34B-D70D-3C7631DB7CF4}"/>
              </a:ext>
            </a:extLst>
          </p:cNvPr>
          <p:cNvSpPr txBox="1"/>
          <p:nvPr/>
        </p:nvSpPr>
        <p:spPr>
          <a:xfrm>
            <a:off x="4641057" y="1846662"/>
            <a:ext cx="3095076" cy="320343"/>
          </a:xfrm>
          <a:prstGeom prst="rect">
            <a:avLst/>
          </a:prstGeom>
          <a:noFill/>
        </p:spPr>
        <p:txBody>
          <a:bodyPr wrap="none" lIns="51434" tIns="25717" rIns="51434" bIns="25717">
            <a:spAutoFit/>
          </a:bodyPr>
          <a:lstStyle/>
          <a:p>
            <a:pPr>
              <a:defRPr/>
            </a:pPr>
            <a:r>
              <a:rPr lang="en-US" sz="1744" b="1">
                <a:ln w="38100">
                  <a:noFill/>
                </a:ln>
                <a:solidFill>
                  <a:schemeClr val="bg1"/>
                </a:solidFill>
                <a:cs typeface="Times New Roman" panose="02020603050405020304" pitchFamily="18" charset="0"/>
              </a:rPr>
              <a:t>TRƯỜNG THCS LONG BIÊN</a:t>
            </a:r>
            <a:endParaRPr lang="x-none" sz="1744" b="1" dirty="0">
              <a:ln w="38100">
                <a:noFill/>
              </a:ln>
              <a:solidFill>
                <a:schemeClr val="bg1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3316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03058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0984" y="65086"/>
            <a:ext cx="2211740" cy="2261554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267618" y="1661155"/>
            <a:ext cx="9263064" cy="28273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48366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>
            <a:spLocks/>
          </p:cNvSpPr>
          <p:nvPr/>
        </p:nvSpPr>
        <p:spPr>
          <a:xfrm>
            <a:off x="1031113" y="1468668"/>
            <a:ext cx="9584583" cy="51573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zh-CN" altLang="en-US" sz="54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4594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椭圆 1028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0" name="椭圆 1039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1" name="椭圆 1030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2" name="椭圆 1031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0115" y="801950"/>
            <a:ext cx="1367493" cy="1502369"/>
          </a:xfrm>
          <a:prstGeom prst="rect">
            <a:avLst/>
          </a:prstGeom>
        </p:spPr>
      </p:pic>
      <p:pic>
        <p:nvPicPr>
          <p:cNvPr id="1043" name="图片 1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6004" y="4090669"/>
            <a:ext cx="1153962" cy="1546239"/>
          </a:xfrm>
          <a:prstGeom prst="rect">
            <a:avLst/>
          </a:prstGeom>
        </p:spPr>
      </p:pic>
      <p:pic>
        <p:nvPicPr>
          <p:cNvPr id="1044" name="图片 10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0859" y="3878216"/>
            <a:ext cx="2179894" cy="2130037"/>
          </a:xfrm>
          <a:prstGeom prst="rect">
            <a:avLst/>
          </a:prstGeom>
        </p:spPr>
      </p:pic>
      <p:pic>
        <p:nvPicPr>
          <p:cNvPr id="1046" name="图片 10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20015" y="562709"/>
            <a:ext cx="1079339" cy="1513998"/>
          </a:xfrm>
          <a:prstGeom prst="rect">
            <a:avLst/>
          </a:prstGeom>
        </p:spPr>
      </p:pic>
      <p:grpSp>
        <p:nvGrpSpPr>
          <p:cNvPr id="1050" name="组合 1049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1047" name="矩形 51"/>
            <p:cNvSpPr>
              <a:spLocks noChangeArrowheads="1"/>
            </p:cNvSpPr>
            <p:nvPr/>
          </p:nvSpPr>
          <p:spPr bwMode="auto"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Cày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1" name="组合 1050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0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Bừa</a:t>
              </a: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en-US" altLang="zh-CN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5" name="组合 1054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1056" name="矩形 51"/>
            <p:cNvSpPr>
              <a:spLocks noChangeArrowheads="1"/>
            </p:cNvSpPr>
            <p:nvPr/>
          </p:nvSpPr>
          <p:spPr bwMode="auto"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Đập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đất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9" name="组合 1058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luống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10151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" name="图片 1281"/>
          <p:cNvPicPr>
            <a:picLocks noChangeAspect="1"/>
          </p:cNvPicPr>
          <p:nvPr/>
        </p:nvPicPr>
        <p:blipFill>
          <a:blip r:embed="rId2"/>
          <a:srcRect l="59181" t="36596" r="29263" b="34849"/>
          <a:stretch>
            <a:fillRect/>
          </a:stretch>
        </p:blipFill>
        <p:spPr>
          <a:xfrm>
            <a:off x="7425645" y="3657415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1" name="图片 1280"/>
          <p:cNvPicPr>
            <a:picLocks noChangeAspect="1"/>
          </p:cNvPicPr>
          <p:nvPr/>
        </p:nvPicPr>
        <p:blipFill>
          <a:blip r:embed="rId2"/>
          <a:srcRect l="23520" t="43913" r="64936" b="27531"/>
          <a:stretch>
            <a:fillRect/>
          </a:stretch>
        </p:blipFill>
        <p:spPr>
          <a:xfrm>
            <a:off x="5988958" y="3657415"/>
            <a:ext cx="1439862" cy="1441450"/>
          </a:xfrm>
          <a:custGeom>
            <a:avLst/>
            <a:gdLst>
              <a:gd name="connsiteX0" fmla="*/ 0 w 1439862"/>
              <a:gd name="connsiteY0" fmla="*/ 0 h 1441450"/>
              <a:gd name="connsiteX1" fmla="*/ 1439862 w 1439862"/>
              <a:gd name="connsiteY1" fmla="*/ 0 h 1441450"/>
              <a:gd name="connsiteX2" fmla="*/ 1439862 w 1439862"/>
              <a:gd name="connsiteY2" fmla="*/ 1441450 h 1441450"/>
              <a:gd name="connsiteX3" fmla="*/ 0 w 1439862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2" h="1441450">
                <a:moveTo>
                  <a:pt x="0" y="0"/>
                </a:moveTo>
                <a:lnTo>
                  <a:pt x="1439862" y="0"/>
                </a:lnTo>
                <a:lnTo>
                  <a:pt x="1439862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0" name="图片 1279"/>
          <p:cNvPicPr>
            <a:picLocks noChangeAspect="1"/>
          </p:cNvPicPr>
          <p:nvPr/>
        </p:nvPicPr>
        <p:blipFill>
          <a:blip r:embed="rId2"/>
          <a:srcRect l="16156" t="45473" r="72300" b="25972"/>
          <a:stretch>
            <a:fillRect/>
          </a:stretch>
        </p:blipFill>
        <p:spPr>
          <a:xfrm>
            <a:off x="10307051" y="79048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9" name="图片 1278"/>
          <p:cNvPicPr>
            <a:picLocks noChangeAspect="1"/>
          </p:cNvPicPr>
          <p:nvPr/>
        </p:nvPicPr>
        <p:blipFill>
          <a:blip r:embed="rId2"/>
          <a:srcRect l="45872" t="48490" r="42585" b="22954"/>
          <a:stretch>
            <a:fillRect/>
          </a:stretch>
        </p:blipFill>
        <p:spPr>
          <a:xfrm>
            <a:off x="10314895" y="222390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8" name="图片 1277"/>
          <p:cNvPicPr>
            <a:picLocks noChangeAspect="1"/>
          </p:cNvPicPr>
          <p:nvPr/>
        </p:nvPicPr>
        <p:blipFill>
          <a:blip r:embed="rId2"/>
          <a:srcRect l="33821" t="50619" r="54623" b="20826"/>
          <a:stretch>
            <a:fillRect/>
          </a:stretch>
        </p:blipFill>
        <p:spPr>
          <a:xfrm>
            <a:off x="88766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6" name="图片 1275"/>
          <p:cNvPicPr>
            <a:picLocks noChangeAspect="1"/>
          </p:cNvPicPr>
          <p:nvPr/>
        </p:nvPicPr>
        <p:blipFill>
          <a:blip r:embed="rId3"/>
          <a:srcRect l="71207" t="14311" r="17231" b="57134"/>
          <a:stretch>
            <a:fillRect/>
          </a:stretch>
        </p:blipFill>
        <p:spPr>
          <a:xfrm>
            <a:off x="74161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483" name="图片 482"/>
          <p:cNvPicPr>
            <a:picLocks noChangeAspect="1"/>
          </p:cNvPicPr>
          <p:nvPr/>
        </p:nvPicPr>
        <p:blipFill>
          <a:blip r:embed="rId2"/>
          <a:srcRect l="2002" t="19136" r="80105" b="36650"/>
          <a:stretch>
            <a:fillRect/>
          </a:stretch>
        </p:blipFill>
        <p:spPr>
          <a:xfrm>
            <a:off x="4537983" y="2223903"/>
            <a:ext cx="1441450" cy="142229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sp>
        <p:nvSpPr>
          <p:cNvPr id="1029" name="椭圆 1028"/>
          <p:cNvSpPr/>
          <p:nvPr/>
        </p:nvSpPr>
        <p:spPr>
          <a:xfrm>
            <a:off x="-2841297" y="3374657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-1398211" y="4731522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1020212" y="3314123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3" name="图片 10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1154" y="2763408"/>
            <a:ext cx="1153962" cy="1546239"/>
          </a:xfrm>
          <a:prstGeom prst="rect">
            <a:avLst/>
          </a:prstGeom>
        </p:spPr>
      </p:pic>
      <p:sp>
        <p:nvSpPr>
          <p:cNvPr id="443" name="矩形 13"/>
          <p:cNvSpPr>
            <a:spLocks noChangeArrowheads="1"/>
          </p:cNvSpPr>
          <p:nvPr/>
        </p:nvSpPr>
        <p:spPr bwMode="auto">
          <a:xfrm>
            <a:off x="3110820" y="2223903"/>
            <a:ext cx="1439863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6" name="矩形 12"/>
          <p:cNvSpPr>
            <a:spLocks noChangeArrowheads="1"/>
          </p:cNvSpPr>
          <p:nvPr/>
        </p:nvSpPr>
        <p:spPr bwMode="auto">
          <a:xfrm>
            <a:off x="8857570" y="3657415"/>
            <a:ext cx="1441450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3" name="矩形 10"/>
          <p:cNvSpPr>
            <a:spLocks noChangeArrowheads="1"/>
          </p:cNvSpPr>
          <p:nvPr/>
        </p:nvSpPr>
        <p:spPr bwMode="auto">
          <a:xfrm>
            <a:off x="8855983" y="792071"/>
            <a:ext cx="1439862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9" name="矩形 11"/>
          <p:cNvSpPr>
            <a:spLocks noChangeArrowheads="1"/>
          </p:cNvSpPr>
          <p:nvPr/>
        </p:nvSpPr>
        <p:spPr bwMode="auto">
          <a:xfrm>
            <a:off x="5988958" y="2223903"/>
            <a:ext cx="1439862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1" name="矩形 62"/>
          <p:cNvSpPr>
            <a:spLocks noChangeArrowheads="1"/>
          </p:cNvSpPr>
          <p:nvPr/>
        </p:nvSpPr>
        <p:spPr bwMode="auto">
          <a:xfrm>
            <a:off x="1662600" y="1121067"/>
            <a:ext cx="6945728" cy="875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>
              <a:lnSpc>
                <a:spcPts val="1700"/>
              </a:lnSpc>
            </a:pPr>
            <a:endParaRPr lang="zh-CN" altLang="en-US" sz="1600" dirty="0"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EA77B2DD-8686-6850-BD16-C33E3EC7C749}"/>
              </a:ext>
            </a:extLst>
          </p:cNvPr>
          <p:cNvSpPr txBox="1"/>
          <p:nvPr/>
        </p:nvSpPr>
        <p:spPr>
          <a:xfrm>
            <a:off x="1028586" y="375493"/>
            <a:ext cx="771759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là công đoạn đầu tiên trong quy trình trồng trọt.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 loại cây trồng khác nhau thì kĩ thuật làm đất cũng khác nhau.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93361699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6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bldLvl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椭圆 374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1" name="组合 1050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Hoạt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động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nhóm</a:t>
              </a:r>
              <a:endPara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椭圆 376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39E837CB-EB0C-DA0B-7E44-6B5F19AC8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29758"/>
              </p:ext>
            </p:extLst>
          </p:nvPr>
        </p:nvGraphicFramePr>
        <p:xfrm>
          <a:off x="135505" y="2064675"/>
          <a:ext cx="9716529" cy="4071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0591">
                  <a:extLst>
                    <a:ext uri="{9D8B030D-6E8A-4147-A177-3AD203B41FA5}">
                      <a16:colId xmlns:a16="http://schemas.microsoft.com/office/drawing/2014/main" val="1374488132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394446333"/>
                    </a:ext>
                  </a:extLst>
                </a:gridCol>
                <a:gridCol w="3349538">
                  <a:extLst>
                    <a:ext uri="{9D8B030D-6E8A-4147-A177-3AD203B41FA5}">
                      <a16:colId xmlns:a16="http://schemas.microsoft.com/office/drawing/2014/main" val="184058412"/>
                    </a:ext>
                  </a:extLst>
                </a:gridCol>
              </a:tblGrid>
              <a:tr h="52431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5968795"/>
                  </a:ext>
                </a:extLst>
              </a:tr>
              <a:tr h="3546819"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sâu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20 -  30cm.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tang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bề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chôn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vùi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xốp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thoáng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bón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phẳng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dễ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chăm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úng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tầng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trưởng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5316794"/>
                  </a:ext>
                </a:extLst>
              </a:tr>
            </a:tbl>
          </a:graphicData>
        </a:graphic>
      </p:graphicFrame>
      <p:sp>
        <p:nvSpPr>
          <p:cNvPr id="1029" name="椭圆 1028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0" name="椭圆 1039"/>
          <p:cNvSpPr/>
          <p:nvPr/>
        </p:nvSpPr>
        <p:spPr>
          <a:xfrm>
            <a:off x="9832578" y="3235567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112642" y="3515585"/>
            <a:ext cx="1047348" cy="1150648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29CF4BC7-4FD4-59D8-A8E4-65EB8E9949EB}"/>
              </a:ext>
            </a:extLst>
          </p:cNvPr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HS đọc Bảng thông tin SGK tr.12, thảo luận và trả lời câu hỏi: 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 hãy nêu một số công việc chính của kĩ thuật làm đất trồng cây.</a:t>
            </a:r>
            <a:endParaRPr lang="en-US" sz="2800" dirty="0"/>
          </a:p>
        </p:txBody>
      </p:sp>
      <p:sp>
        <p:nvSpPr>
          <p:cNvPr id="376" name="椭圆 37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71410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>
            <a:extLst>
              <a:ext uri="{FF2B5EF4-FFF2-40B4-BE49-F238E27FC236}">
                <a16:creationId xmlns:a16="http://schemas.microsoft.com/office/drawing/2014/main" id="{1894DDB0-1072-188B-D7F4-A99A47F22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>
            <a:extLst>
              <a:ext uri="{FF2B5EF4-FFF2-40B4-BE49-F238E27FC236}">
                <a16:creationId xmlns:a16="http://schemas.microsoft.com/office/drawing/2014/main" id="{890BD92A-D786-8207-B76A-F5964D70C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0CCBE56D-159B-6430-0556-8A9E470F3775}"/>
              </a:ext>
            </a:extLst>
          </p:cNvPr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</a:p>
        </p:txBody>
      </p:sp>
      <p:sp>
        <p:nvSpPr>
          <p:cNvPr id="10" name="TextBox 13">
            <a:extLst>
              <a:ext uri="{FF2B5EF4-FFF2-40B4-BE49-F238E27FC236}">
                <a16:creationId xmlns:a16="http://schemas.microsoft.com/office/drawing/2014/main" id="{AE4D11E8-6182-B884-B072-9F485EC4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>
            <a:extLst>
              <a:ext uri="{FF2B5EF4-FFF2-40B4-BE49-F238E27FC236}">
                <a16:creationId xmlns:a16="http://schemas.microsoft.com/office/drawing/2014/main" id="{E9417A5A-72D1-F7A8-5EE7-5AF5F6726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772611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>
                <a:spLocks/>
              </p:cNvSpPr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>
                <a:spLocks/>
              </p:cNvSpPr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>
                <a:spLocks/>
              </p:cNvSpPr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>
                <a:spLocks/>
              </p:cNvSpPr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>
                <a:spLocks/>
              </p:cNvSpPr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>
                <a:spLocks/>
              </p:cNvSpPr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>
                <a:spLocks/>
              </p:cNvSpPr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>
                <a:spLocks/>
              </p:cNvSpPr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>
                <a:spLocks/>
              </p:cNvSpPr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>
                <a:spLocks/>
              </p:cNvSpPr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>
                <a:spLocks/>
              </p:cNvSpPr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>
                <a:spLocks/>
              </p:cNvSpPr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>
                <a:spLocks/>
              </p:cNvSpPr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>
                <a:spLocks/>
              </p:cNvSpPr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>
                <a:spLocks/>
              </p:cNvSpPr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>
                <a:spLocks/>
              </p:cNvSpPr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>
                <a:spLocks/>
              </p:cNvSpPr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>
                <a:spLocks/>
              </p:cNvSpPr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>
                <a:spLocks/>
              </p:cNvSpPr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>
                <a:spLocks/>
              </p:cNvSpPr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>
                <a:spLocks/>
              </p:cNvSpPr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>
                <a:spLocks/>
              </p:cNvSpPr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>
                <a:spLocks/>
              </p:cNvSpPr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>
                <a:spLocks/>
              </p:cNvSpPr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>
                <a:spLocks/>
              </p:cNvSpPr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>
                <a:spLocks/>
              </p:cNvSpPr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>
                <a:spLocks/>
              </p:cNvSpPr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>
                <a:spLocks/>
              </p:cNvSpPr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>
                <a:spLocks/>
              </p:cNvSpPr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>
                <a:spLocks/>
              </p:cNvSpPr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>
                <a:spLocks/>
              </p:cNvSpPr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>
                <a:spLocks/>
              </p:cNvSpPr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>
                <a:spLocks/>
              </p:cNvSpPr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>
                <a:spLocks/>
              </p:cNvSpPr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>
                <a:spLocks/>
              </p:cNvSpPr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>
                <a:spLocks/>
              </p:cNvSpPr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>
                <a:spLocks/>
              </p:cNvSpPr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>
                <a:spLocks/>
              </p:cNvSpPr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>
                <a:spLocks/>
              </p:cNvSpPr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>
                <a:spLocks/>
              </p:cNvSpPr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>
                <a:spLocks/>
              </p:cNvSpPr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>
                <a:spLocks/>
              </p:cNvSpPr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>
                <a:spLocks/>
              </p:cNvSpPr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>
                <a:spLocks/>
              </p:cNvSpPr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>
                <a:spLocks/>
              </p:cNvSpPr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>
                <a:spLocks/>
              </p:cNvSpPr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>
                <a:spLocks/>
              </p:cNvSpPr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>
                <a:spLocks/>
              </p:cNvSpPr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>
                <a:spLocks/>
              </p:cNvSpPr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>
                <a:spLocks/>
              </p:cNvSpPr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>
                <a:spLocks/>
              </p:cNvSpPr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>
                <a:spLocks/>
              </p:cNvSpPr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>
                <a:spLocks/>
              </p:cNvSpPr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>
                <a:spLocks/>
              </p:cNvSpPr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>
                <a:spLocks/>
              </p:cNvSpPr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>
                <a:spLocks/>
              </p:cNvSpPr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>
                <a:spLocks/>
              </p:cNvSpPr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>
                <a:spLocks/>
              </p:cNvSpPr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>
                <a:spLocks/>
              </p:cNvSpPr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>
                <a:spLocks/>
              </p:cNvSpPr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>
                <a:spLocks/>
              </p:cNvSpPr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>
                <a:spLocks/>
              </p:cNvSpPr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>
                <a:spLocks/>
              </p:cNvSpPr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>
                <a:spLocks/>
              </p:cNvSpPr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>
                <a:spLocks/>
              </p:cNvSpPr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>
                <a:spLocks/>
              </p:cNvSpPr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>
                <a:spLocks/>
              </p:cNvSpPr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>
                <a:spLocks/>
              </p:cNvSpPr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>
                <a:spLocks/>
              </p:cNvSpPr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>
                <a:spLocks/>
              </p:cNvSpPr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>
                <a:spLocks/>
              </p:cNvSpPr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>
                <a:spLocks/>
              </p:cNvSpPr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>
                <a:spLocks/>
              </p:cNvSpPr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>
                <a:spLocks/>
              </p:cNvSpPr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>
                <a:spLocks/>
              </p:cNvSpPr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>
                <a:spLocks/>
              </p:cNvSpPr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>
                <a:spLocks/>
              </p:cNvSpPr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>
                <a:spLocks/>
              </p:cNvSpPr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>
                <a:spLocks/>
              </p:cNvSpPr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>
                <a:spLocks/>
              </p:cNvSpPr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>
                <a:spLocks/>
              </p:cNvSpPr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>
                <a:spLocks/>
              </p:cNvSpPr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>
                <a:spLocks/>
              </p:cNvSpPr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>
                <a:spLocks/>
              </p:cNvSpPr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>
                <a:spLocks/>
              </p:cNvSpPr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>
                <a:spLocks/>
              </p:cNvSpPr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>
                <a:spLocks/>
              </p:cNvSpPr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>
                <a:spLocks/>
              </p:cNvSpPr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>
                <a:spLocks/>
              </p:cNvSpPr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>
                <a:spLocks/>
              </p:cNvSpPr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>
                <a:spLocks/>
              </p:cNvSpPr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>
                <a:spLocks/>
              </p:cNvSpPr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>
                <a:spLocks/>
              </p:cNvSpPr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>
                <a:spLocks/>
              </p:cNvSpPr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>
                <a:spLocks/>
              </p:cNvSpPr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>
                <a:spLocks/>
              </p:cNvSpPr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>
                <a:spLocks/>
              </p:cNvSpPr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>
                <a:spLocks/>
              </p:cNvSpPr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>
                <a:spLocks/>
              </p:cNvSpPr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>
                <a:spLocks/>
              </p:cNvSpPr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>
                <a:spLocks/>
              </p:cNvSpPr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>
                <a:spLocks/>
              </p:cNvSpPr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>
                <a:spLocks/>
              </p:cNvSpPr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>
                <a:spLocks/>
              </p:cNvSpPr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>
                <a:spLocks/>
              </p:cNvSpPr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>
                <a:spLocks/>
              </p:cNvSpPr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>
                <a:spLocks/>
              </p:cNvSpPr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>
                <a:spLocks/>
              </p:cNvSpPr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>
                <a:spLocks/>
              </p:cNvSpPr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>
                <a:spLocks/>
              </p:cNvSpPr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>
                <a:spLocks/>
              </p:cNvSpPr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>
                <a:spLocks/>
              </p:cNvSpPr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>
                <a:spLocks/>
              </p:cNvSpPr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>
                <a:spLocks/>
              </p:cNvSpPr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>
                <a:spLocks/>
              </p:cNvSpPr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>
                <a:spLocks/>
              </p:cNvSpPr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>
                <a:spLocks/>
              </p:cNvSpPr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>
                <a:spLocks/>
              </p:cNvSpPr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>
                <a:spLocks/>
              </p:cNvSpPr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>
                <a:spLocks/>
              </p:cNvSpPr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>
                <a:spLocks/>
              </p:cNvSpPr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>
                <a:spLocks/>
              </p:cNvSpPr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>
                <a:spLocks/>
              </p:cNvSpPr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>
                <a:spLocks/>
              </p:cNvSpPr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>
                <a:spLocks/>
              </p:cNvSpPr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>
                <a:spLocks/>
              </p:cNvSpPr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>
                <a:spLocks/>
              </p:cNvSpPr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>
                <a:spLocks/>
              </p:cNvSpPr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>
                <a:spLocks/>
              </p:cNvSpPr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>
                <a:spLocks/>
              </p:cNvSpPr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>
                <a:spLocks/>
              </p:cNvSpPr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>
                <a:spLocks/>
              </p:cNvSpPr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>
                <a:spLocks/>
              </p:cNvSpPr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>
                <a:spLocks/>
              </p:cNvSpPr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>
                <a:spLocks/>
              </p:cNvSpPr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>
                <a:spLocks/>
              </p:cNvSpPr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>
                <a:spLocks/>
              </p:cNvSpPr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>
                <a:spLocks/>
              </p:cNvSpPr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>
                <a:spLocks/>
              </p:cNvSpPr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>
                <a:spLocks/>
              </p:cNvSpPr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>
                <a:spLocks/>
              </p:cNvSpPr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>
                <a:spLocks/>
              </p:cNvSpPr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>
                <a:spLocks/>
              </p:cNvSpPr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>
                <a:spLocks/>
              </p:cNvSpPr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>
                <a:spLocks/>
              </p:cNvSpPr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>
                <a:spLocks/>
              </p:cNvSpPr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>
                <a:spLocks/>
              </p:cNvSpPr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>
                <a:spLocks/>
              </p:cNvSpPr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>
                <a:spLocks/>
              </p:cNvSpPr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>
                <a:spLocks/>
              </p:cNvSpPr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>
                <a:spLocks/>
              </p:cNvSpPr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>
                <a:spLocks/>
              </p:cNvSpPr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>
                <a:spLocks/>
              </p:cNvSpPr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>
                <a:spLocks/>
              </p:cNvSpPr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>
                <a:spLocks/>
              </p:cNvSpPr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>
                <a:spLocks/>
              </p:cNvSpPr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>
                <a:spLocks/>
              </p:cNvSpPr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>
                <a:spLocks/>
              </p:cNvSpPr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>
                <a:spLocks/>
              </p:cNvSpPr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>
                <a:spLocks/>
              </p:cNvSpPr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>
                <a:spLocks/>
              </p:cNvSpPr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>
                <a:spLocks/>
              </p:cNvSpPr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>
                <a:spLocks/>
              </p:cNvSpPr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>
                <a:spLocks/>
              </p:cNvSpPr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>
                <a:spLocks/>
              </p:cNvSpPr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>
                <a:spLocks/>
              </p:cNvSpPr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>
                <a:spLocks/>
              </p:cNvSpPr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>
                <a:spLocks/>
              </p:cNvSpPr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>
                <a:spLocks/>
              </p:cNvSpPr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>
                <a:spLocks/>
              </p:cNvSpPr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>
                <a:spLocks/>
              </p:cNvSpPr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>
                <a:spLocks/>
              </p:cNvSpPr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>
                <a:spLocks/>
              </p:cNvSpPr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>
                <a:spLocks/>
              </p:cNvSpPr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>
                <a:spLocks/>
              </p:cNvSpPr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>
                <a:spLocks/>
              </p:cNvSpPr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>
                <a:spLocks/>
              </p:cNvSpPr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>
                <a:spLocks/>
              </p:cNvSpPr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>
                <a:spLocks/>
              </p:cNvSpPr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>
                <a:spLocks/>
              </p:cNvSpPr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>
                <a:spLocks/>
              </p:cNvSpPr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>
                <a:spLocks/>
              </p:cNvSpPr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>
                <a:spLocks/>
              </p:cNvSpPr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>
                <a:spLocks/>
              </p:cNvSpPr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>
                <a:spLocks/>
              </p:cNvSpPr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>
                <a:spLocks/>
              </p:cNvSpPr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>
                <a:spLocks/>
              </p:cNvSpPr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>
                <a:spLocks/>
              </p:cNvSpPr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>
                <a:spLocks/>
              </p:cNvSpPr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>
                <a:spLocks/>
              </p:cNvSpPr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>
                <a:spLocks/>
              </p:cNvSpPr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>
                <a:spLocks/>
              </p:cNvSpPr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>
                <a:spLocks/>
              </p:cNvSpPr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>
                <a:spLocks/>
              </p:cNvSpPr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>
                <a:spLocks/>
              </p:cNvSpPr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>
                <a:spLocks/>
              </p:cNvSpPr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>
                <a:spLocks/>
              </p:cNvSpPr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>
                <a:spLocks/>
              </p:cNvSpPr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>
                <a:spLocks/>
              </p:cNvSpPr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>
                <a:spLocks/>
              </p:cNvSpPr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>
                <a:spLocks/>
              </p:cNvSpPr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>
                <a:spLocks/>
              </p:cNvSpPr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>
                <a:spLocks/>
              </p:cNvSpPr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>
                <a:spLocks/>
              </p:cNvSpPr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>
                <a:spLocks/>
              </p:cNvSpPr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>
                <a:spLocks/>
              </p:cNvSpPr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>
                <a:spLocks/>
              </p:cNvSpPr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>
                <a:spLocks/>
              </p:cNvSpPr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>
                <a:spLocks/>
              </p:cNvSpPr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>
                <a:spLocks/>
              </p:cNvSpPr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>
                <a:spLocks/>
              </p:cNvSpPr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>
                <a:spLocks/>
              </p:cNvSpPr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>
                <a:spLocks/>
              </p:cNvSpPr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>
                <a:spLocks/>
              </p:cNvSpPr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>
                <a:spLocks/>
              </p:cNvSpPr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>
                <a:spLocks/>
              </p:cNvSpPr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>
                <a:spLocks/>
              </p:cNvSpPr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>
                <a:spLocks/>
              </p:cNvSpPr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>
                <a:spLocks/>
              </p:cNvSpPr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>
                <a:spLocks/>
              </p:cNvSpPr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>
                <a:spLocks/>
              </p:cNvSpPr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>
                <a:spLocks/>
              </p:cNvSpPr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>
                <a:spLocks/>
              </p:cNvSpPr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>
                <a:spLocks/>
              </p:cNvSpPr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>
                <a:spLocks/>
              </p:cNvSpPr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>
                <a:spLocks/>
              </p:cNvSpPr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>
                <a:spLocks/>
              </p:cNvSpPr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>
                <a:spLocks/>
              </p:cNvSpPr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>
                <a:spLocks/>
              </p:cNvSpPr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>
                <a:spLocks/>
              </p:cNvSpPr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>
                <a:spLocks/>
              </p:cNvSpPr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>
                <a:spLocks/>
              </p:cNvSpPr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>
                <a:spLocks/>
              </p:cNvSpPr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>
                <a:spLocks/>
              </p:cNvSpPr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>
                <a:spLocks/>
              </p:cNvSpPr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>
                <a:spLocks/>
              </p:cNvSpPr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>
                <a:spLocks/>
              </p:cNvSpPr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>
                <a:spLocks/>
              </p:cNvSpPr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>
                <a:spLocks/>
              </p:cNvSpPr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>
                <a:spLocks/>
              </p:cNvSpPr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>
                <a:spLocks/>
              </p:cNvSpPr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>
                <a:spLocks/>
              </p:cNvSpPr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>
                <a:spLocks/>
              </p:cNvSpPr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>
                <a:spLocks/>
              </p:cNvSpPr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>
                <a:spLocks/>
              </p:cNvSpPr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>
                <a:spLocks/>
              </p:cNvSpPr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>
                <a:spLocks/>
              </p:cNvSpPr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>
                <a:spLocks/>
              </p:cNvSpPr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>
                <a:spLocks/>
              </p:cNvSpPr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>
                <a:spLocks/>
              </p:cNvSpPr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>
                <a:spLocks/>
              </p:cNvSpPr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>
                <a:spLocks/>
              </p:cNvSpPr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>
                <a:spLocks/>
              </p:cNvSpPr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>
                <a:spLocks/>
              </p:cNvSpPr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>
                <a:spLocks/>
              </p:cNvSpPr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>
                <a:spLocks/>
              </p:cNvSpPr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>
                <a:spLocks/>
              </p:cNvSpPr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>
                <a:spLocks/>
              </p:cNvSpPr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>
                <a:spLocks/>
              </p:cNvSpPr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>
                <a:spLocks/>
              </p:cNvSpPr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>
                <a:spLocks/>
              </p:cNvSpPr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>
                <a:spLocks/>
              </p:cNvSpPr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>
                <a:spLocks/>
              </p:cNvSpPr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>
                <a:spLocks/>
              </p:cNvSpPr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>
                <a:spLocks/>
              </p:cNvSpPr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>
                <a:spLocks/>
              </p:cNvSpPr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>
                <a:spLocks/>
              </p:cNvSpPr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>
                <a:spLocks/>
              </p:cNvSpPr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>
                <a:spLocks/>
              </p:cNvSpPr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>
                <a:spLocks/>
              </p:cNvSpPr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>
                <a:spLocks/>
              </p:cNvSpPr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>
                <a:spLocks/>
              </p:cNvSpPr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>
                <a:spLocks/>
              </p:cNvSpPr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>
                <a:spLocks/>
              </p:cNvSpPr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>
                <a:spLocks/>
              </p:cNvSpPr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>
                <a:spLocks/>
              </p:cNvSpPr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>
                <a:spLocks/>
              </p:cNvSpPr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>
              <a:spLocks/>
            </p:cNvSpPr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>
              <a:spLocks/>
            </p:cNvSpPr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>
              <a:spLocks/>
            </p:cNvSpPr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>
              <a:spLocks/>
            </p:cNvSpPr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>
              <a:spLocks/>
            </p:cNvSpPr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>
              <a:spLocks/>
            </p:cNvSpPr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>
              <a:spLocks/>
            </p:cNvSpPr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>
              <a:spLocks/>
            </p:cNvSpPr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>
              <a:spLocks/>
            </p:cNvSpPr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>
              <a:spLocks/>
            </p:cNvSpPr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>
              <a:spLocks/>
            </p:cNvSpPr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>
              <a:spLocks/>
            </p:cNvSpPr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>
              <a:spLocks/>
            </p:cNvSpPr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>
              <a:spLocks/>
            </p:cNvSpPr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>
              <a:spLocks/>
            </p:cNvSpPr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>
              <a:spLocks/>
            </p:cNvSpPr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>
              <a:spLocks/>
            </p:cNvSpPr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>
              <a:spLocks/>
            </p:cNvSpPr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>
              <a:spLocks/>
            </p:cNvSpPr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>
              <a:spLocks/>
            </p:cNvSpPr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>
              <a:spLocks/>
            </p:cNvSpPr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>
              <a:spLocks/>
            </p:cNvSpPr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>
              <a:spLocks/>
            </p:cNvSpPr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>
              <a:spLocks/>
            </p:cNvSpPr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>
              <a:spLocks/>
            </p:cNvSpPr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>
              <a:spLocks/>
            </p:cNvSpPr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>
              <a:spLocks/>
            </p:cNvSpPr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>
              <a:spLocks/>
            </p:cNvSpPr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>
              <a:spLocks/>
            </p:cNvSpPr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>
              <a:spLocks/>
            </p:cNvSpPr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>
              <a:spLocks/>
            </p:cNvSpPr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>
              <a:spLocks/>
            </p:cNvSpPr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>
              <a:spLocks/>
            </p:cNvSpPr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>
              <a:spLocks/>
            </p:cNvSpPr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>
              <a:spLocks/>
            </p:cNvSpPr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>
              <a:spLocks/>
            </p:cNvSpPr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>
              <a:spLocks/>
            </p:cNvSpPr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>
              <a:spLocks/>
            </p:cNvSpPr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>
              <a:spLocks/>
            </p:cNvSpPr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>
              <a:spLocks/>
            </p:cNvSpPr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>
              <a:spLocks/>
            </p:cNvSpPr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>
              <a:spLocks/>
            </p:cNvSpPr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>
              <a:spLocks/>
            </p:cNvSpPr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>
              <a:spLocks/>
            </p:cNvSpPr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>
              <a:spLocks/>
            </p:cNvSpPr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>
              <a:spLocks/>
            </p:cNvSpPr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>
              <a:spLocks/>
            </p:cNvSpPr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>
              <a:spLocks/>
            </p:cNvSpPr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>
              <a:spLocks/>
            </p:cNvSpPr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>
              <a:spLocks/>
            </p:cNvSpPr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>
              <a:spLocks/>
            </p:cNvSpPr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>
              <a:spLocks/>
            </p:cNvSpPr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>
              <a:spLocks/>
            </p:cNvSpPr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>
              <a:spLocks/>
            </p:cNvSpPr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>
              <a:spLocks/>
            </p:cNvSpPr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>
              <a:spLocks/>
            </p:cNvSpPr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>
              <a:spLocks/>
            </p:cNvSpPr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>
              <a:spLocks/>
            </p:cNvSpPr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>
              <a:spLocks/>
            </p:cNvSpPr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>
              <a:spLocks/>
            </p:cNvSpPr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>
              <a:spLocks/>
            </p:cNvSpPr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>
              <a:spLocks/>
            </p:cNvSpPr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>
              <a:spLocks/>
            </p:cNvSpPr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>
              <a:spLocks/>
            </p:cNvSpPr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>
              <a:spLocks/>
            </p:cNvSpPr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>
              <a:spLocks/>
            </p:cNvSpPr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>
              <a:spLocks/>
            </p:cNvSpPr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>
              <a:spLocks/>
            </p:cNvSpPr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>
              <a:spLocks/>
            </p:cNvSpPr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>
              <a:spLocks/>
            </p:cNvSpPr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>
              <a:spLocks/>
            </p:cNvSpPr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>
              <a:spLocks/>
            </p:cNvSpPr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>
              <a:spLocks/>
            </p:cNvSpPr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>
              <a:spLocks/>
            </p:cNvSpPr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>
              <a:spLocks/>
            </p:cNvSpPr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>
              <a:spLocks/>
            </p:cNvSpPr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>
              <a:spLocks/>
            </p:cNvSpPr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>
              <a:spLocks/>
            </p:cNvSpPr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23617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45" y="13542"/>
            <a:ext cx="6121400" cy="4163452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08045" y="3312161"/>
            <a:ext cx="6736649" cy="3520442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786434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4150" y="229717"/>
            <a:ext cx="5242396" cy="5242396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12600" y="618567"/>
            <a:ext cx="6227001" cy="4181636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80419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 và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gồm những công việc nào và mục đích của chúng là gì?</a:t>
            </a:r>
            <a:endParaRPr lang="en-US" sz="32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748" y="341542"/>
            <a:ext cx="5353686" cy="5474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52793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  <p:bldP spid="3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604" name="图片 60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33826" y="3844701"/>
            <a:ext cx="1102968" cy="876402"/>
          </a:xfrm>
          <a:prstGeom prst="rect">
            <a:avLst/>
          </a:prstGeom>
        </p:spPr>
      </p:pic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2: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3:Em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tiễn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B94B3771-369C-BE0F-1601-17E468A73D25}"/>
              </a:ext>
            </a:extLst>
          </p:cNvPr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83" name="y2mate.com - 1_minute_timer_dong_ho_dem_nguoc_1_phut_LFCPjkqibdM_360p">
            <a:hlinkClick r:id="" action="ppaction://media"/>
            <a:extLst>
              <a:ext uri="{FF2B5EF4-FFF2-40B4-BE49-F238E27FC236}">
                <a16:creationId xmlns:a16="http://schemas.microsoft.com/office/drawing/2014/main" id="{7C94CCF5-28B6-7B48-F34E-B3DB7B7E013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9260001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83"/>
                </p:tgtEl>
              </p:cMediaNode>
            </p:video>
          </p:childTnLst>
        </p:cTn>
      </p:par>
    </p:tnLst>
    <p:bldLst>
      <p:bldP spid="377" grpId="0"/>
      <p:bldP spid="37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>
            <a:spLocks/>
          </p:cNvSpPr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>
              <a:spLocks/>
            </p:cNvSpPr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>
              <a:spLocks/>
            </p:cNvSpPr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>
              <a:spLocks/>
            </p:cNvSpPr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>
              <a:spLocks/>
            </p:cNvSpPr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>
              <a:spLocks/>
            </p:cNvSpPr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>
              <a:spLocks/>
            </p:cNvSpPr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>
              <a:spLocks/>
            </p:cNvSpPr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>
              <a:spLocks/>
            </p:cNvSpPr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>
              <a:spLocks/>
            </p:cNvSpPr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>
              <a:spLocks/>
            </p:cNvSpPr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>
              <a:spLocks/>
            </p:cNvSpPr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>
              <a:spLocks/>
            </p:cNvSpPr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>
              <a:spLocks/>
            </p:cNvSpPr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>
              <a:spLocks/>
            </p:cNvSpPr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>
              <a:spLocks/>
            </p:cNvSpPr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>
              <a:spLocks/>
            </p:cNvSpPr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>
              <a:spLocks/>
            </p:cNvSpPr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>
              <a:spLocks/>
            </p:cNvSpPr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>
              <a:spLocks/>
            </p:cNvSpPr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>
              <a:spLocks/>
            </p:cNvSpPr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>
              <a:spLocks/>
            </p:cNvSpPr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>
              <a:spLocks/>
            </p:cNvSpPr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>
              <a:spLocks/>
            </p:cNvSpPr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>
              <a:spLocks/>
            </p:cNvSpPr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>
              <a:spLocks/>
            </p:cNvSpPr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>
              <a:spLocks/>
            </p:cNvSpPr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>
              <a:spLocks/>
            </p:cNvSpPr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>
              <a:spLocks/>
            </p:cNvSpPr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>
              <a:spLocks/>
            </p:cNvSpPr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>
              <a:spLocks/>
            </p:cNvSpPr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>
              <a:spLocks/>
            </p:cNvSpPr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>
              <a:spLocks/>
            </p:cNvSpPr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>
              <a:spLocks/>
            </p:cNvSpPr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>
              <a:spLocks/>
            </p:cNvSpPr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>
              <a:spLocks/>
            </p:cNvSpPr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>
              <a:spLocks/>
            </p:cNvSpPr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>
              <a:spLocks/>
            </p:cNvSpPr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>
              <a:spLocks/>
            </p:cNvSpPr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>
              <a:spLocks/>
            </p:cNvSpPr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138676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>
            <p:extLst>
              <p:ext uri="{D42A27DB-BD31-4B8C-83A1-F6EECF244321}">
                <p14:modId xmlns:p14="http://schemas.microsoft.com/office/powerpoint/2010/main" val="987017398"/>
              </p:ext>
            </p:extLst>
          </p:nvPr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3E9AEA-396A-2387-A004-6B46ADFC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96022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1176</TotalTime>
  <Words>438</Words>
  <Application>Microsoft Office PowerPoint</Application>
  <PresentationFormat>Widescreen</PresentationFormat>
  <Paragraphs>45</Paragraphs>
  <Slides>15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Microsoft YaHei</vt:lpstr>
      <vt:lpstr>宋体</vt:lpstr>
      <vt:lpstr>Arial</vt:lpstr>
      <vt:lpstr>Calibri</vt:lpstr>
      <vt:lpstr>Times New Roman</vt:lpstr>
      <vt:lpstr>https://www.freeppt7.com​​</vt:lpstr>
      <vt:lpstr>PowerPoint Presentation</vt:lpstr>
      <vt:lpstr>PowerPoint Presentation</vt:lpstr>
      <vt:lpstr>1. Tìm hiểu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DELL</cp:lastModifiedBy>
  <cp:revision>170</cp:revision>
  <dcterms:created xsi:type="dcterms:W3CDTF">2016-05-01T01:23:24Z</dcterms:created>
  <dcterms:modified xsi:type="dcterms:W3CDTF">2024-06-28T14:37:28Z</dcterms:modified>
</cp:coreProperties>
</file>