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452" r:id="rId2"/>
    <p:sldId id="256" r:id="rId3"/>
    <p:sldId id="257" r:id="rId4"/>
    <p:sldId id="447" r:id="rId5"/>
    <p:sldId id="442" r:id="rId6"/>
    <p:sldId id="449" r:id="rId7"/>
    <p:sldId id="450" r:id="rId8"/>
    <p:sldId id="45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60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5/29/2024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làm Slide chào hỏi 10 - Kinh nghiệm dạy học">
            <a:extLst>
              <a:ext uri="{FF2B5EF4-FFF2-40B4-BE49-F238E27FC236}">
                <a16:creationId xmlns:a16="http://schemas.microsoft.com/office/drawing/2014/main" id="{894BBEDC-F54C-EE29-9D33-3E8854AFB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332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DD1AF-1262-2A13-C784-A99C0C12842A}"/>
              </a:ext>
            </a:extLst>
          </p:cNvPr>
          <p:cNvSpPr txBox="1"/>
          <p:nvPr/>
        </p:nvSpPr>
        <p:spPr>
          <a:xfrm>
            <a:off x="1828800" y="1580506"/>
            <a:ext cx="8448541" cy="1446548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2400" b="1" dirty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GIẢNG ĐIỆN TỬ MÔN  CÔNG NGHỆ </a:t>
            </a:r>
            <a:r>
              <a:rPr lang="en-US" sz="2400" b="1" dirty="0" smtClean="0">
                <a:ln w="3810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b="1" dirty="0" smtClean="0">
              <a:ln w="3810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ln w="38100">
                  <a:noFill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DỰ ÁN THIẾT KẾ HỆ THỐNG TƯỚI CÂY TỰ ĐỘNG</a:t>
            </a:r>
            <a:endParaRPr lang="x-none" sz="3200" b="1" dirty="0">
              <a:ln w="38100">
                <a:noFill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ED2715-3602-A60F-684E-9517794324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23" t="7012" r="8375" b="3760"/>
          <a:stretch/>
        </p:blipFill>
        <p:spPr>
          <a:xfrm>
            <a:off x="379988" y="239535"/>
            <a:ext cx="1027821" cy="1035299"/>
          </a:xfrm>
          <a:prstGeom prst="ellipse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605059" y="3561063"/>
            <a:ext cx="5690447" cy="954108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THẨM THỊ MINH PHƯƠNG </a:t>
            </a:r>
          </a:p>
          <a:p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b="1" dirty="0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n w="38100"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endParaRPr lang="x-none" sz="2800" b="1" dirty="0">
              <a:ln w="38100"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979643-5930-F34B-D70D-3C7631DB7CF4}"/>
              </a:ext>
            </a:extLst>
          </p:cNvPr>
          <p:cNvSpPr txBox="1"/>
          <p:nvPr/>
        </p:nvSpPr>
        <p:spPr>
          <a:xfrm>
            <a:off x="3508493" y="616470"/>
            <a:ext cx="5427555" cy="564257"/>
          </a:xfrm>
          <a:prstGeom prst="rect">
            <a:avLst/>
          </a:prstGeom>
          <a:noFill/>
        </p:spPr>
        <p:txBody>
          <a:bodyPr wrap="none" lIns="91438" tIns="45719" rIns="91438" bIns="45719" rtlCol="0">
            <a:spAutoFit/>
          </a:bodyPr>
          <a:lstStyle/>
          <a:p>
            <a:r>
              <a:rPr lang="en-US" sz="3100" b="1">
                <a:ln w="38100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LONG BIÊN</a:t>
            </a:r>
            <a:endParaRPr lang="x-none" sz="3100" b="1" dirty="0">
              <a:ln w="38100">
                <a:noFill/>
              </a:ln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11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5" y="3428997"/>
            <a:ext cx="9" cy="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60688" y="134035"/>
            <a:ext cx="11596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20. DỰ ÁN: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 KẾ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THỐNG TƯỚI CÂY TỰ ĐỘNG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81" y="657255"/>
            <a:ext cx="11278333" cy="5928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55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940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7394331" y="80354"/>
            <a:ext cx="4696825" cy="5939622"/>
          </a:xfrm>
          <a:prstGeom prst="cloudCallout">
            <a:avLst>
              <a:gd name="adj1" fmla="val -84528"/>
              <a:gd name="adj2" fmla="val 58805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bạn Minh đi nghỉ trong một thời gian dài. Làm thế nào để cây cối được cung cấp đủ nước khi nhà bạn Minh vắng nhà?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4" y="589084"/>
            <a:ext cx="6907823" cy="558726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94864" y="6189298"/>
            <a:ext cx="50674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Dùng hệ thống tưới cây tự động.</a:t>
            </a:r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80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78" y="0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5946" y="755970"/>
            <a:ext cx="116955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1.Nhiệm vụ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Thiết kế được một chiếc hệ thống tưới cây tự động thỏa mãn các yêu cầu đã cho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Yêu cầu của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Phù hợp với chế độ tưới cho từng loại cây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Hoạt động chính xác ổn định.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Đơn giản, dễ lắp ráp và vận chuyển.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Sử dụng các vật liệu dễ kiếm, rẻ tiền.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+ Không ảnh hưởng tới môi trường.</a:t>
            </a:r>
          </a:p>
        </p:txBody>
      </p:sp>
    </p:spTree>
    <p:extLst>
      <p:ext uri="{BB962C8B-B14F-4D97-AF65-F5344CB8AC3E}">
        <p14:creationId xmlns:p14="http://schemas.microsoft.com/office/powerpoint/2010/main" val="322796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92" y="-122548"/>
            <a:ext cx="11601694" cy="7559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3178" y="377985"/>
            <a:ext cx="1169552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1.Xác định vấn đề, đề ra các tiêu chí cần đạt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Mô tả tình huống thực tế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loại cây cần tưới và tìm hiểu về lượng nước cần dùng, cách tưới nước đối với loại cây đó.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Xác định tiêu chí cần đạt của sản phẩm.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2. Tìm hiểu tổng quan, đề xuất và lựa chọn giải phảp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Tìm hiểu về các loại dụng cụ, thiết bị và hệ thống tưới cây tự động đã có trên thị trường, giải pháp hướng tới yêu cầu cần đạt.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Đề xuất mộ số giải pháp và lựa chọn giải pháp tối ưu nhất.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Tập trung vào giải pháp hướng thới yêu cầu cần đạt.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3. Thiết kế hệ thống tưới cây tự động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Lập bản vẽ của sản phẩm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Nêu các bước làm và lắp đặt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Kiểm tra nguyên vật liệu và dụng cụ cần thiết.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Làm nguyên mẫu theo quy trình.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4. Thử nghiệm, đánh giá và điều chỉnh thiết kế cho phù hợp.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Dùng thử sản phẩm, đánh giá theo các tiêu chí cần đạt đã đề ra, nhận xét và giải thích kết quả.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Điều chỉnh các bước thiết kế sản phẩm cho đến khi đạt yêu cầu hoặc hết thời gian thực hiện.</a:t>
            </a:r>
          </a:p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5. Lập hồ sơ kỹ thuật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Hồ sơ sản phẩm gồm: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-Tên sản phẩm, tên nhóm.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kế hoạch thực hiện.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 vẽ của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Danh mục cá nguyên vật liệu, bản dự trù kinh phí.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Quá trình chế tạo nguyên mẫu và lắp đặt.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Bảng kết quả thử nghiệm và đánh giá sản phẩm.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Bài học kinh nghiệm.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- Giấy giới thiệu, hướng dẫn và sử dụng sản phẩm.</a:t>
            </a:r>
          </a:p>
        </p:txBody>
      </p:sp>
    </p:spTree>
    <p:extLst>
      <p:ext uri="{BB962C8B-B14F-4D97-AF65-F5344CB8AC3E}">
        <p14:creationId xmlns:p14="http://schemas.microsoft.com/office/powerpoint/2010/main" val="346854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9897" y="1288645"/>
            <a:ext cx="10696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Kế </a:t>
            </a:r>
            <a:r>
              <a:rPr lang="vi-VN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hoạch thực hiện nhiệm vụ dự án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Công việc cần làm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Thời gian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Người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Vật liệu và dụng cụ thực hiện</a:t>
            </a:r>
          </a:p>
          <a:p>
            <a:r>
              <a:rPr lang="vi-VN" sz="2800">
                <a:latin typeface="Times New Roman" panose="02020603050405020304" pitchFamily="18" charset="0"/>
                <a:cs typeface="Times New Roman" panose="02020603050405020304" pitchFamily="18" charset="0"/>
              </a:rPr>
              <a:t>- Địa điểm thực hiện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37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863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6408" y="561436"/>
            <a:ext cx="114975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</a:p>
          <a:p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Sản phẩm của dự án đánh giá theo tiêu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674336"/>
              </p:ext>
            </p:extLst>
          </p:nvPr>
        </p:nvGraphicFramePr>
        <p:xfrm>
          <a:off x="395592" y="1400738"/>
          <a:ext cx="11595412" cy="192024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540085569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958664627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2733005323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1732723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914891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Đáp ứng các yêu cầu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15580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mới và tính sáng tạo của giải pháp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3385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tinh tế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612971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thẩm mỹ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352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 bền và sự chắc chắn của sản phẩm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0893559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6301321"/>
              </p:ext>
            </p:extLst>
          </p:nvPr>
        </p:nvGraphicFramePr>
        <p:xfrm>
          <a:off x="372192" y="3516115"/>
          <a:ext cx="11642211" cy="1645920"/>
        </p:xfrm>
        <a:graphic>
          <a:graphicData uri="http://schemas.openxmlformats.org/drawingml/2006/table">
            <a:tbl>
              <a:tblPr firstRow="1" firstCol="1" bandRow="1"/>
              <a:tblGrid>
                <a:gridCol w="6403153">
                  <a:extLst>
                    <a:ext uri="{9D8B030D-6E8A-4147-A177-3AD203B41FA5}">
                      <a16:colId xmlns:a16="http://schemas.microsoft.com/office/drawing/2014/main" val="4122036035"/>
                    </a:ext>
                  </a:extLst>
                </a:gridCol>
                <a:gridCol w="1942759">
                  <a:extLst>
                    <a:ext uri="{9D8B030D-6E8A-4147-A177-3AD203B41FA5}">
                      <a16:colId xmlns:a16="http://schemas.microsoft.com/office/drawing/2014/main" val="2555247295"/>
                    </a:ext>
                  </a:extLst>
                </a:gridCol>
                <a:gridCol w="3296299">
                  <a:extLst>
                    <a:ext uri="{9D8B030D-6E8A-4147-A177-3AD203B41FA5}">
                      <a16:colId xmlns:a16="http://schemas.microsoft.com/office/drawing/2014/main" val="4232156470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quá trình thực hiện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5088968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1744845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 hoạch và tiến độ thực hiện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4303437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hài hòa giữa nhiệm vụ cá nhân và quá trình hợp tác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5763290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Tính chủ động, sáng tạo của mỗi thành viên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5692563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 tiến bộ của học sinh trong quá trình thực hiện dự án.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39074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0092403"/>
              </p:ext>
            </p:extLst>
          </p:nvPr>
        </p:nvGraphicFramePr>
        <p:xfrm>
          <a:off x="348794" y="5357172"/>
          <a:ext cx="11595412" cy="1371600"/>
        </p:xfrm>
        <a:graphic>
          <a:graphicData uri="http://schemas.openxmlformats.org/drawingml/2006/table">
            <a:tbl>
              <a:tblPr firstRow="1" firstCol="1" bandRow="1"/>
              <a:tblGrid>
                <a:gridCol w="5029314">
                  <a:extLst>
                    <a:ext uri="{9D8B030D-6E8A-4147-A177-3AD203B41FA5}">
                      <a16:colId xmlns:a16="http://schemas.microsoft.com/office/drawing/2014/main" val="2211232721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4265026595"/>
                    </a:ext>
                  </a:extLst>
                </a:gridCol>
                <a:gridCol w="3283049">
                  <a:extLst>
                    <a:ext uri="{9D8B030D-6E8A-4147-A177-3AD203B41FA5}">
                      <a16:colId xmlns:a16="http://schemas.microsoft.com/office/drawing/2014/main" val="3030211584"/>
                    </a:ext>
                  </a:extLst>
                </a:gridCol>
              </a:tblGrid>
              <a:tr h="214630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 chí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Đánh giá báo cáo sản phẩm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615535"/>
                  </a:ext>
                </a:extLst>
              </a:tr>
              <a:tr h="2063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đạt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7395932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 trúc và nội dung báo cáo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3408898"/>
                  </a:ext>
                </a:extLst>
              </a:tr>
              <a:tr h="21463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Khả năng trình bày kết quả thực hiện dự án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5921945"/>
                  </a:ext>
                </a:extLst>
              </a:tr>
              <a:tr h="20637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 thức tương tác, trả lời câu hỏi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054469"/>
                  </a:ext>
                </a:extLst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883"/>
            <a:ext cx="11607790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1238</TotalTime>
  <Words>722</Words>
  <Application>Microsoft Office PowerPoint</Application>
  <PresentationFormat>Widescreen</PresentationFormat>
  <Paragraphs>99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DELL</cp:lastModifiedBy>
  <cp:revision>1</cp:revision>
  <dcterms:created xsi:type="dcterms:W3CDTF">2023-06-21T22:05:51Z</dcterms:created>
  <dcterms:modified xsi:type="dcterms:W3CDTF">2024-05-28T17:36:45Z</dcterms:modified>
</cp:coreProperties>
</file>