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82" r:id="rId6"/>
    <p:sldId id="263" r:id="rId7"/>
    <p:sldId id="264" r:id="rId8"/>
    <p:sldId id="288" r:id="rId9"/>
    <p:sldId id="265" r:id="rId10"/>
    <p:sldId id="266" r:id="rId11"/>
    <p:sldId id="289" r:id="rId12"/>
    <p:sldId id="283" r:id="rId13"/>
    <p:sldId id="290" r:id="rId14"/>
    <p:sldId id="284" r:id="rId15"/>
    <p:sldId id="285" r:id="rId16"/>
    <p:sldId id="291" r:id="rId17"/>
    <p:sldId id="286" r:id="rId18"/>
    <p:sldId id="293" r:id="rId19"/>
    <p:sldId id="287" r:id="rId20"/>
    <p:sldId id="294" r:id="rId21"/>
    <p:sldId id="295" r:id="rId22"/>
    <p:sldId id="296" r:id="rId23"/>
    <p:sldId id="269" r:id="rId24"/>
    <p:sldId id="275" r:id="rId25"/>
    <p:sldId id="276" r:id="rId26"/>
    <p:sldId id="27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4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903751" y="1336536"/>
            <a:ext cx="78795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6" y="3991771"/>
            <a:ext cx="68141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6" y="10507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556" y="1583138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48" y="2291024"/>
            <a:ext cx="10572571" cy="27419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705" y="2444912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33" y="842026"/>
            <a:ext cx="9419656" cy="4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047" y="1969375"/>
            <a:ext cx="10013635" cy="22467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119922"/>
            <a:ext cx="7181954" cy="40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78" y="3275350"/>
            <a:ext cx="3870508" cy="3432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Bổ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sung nước sạch, sử dụng chế phẩm vi sinh làm sạch nước, định kì cắt cỏ, vệ sinh quanh ao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2848131"/>
            <a:ext cx="4911777" cy="368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658006"/>
            <a:ext cx="95154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45751"/>
            <a:ext cx="5642964" cy="31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6" y="-45751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9" y="3109600"/>
            <a:ext cx="473436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b="1" i="0" u="none" strike="noStrike" cap="none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241" y="88438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016" y="1843751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hương phẩm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nuôi thuỷ sản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khác?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oài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có giá trị kinh tế ở địa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3" y="31179"/>
            <a:ext cx="8137579" cy="527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371" y="5451007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428078"/>
            <a:ext cx="11665942" cy="53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" y="0"/>
            <a:ext cx="6658522" cy="526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635" y="5598589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6" y="1184222"/>
            <a:ext cx="5670241" cy="36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5" y="102618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61" y="1858780"/>
            <a:ext cx="10894566" cy="32678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861" y="2078200"/>
            <a:ext cx="10968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691" y="3250603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 smtClean="0">
                <a:latin typeface="+mj-lt"/>
              </a:rPr>
              <a:t>Quy </a:t>
            </a:r>
            <a:r>
              <a:rPr lang="vi-VN" sz="2800" dirty="0">
                <a:latin typeface="+mj-lt"/>
              </a:rPr>
              <a:t>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792</Words>
  <Application>Microsoft Office PowerPoint</Application>
  <PresentationFormat>Widescreen</PresentationFormat>
  <Paragraphs>77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Wingdings</vt:lpstr>
      <vt:lpstr>Calibri</vt:lpstr>
      <vt:lpstr>Tahoma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23</cp:revision>
  <dcterms:created xsi:type="dcterms:W3CDTF">2021-06-21T15:30:30Z</dcterms:created>
  <dcterms:modified xsi:type="dcterms:W3CDTF">2024-06-15T04:36:04Z</dcterms:modified>
</cp:coreProperties>
</file>