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4" r:id="rId2"/>
    <p:sldId id="256" r:id="rId3"/>
    <p:sldId id="257" r:id="rId4"/>
    <p:sldId id="365" r:id="rId5"/>
    <p:sldId id="366" r:id="rId6"/>
    <p:sldId id="367" r:id="rId7"/>
    <p:sldId id="368" r:id="rId8"/>
    <p:sldId id="370" r:id="rId9"/>
    <p:sldId id="369" r:id="rId10"/>
    <p:sldId id="371" r:id="rId11"/>
    <p:sldId id="356" r:id="rId12"/>
    <p:sldId id="372" r:id="rId13"/>
    <p:sldId id="3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33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828800" y="1580506"/>
            <a:ext cx="8448541" cy="1446548"/>
          </a:xfrm>
          <a:prstGeom prst="rect">
            <a:avLst/>
          </a:prstGeom>
          <a:noFill/>
        </p:spPr>
        <p:txBody>
          <a:bodyPr wrap="square" lIns="91438" tIns="45719" rIns="91438" bIns="45719"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CÔNG NGHỆ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8</a:t>
            </a: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TIẾT 25: BÀI 13. SƠ CỨU NGƯỜI BỊ TAI NẠN ĐIỆN</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9" y="3561063"/>
            <a:ext cx="5690447" cy="954108"/>
          </a:xfrm>
          <a:prstGeom prst="rect">
            <a:avLst/>
          </a:prstGeom>
          <a:noFill/>
        </p:spPr>
        <p:txBody>
          <a:bodyPr wrap="none" lIns="91438" tIns="45719" rIns="91438" bIns="45719"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THẨM THỊ MINH PHƯƠNG </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3" y="616470"/>
            <a:ext cx="5427555" cy="564257"/>
          </a:xfrm>
          <a:prstGeom prst="rect">
            <a:avLst/>
          </a:prstGeom>
          <a:noFill/>
        </p:spPr>
        <p:txBody>
          <a:bodyPr wrap="none" lIns="91438" tIns="45719" rIns="91438" bIns="45719" rtlCol="0">
            <a:spAutoFit/>
          </a:bodyPr>
          <a:lstStyle/>
          <a:p>
            <a:r>
              <a:rPr lang="en-US" sz="31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1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0674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bước sơ cứu nạn nhân tại chỗ</a:t>
            </a:r>
          </a:p>
          <a:p>
            <a:r>
              <a:rPr lang="en-US" sz="2800">
                <a:latin typeface="Times New Roman" panose="02020603050405020304" pitchFamily="18" charset="0"/>
                <a:cs typeface="Times New Roman" panose="02020603050405020304" pitchFamily="18" charset="0"/>
              </a:rPr>
              <a:t>Bước 1. Kiểm tra tình trạng nạn nhân</a:t>
            </a:r>
          </a:p>
          <a:p>
            <a:r>
              <a:rPr lang="en-US" sz="2800">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800">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800">
                <a:latin typeface="Times New Roman" panose="02020603050405020304" pitchFamily="18" charset="0"/>
                <a:cs typeface="Times New Roman" panose="02020603050405020304" pitchFamily="18" charset="0"/>
              </a:rPr>
              <a:t>Bước 2. Thực hiện hô hấp nhân </a:t>
            </a:r>
            <a:r>
              <a:rPr lang="en-US" sz="2800" smtClean="0">
                <a:latin typeface="Times New Roman" panose="02020603050405020304" pitchFamily="18" charset="0"/>
                <a:cs typeface="Times New Roman" panose="02020603050405020304" pitchFamily="18" charset="0"/>
              </a:rPr>
              <a:t>tạo</a:t>
            </a:r>
          </a:p>
          <a:p>
            <a:r>
              <a:rPr lang="en-US" sz="2800">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800">
                <a:latin typeface="Times New Roman" panose="02020603050405020304" pitchFamily="18" charset="0"/>
                <a:cs typeface="Times New Roman" panose="02020603050405020304" pitchFamily="18" charset="0"/>
              </a:rPr>
              <a:t>- Thực hiện ngay việc xoa bóp tim ngoài lồng ngực</a:t>
            </a:r>
          </a:p>
          <a:p>
            <a:r>
              <a:rPr lang="en-US" sz="2800">
                <a:latin typeface="Times New Roman" panose="02020603050405020304" pitchFamily="18" charset="0"/>
                <a:cs typeface="Times New Roman" panose="02020603050405020304" pitchFamily="18" charset="0"/>
              </a:rPr>
              <a:t>- Thực hiện hà hơi thổi ngạt.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Chúng ta cần có bảo hộ/trang bị và tách nạn nhân ra khỏi nguồn </a:t>
            </a:r>
            <a:r>
              <a:rPr lang="en-US" sz="2800" smtClean="0">
                <a:solidFill>
                  <a:srgbClr val="FF0000"/>
                </a:solidFill>
                <a:latin typeface="Times New Roman" panose="02020603050405020304" pitchFamily="18" charset="0"/>
                <a:cs typeface="Times New Roman" panose="02020603050405020304" pitchFamily="18" charset="0"/>
              </a:rPr>
              <a:t>điện,</a:t>
            </a:r>
            <a:r>
              <a:rPr lang="en-US" smtClean="0"/>
              <a:t> </a:t>
            </a:r>
            <a:r>
              <a:rPr lang="en-US" sz="2800">
                <a:solidFill>
                  <a:srgbClr val="FF0000"/>
                </a:solidFill>
                <a:latin typeface="Times New Roman" panose="02020603050405020304" pitchFamily="18" charset="0"/>
                <a:cs typeface="Times New Roman" panose="02020603050405020304" pitchFamily="18" charset="0"/>
              </a:rPr>
              <a:t>tiến hành sơ cứu nạn nhân bị tai nạn điện</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492482" y="342067"/>
            <a:ext cx="4484914" cy="6771084"/>
          </a:xfrm>
          <a:prstGeom prst="rect">
            <a:avLst/>
          </a:prstGeom>
        </p:spPr>
        <p:txBody>
          <a:bodyPr wrap="square">
            <a:spAutoFit/>
          </a:bodyPr>
          <a:lstStyle/>
          <a:p>
            <a:r>
              <a:rPr lang="en-US" sz="2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867</TotalTime>
  <Words>744</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107</cp:revision>
  <dcterms:created xsi:type="dcterms:W3CDTF">2023-06-21T22:05:51Z</dcterms:created>
  <dcterms:modified xsi:type="dcterms:W3CDTF">2024-03-08T10:41:36Z</dcterms:modified>
</cp:coreProperties>
</file>