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74" r:id="rId2"/>
    <p:sldId id="256" r:id="rId3"/>
    <p:sldId id="335" r:id="rId4"/>
    <p:sldId id="371" r:id="rId5"/>
    <p:sldId id="364" r:id="rId6"/>
    <p:sldId id="372" r:id="rId7"/>
    <p:sldId id="276" r:id="rId8"/>
    <p:sldId id="3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33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828800" y="1580506"/>
            <a:ext cx="8448541" cy="954105"/>
          </a:xfrm>
          <a:prstGeom prst="rect">
            <a:avLst/>
          </a:prstGeom>
          <a:noFill/>
        </p:spPr>
        <p:txBody>
          <a:bodyPr wrap="square" lIns="91438" tIns="45719" rIns="91438" bIns="45719"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CÔNG NGHỆ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8</a:t>
            </a: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TIẾT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22: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BÀI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11. TAI NẠN ĐIỆN</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9" y="3561063"/>
            <a:ext cx="5690447" cy="954108"/>
          </a:xfrm>
          <a:prstGeom prst="rect">
            <a:avLst/>
          </a:prstGeom>
          <a:noFill/>
        </p:spPr>
        <p:txBody>
          <a:bodyPr wrap="none" lIns="91438" tIns="45719" rIns="91438" bIns="45719"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THẨM THỊ MINH PHƯƠNG </a:t>
            </a: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3" y="616470"/>
            <a:ext cx="5427555" cy="564257"/>
          </a:xfrm>
          <a:prstGeom prst="rect">
            <a:avLst/>
          </a:prstGeom>
          <a:noFill/>
        </p:spPr>
        <p:txBody>
          <a:bodyPr wrap="none" lIns="91438" tIns="45719" rIns="91438" bIns="45719" rtlCol="0">
            <a:spAutoFit/>
          </a:bodyPr>
          <a:lstStyle/>
          <a:p>
            <a:r>
              <a:rPr lang="en-US" sz="31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1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029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868" y="126687"/>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11.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28600" y="600072"/>
            <a:ext cx="11711354" cy="618759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
        <p:nvSpPr>
          <p:cNvPr id="2" name="Rectangle 1"/>
          <p:cNvSpPr/>
          <p:nvPr/>
        </p:nvSpPr>
        <p:spPr>
          <a:xfrm>
            <a:off x="2677886" y="2690336"/>
            <a:ext cx="8266922" cy="2246769"/>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2499048" y="1679510"/>
            <a:ext cx="7193903" cy="4886154"/>
          </a:xfrm>
          <a:prstGeom prst="rect">
            <a:avLst/>
          </a:prstGeom>
        </p:spPr>
      </p:pic>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474305" y="1679510"/>
            <a:ext cx="7193903" cy="4886154"/>
          </a:xfrm>
          <a:prstGeom prst="rect">
            <a:avLst/>
          </a:prstGeom>
        </p:spPr>
      </p:pic>
      <p:sp>
        <p:nvSpPr>
          <p:cNvPr id="2" name="Rectangle 1"/>
          <p:cNvSpPr/>
          <p:nvPr/>
        </p:nvSpPr>
        <p:spPr>
          <a:xfrm>
            <a:off x="7668208" y="1597195"/>
            <a:ext cx="4274737" cy="3539430"/>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Bài 2. a - 2 : Vi phạm khoảng cách bảo vệ an toàn lưới điện cao áp</a:t>
            </a:r>
          </a:p>
          <a:p>
            <a:r>
              <a:rPr lang="vi-VN" sz="2800" b="1">
                <a:solidFill>
                  <a:srgbClr val="0000FF"/>
                </a:solidFill>
                <a:latin typeface="Times New Roman" panose="02020603050405020304" pitchFamily="18" charset="0"/>
                <a:cs typeface="Times New Roman" panose="02020603050405020304" pitchFamily="18" charset="0"/>
              </a:rPr>
              <a:t>b - 3 : Đến gần vị trí dây dẫn có có điện bị rơi xuống đất</a:t>
            </a:r>
          </a:p>
          <a:p>
            <a:r>
              <a:rPr lang="vi-VN" sz="2800" b="1">
                <a:solidFill>
                  <a:srgbClr val="0000FF"/>
                </a:solidFill>
                <a:latin typeface="Times New Roman" panose="02020603050405020304" pitchFamily="18" charset="0"/>
                <a:cs typeface="Times New Roman" panose="02020603050405020304" pitchFamily="18" charset="0"/>
              </a:rPr>
              <a:t>c - 1 : Tiếp xúc trực tiếp vào vật mang điện</a:t>
            </a:r>
          </a:p>
        </p:txBody>
      </p:sp>
    </p:spTree>
    <p:extLst>
      <p:ext uri="{BB962C8B-B14F-4D97-AF65-F5344CB8AC3E}">
        <p14:creationId xmlns:p14="http://schemas.microsoft.com/office/powerpoint/2010/main" val="2521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 Hãy </a:t>
            </a:r>
            <a:r>
              <a:rPr lang="en-US" sz="2800" b="1">
                <a:latin typeface="Times New Roman" panose="02020603050405020304" pitchFamily="18" charset="0"/>
                <a:cs typeface="Times New Roman" panose="02020603050405020304" pitchFamily="18" charset="0"/>
              </a:rPr>
              <a:t>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Hãy quan sát và chỉ ra những điểm mất an toàn, có thể là nguyên nhân gây ra tai nạn điện ở nơi em sống.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 HS </a:t>
            </a:r>
            <a:r>
              <a:rPr lang="en-US" sz="2800" b="1">
                <a:latin typeface="Times New Roman" panose="02020603050405020304" pitchFamily="18" charset="0"/>
                <a:cs typeface="Times New Roman" panose="02020603050405020304" pitchFamily="18" charset="0"/>
              </a:rPr>
              <a:t>tham khảo các hình ảnh sau và vẽ tranh, áp phích.</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0917" y="1126874"/>
            <a:ext cx="5025484" cy="4443502"/>
          </a:xfrm>
          <a:prstGeom prst="rect">
            <a:avLst/>
          </a:prstGeom>
        </p:spPr>
      </p:pic>
      <p:pic>
        <p:nvPicPr>
          <p:cNvPr id="4" name="Picture 3"/>
          <p:cNvPicPr>
            <a:picLocks noChangeAspect="1"/>
          </p:cNvPicPr>
          <p:nvPr/>
        </p:nvPicPr>
        <p:blipFill>
          <a:blip r:embed="rId4"/>
          <a:stretch>
            <a:fillRect/>
          </a:stretch>
        </p:blipFill>
        <p:spPr>
          <a:xfrm>
            <a:off x="5759093" y="1169550"/>
            <a:ext cx="6330515" cy="4400826"/>
          </a:xfrm>
          <a:prstGeom prst="rect">
            <a:avLst/>
          </a:prstGeom>
        </p:spPr>
      </p:pic>
      <p:sp>
        <p:nvSpPr>
          <p:cNvPr id="5" name="Rectangle 4"/>
          <p:cNvSpPr/>
          <p:nvPr/>
        </p:nvSpPr>
        <p:spPr>
          <a:xfrm>
            <a:off x="267476" y="5691081"/>
            <a:ext cx="11924523" cy="954107"/>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2. - Các cột điện cũ: hầu hết đều có quá nhiều dây điện khiến nhiều dây bị trùng xuống, mọi người dễ chạm phải</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870</TotalTime>
  <Words>362</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103</cp:revision>
  <dcterms:created xsi:type="dcterms:W3CDTF">2023-06-21T22:05:51Z</dcterms:created>
  <dcterms:modified xsi:type="dcterms:W3CDTF">2024-03-08T10:36:17Z</dcterms:modified>
</cp:coreProperties>
</file>