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74" r:id="rId2"/>
    <p:sldId id="256" r:id="rId3"/>
    <p:sldId id="345" r:id="rId4"/>
    <p:sldId id="365" r:id="rId5"/>
    <p:sldId id="366" r:id="rId6"/>
    <p:sldId id="367" r:id="rId7"/>
    <p:sldId id="326" r:id="rId8"/>
    <p:sldId id="368" r:id="rId9"/>
    <p:sldId id="369" r:id="rId10"/>
    <p:sldId id="370" r:id="rId11"/>
    <p:sldId id="258" r:id="rId12"/>
    <p:sldId id="34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3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828800" y="1580506"/>
            <a:ext cx="844854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 CÔNG NGHỆ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21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11. TAI NẠN ĐIỆN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8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9" y="3561063"/>
            <a:ext cx="5690447" cy="954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THẨM THỊ MINH PHƯƠNG </a:t>
            </a:r>
          </a:p>
          <a:p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3" y="616470"/>
            <a:ext cx="5427555" cy="56425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1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1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gây tai nạn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1.Tiếp xúc trực tiếp với vật mang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Chạm trực tiếp vào phích cắm hoặc phần mang điện của đồ dùng điện.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Chạm trực tiếp vào dây dẫn điện bị hở cách điện.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Chạm vào đồ dùng điện bị rò điện ra vỏ kim loại.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Sửa chữa điện khi chưa cắt nguồn điện, không sử dụng dụng cụ bảo vệ an toàn điện.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Vi phạm khoảng cách an toàn với lưới điện cao áp và trạm biến áp.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Xây dựng các công trình vi phạm hành lang an toàn lưới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Thả diều, điều khiển các vật thể bay gần đường dây điện cao áp.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Trèo lên cột điện, vào trạm biến áp hoặc khu vực bảo vệ an toàn công trình điện khi không có nhiệm vụ.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Đến gần dây dẫn điện bị đứt rơi xuống dưới đất.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931" y="116499"/>
            <a:ext cx="64612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27588" algn="l"/>
                <a:tab pos="4829175" algn="l"/>
              </a:tabLst>
            </a:pPr>
            <a:r>
              <a:rPr kumimoji="0" lang="vi-VN" altLang="en-US" sz="10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Myriad Pro" charset="0"/>
                <a:ea typeface="Times New Roman" panose="02020603050405020304" pitchFamily="18" charset="0"/>
              </a:rPr>
              <a:t>b)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7588" algn="l"/>
                <a:tab pos="482917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918" y="134034"/>
            <a:ext cx="1164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8.2 và nêu những nguyên nhân gây tai nạn điện.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791288"/>
            <a:ext cx="11094098" cy="59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7588" algn="l"/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27588" algn="l"/>
                <a:tab pos="4829175" algn="l"/>
              </a:tabLst>
            </a:pPr>
            <a:r>
              <a:rPr kumimoji="0" lang="vi-VN" altLang="en-US" sz="10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Myriad Pro" charset="0"/>
                <a:ea typeface="Times New Roman" panose="02020603050405020304" pitchFamily="18" charset="0"/>
              </a:rPr>
              <a:t>b)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7588" algn="l"/>
                <a:tab pos="482917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918" y="134034"/>
            <a:ext cx="1164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8.2 và nêu những nguyên nhân gây tai nạn điện.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791288"/>
            <a:ext cx="5868956" cy="595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79128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Tiếp xúc trực tiếp với vật mang điện: Dùng vật dẫn điện chạm vào ổ điện.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Tiếp xúc gián tiếp với máy móc, thiết bị điện bị nhiễm điện: Sử dụng thiết bị điện đang bị dò điện.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Tiếp xúc gián tiếp với máy móc, thiết bị điện bị nhiễm điện: Tiếp xúc với khu vực có dân dẫy có điện bị đứt rơi xuống đất.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Vi phạm khoảng cách an toàn với lưới điện cao áp và trạm biến áp.</a:t>
            </a:r>
          </a:p>
        </p:txBody>
      </p:sp>
    </p:spTree>
    <p:extLst>
      <p:ext uri="{BB962C8B-B14F-4D97-AF65-F5344CB8AC3E}">
        <p14:creationId xmlns:p14="http://schemas.microsoft.com/office/powerpoint/2010/main" val="42784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2868" y="126687"/>
            <a:ext cx="6084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TAI NẠN ĐIỆN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0072"/>
            <a:ext cx="11711354" cy="61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673012" y="71562"/>
            <a:ext cx="6391767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trong Hình 11.1 có thể gây ra nguy hiểm gì với con người? Kể tên một số nguyên nhân gây tai nạn điện mà em biết.</a:t>
            </a:r>
          </a:p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8" y="272562"/>
            <a:ext cx="4986612" cy="56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8" y="272562"/>
            <a:ext cx="4986612" cy="5618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7222" y="650632"/>
            <a:ext cx="50995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trong hình có thể gây ra giật điện dẫn tới thương nặng hoặc tử vong cho con người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nhân gây tai nạn điện: tiếp xúc trực tiếp với điện, dây điện bị rò rỉ, ...</a:t>
            </a:r>
          </a:p>
        </p:txBody>
      </p:sp>
    </p:spTree>
    <p:extLst>
      <p:ext uri="{BB962C8B-B14F-4D97-AF65-F5344CB8AC3E}">
        <p14:creationId xmlns:p14="http://schemas.microsoft.com/office/powerpoint/2010/main" val="29891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5437" y="872589"/>
            <a:ext cx="5336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Hình 11.2 chạm vào vỏ máy giặt bị rò điện có bị điện giật không? Vì sao?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2" y="292389"/>
            <a:ext cx="5547841" cy="6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5437" y="872589"/>
            <a:ext cx="5336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Hình 11.2 chạm vào vỏ máy giặt bị rò điện có bị điện giật không? Vì sao?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2" y="292389"/>
            <a:ext cx="5547841" cy="6407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7531" y="2477143"/>
            <a:ext cx="4847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hình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giật điện bởi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chạm phải vỏ máy giặt bị rò điện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I.Khái quát về tai nạn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-Tai nạn điện là tai nạn xảy ra do tác động của dòng điện gây nguy hiểm đến sức khỏe và tính mạng của con người.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Tai nạn điện làm cho cơ thể con người bị tổn thương, bắp thịt co quắp, gây tê liệt tuần hoàn máu và hô hấp dẫn đến tử vong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931" y="116499"/>
            <a:ext cx="64612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6" y="327043"/>
            <a:ext cx="7188129" cy="62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2060" y="267224"/>
            <a:ext cx="41235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11.3 và cho biết các nguyên nhân gây ra tai nạn điện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Vì sao không nên đến gần đường dây cao áp hoặc trạm biến áp?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6" y="327043"/>
            <a:ext cx="7188129" cy="62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2060" y="267224"/>
            <a:ext cx="41235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11.3 và cho biết các nguyên nhân gây ra tai nạn điện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Vì sao không nên đến gần đường dây cao áp hoặc trạm biến áp?</a:t>
            </a:r>
          </a:p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18423" y="3121005"/>
            <a:ext cx="3890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1.- Xe to để sai vị trí/độ cao nên đã bị chạm vào điện cao áp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Dây điện bị đứt và đất khu vực đó bị nhiễm điện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Chạm trực tiếp vào nguồn điện do dây điện bị hở/nứt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Không nên, vì đây là hành vi vi phạm hàng lang an toàn lưới điện.</a:t>
            </a:r>
          </a:p>
        </p:txBody>
      </p:sp>
    </p:spTree>
    <p:extLst>
      <p:ext uri="{BB962C8B-B14F-4D97-AF65-F5344CB8AC3E}">
        <p14:creationId xmlns:p14="http://schemas.microsoft.com/office/powerpoint/2010/main" val="34164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869</TotalTime>
  <Words>660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Myriad Pro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103</cp:revision>
  <dcterms:created xsi:type="dcterms:W3CDTF">2023-06-21T22:05:51Z</dcterms:created>
  <dcterms:modified xsi:type="dcterms:W3CDTF">2024-03-08T10:37:08Z</dcterms:modified>
</cp:coreProperties>
</file>