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2.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theme/theme3.xml" ContentType="application/vnd.openxmlformats-officedocument.theme+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theme/theme4.xml" ContentType="application/vnd.openxmlformats-officedocument.theme+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theme/theme5.xml" ContentType="application/vnd.openxmlformats-officedocument.theme+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theme/theme6.xml" ContentType="application/vnd.openxmlformats-officedocument.theme+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theme/theme7.xml" ContentType="application/vnd.openxmlformats-officedocument.theme+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theme/theme8.xml" ContentType="application/vnd.openxmlformats-officedocument.theme+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5126" r:id="rId1"/>
    <p:sldMasterId id="2147485140" r:id="rId2"/>
    <p:sldMasterId id="2147485153" r:id="rId3"/>
    <p:sldMasterId id="2147485166" r:id="rId4"/>
    <p:sldMasterId id="2147485179" r:id="rId5"/>
    <p:sldMasterId id="2147485192" r:id="rId6"/>
    <p:sldMasterId id="2147485897" r:id="rId7"/>
    <p:sldMasterId id="2147485912" r:id="rId8"/>
    <p:sldMasterId id="2147485939" r:id="rId9"/>
  </p:sldMasterIdLst>
  <p:notesMasterIdLst>
    <p:notesMasterId r:id="rId26"/>
  </p:notesMasterIdLst>
  <p:sldIdLst>
    <p:sldId id="538" r:id="rId10"/>
    <p:sldId id="537" r:id="rId11"/>
    <p:sldId id="542" r:id="rId12"/>
    <p:sldId id="543" r:id="rId13"/>
    <p:sldId id="541" r:id="rId14"/>
    <p:sldId id="545" r:id="rId15"/>
    <p:sldId id="550" r:id="rId16"/>
    <p:sldId id="508" r:id="rId17"/>
    <p:sldId id="509" r:id="rId18"/>
    <p:sldId id="465" r:id="rId19"/>
    <p:sldId id="511" r:id="rId20"/>
    <p:sldId id="512" r:id="rId21"/>
    <p:sldId id="513" r:id="rId22"/>
    <p:sldId id="516" r:id="rId23"/>
    <p:sldId id="433" r:id="rId24"/>
    <p:sldId id="552" r:id="rId25"/>
  </p:sldIdLst>
  <p:sldSz cx="12192000" cy="6858000"/>
  <p:notesSz cx="6858000" cy="9144000"/>
  <p:custDataLst>
    <p:tags r:id="rId2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A4E4"/>
    <a:srgbClr val="0000FF"/>
    <a:srgbClr val="FFCCFF"/>
    <a:srgbClr val="FFE79B"/>
    <a:srgbClr val="D3F652"/>
    <a:srgbClr val="BBF7E7"/>
    <a:srgbClr val="E5FE8A"/>
    <a:srgbClr val="0BE5CB"/>
    <a:srgbClr val="CCFFCC"/>
    <a:srgbClr val="E86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2" autoAdjust="0"/>
    <p:restoredTop sz="94660"/>
  </p:normalViewPr>
  <p:slideViewPr>
    <p:cSldViewPr snapToGrid="0">
      <p:cViewPr varScale="1">
        <p:scale>
          <a:sx n="73" d="100"/>
          <a:sy n="73" d="100"/>
        </p:scale>
        <p:origin x="540" y="78"/>
      </p:cViewPr>
      <p:guideLst>
        <p:guide orient="horz" pos="2160"/>
        <p:guide pos="3840"/>
      </p:guideLst>
    </p:cSldViewPr>
  </p:slideViewPr>
  <p:notesTextViewPr>
    <p:cViewPr>
      <p:scale>
        <a:sx n="1" d="1"/>
        <a:sy n="1" d="1"/>
      </p:scale>
      <p:origin x="0" y="0"/>
    </p:cViewPr>
  </p:notesTextViewPr>
  <p:sorterViewPr>
    <p:cViewPr>
      <p:scale>
        <a:sx n="33" d="100"/>
        <a:sy n="33"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tags" Target="tags/tag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AC8430-90CF-4091-8C6D-76609E732E85}"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BZ"/>
        </a:p>
      </dgm:t>
    </dgm:pt>
    <dgm:pt modelId="{54570B8E-4AE1-49DA-81E8-B55C9A31296C}">
      <dgm:prSet custT="1"/>
      <dgm:spPr/>
      <dgm:t>
        <a:bodyPr/>
        <a:lstStyle/>
        <a:p>
          <a:r>
            <a:rPr lang="en-BZ" sz="2400" b="0" dirty="0">
              <a:latin typeface="Times New Roman" panose="02020603050405020304" pitchFamily="18" charset="0"/>
              <a:cs typeface="Times New Roman" panose="02020603050405020304" pitchFamily="18" charset="0"/>
            </a:rPr>
            <a:t>Chia </a:t>
          </a:r>
          <a:r>
            <a:rPr lang="en-BZ" sz="2400" b="0" dirty="0" err="1">
              <a:latin typeface="Times New Roman" panose="02020603050405020304" pitchFamily="18" charset="0"/>
              <a:cs typeface="Times New Roman" panose="02020603050405020304" pitchFamily="18" charset="0"/>
            </a:rPr>
            <a:t>lớp</a:t>
          </a:r>
          <a:r>
            <a:rPr lang="en-BZ" sz="2400" b="0" dirty="0">
              <a:latin typeface="Times New Roman" panose="02020603050405020304" pitchFamily="18" charset="0"/>
              <a:cs typeface="Times New Roman" panose="02020603050405020304" pitchFamily="18" charset="0"/>
            </a:rPr>
            <a:t> </a:t>
          </a:r>
          <a:r>
            <a:rPr lang="en-BZ" sz="2400" b="0" dirty="0" err="1">
              <a:latin typeface="Times New Roman" panose="02020603050405020304" pitchFamily="18" charset="0"/>
              <a:cs typeface="Times New Roman" panose="02020603050405020304" pitchFamily="18" charset="0"/>
            </a:rPr>
            <a:t>ba</a:t>
          </a:r>
          <a:r>
            <a:rPr lang="en-BZ" sz="2400" b="0" dirty="0">
              <a:latin typeface="Times New Roman" panose="02020603050405020304" pitchFamily="18" charset="0"/>
              <a:cs typeface="Times New Roman" panose="02020603050405020304" pitchFamily="18" charset="0"/>
            </a:rPr>
            <a:t> </a:t>
          </a:r>
          <a:r>
            <a:rPr lang="en-BZ" sz="2400" b="0" dirty="0" err="1">
              <a:latin typeface="Times New Roman" panose="02020603050405020304" pitchFamily="18" charset="0"/>
              <a:cs typeface="Times New Roman" panose="02020603050405020304" pitchFamily="18" charset="0"/>
            </a:rPr>
            <a:t>nhóm</a:t>
          </a:r>
          <a:r>
            <a:rPr lang="en-BZ" sz="2400" b="0" dirty="0">
              <a:latin typeface="Times New Roman" panose="02020603050405020304" pitchFamily="18" charset="0"/>
              <a:cs typeface="Times New Roman" panose="02020603050405020304" pitchFamily="18" charset="0"/>
            </a:rPr>
            <a:t>. </a:t>
          </a:r>
          <a:r>
            <a:rPr lang="en-BZ" sz="2400" b="0" dirty="0" err="1">
              <a:latin typeface="Times New Roman" panose="02020603050405020304" pitchFamily="18" charset="0"/>
              <a:cs typeface="Times New Roman" panose="02020603050405020304" pitchFamily="18" charset="0"/>
            </a:rPr>
            <a:t>Mỗi</a:t>
          </a:r>
          <a:r>
            <a:rPr lang="en-BZ" sz="2400" b="0" dirty="0">
              <a:latin typeface="Times New Roman" panose="02020603050405020304" pitchFamily="18" charset="0"/>
              <a:cs typeface="Times New Roman" panose="02020603050405020304" pitchFamily="18" charset="0"/>
            </a:rPr>
            <a:t> </a:t>
          </a:r>
          <a:r>
            <a:rPr lang="en-BZ" sz="2400" b="0" dirty="0" err="1">
              <a:latin typeface="Times New Roman" panose="02020603050405020304" pitchFamily="18" charset="0"/>
              <a:cs typeface="Times New Roman" panose="02020603050405020304" pitchFamily="18" charset="0"/>
            </a:rPr>
            <a:t>bạn</a:t>
          </a:r>
          <a:r>
            <a:rPr lang="en-BZ" sz="2400" b="0" dirty="0">
              <a:latin typeface="Times New Roman" panose="02020603050405020304" pitchFamily="18" charset="0"/>
              <a:cs typeface="Times New Roman" panose="02020603050405020304" pitchFamily="18" charset="0"/>
            </a:rPr>
            <a:t> </a:t>
          </a:r>
          <a:r>
            <a:rPr lang="en-BZ" sz="2400" b="0" dirty="0" err="1">
              <a:latin typeface="Times New Roman" panose="02020603050405020304" pitchFamily="18" charset="0"/>
              <a:cs typeface="Times New Roman" panose="02020603050405020304" pitchFamily="18" charset="0"/>
            </a:rPr>
            <a:t>có</a:t>
          </a:r>
          <a:r>
            <a:rPr lang="en-BZ" sz="2400" b="0" dirty="0">
              <a:latin typeface="Times New Roman" panose="02020603050405020304" pitchFamily="18" charset="0"/>
              <a:cs typeface="Times New Roman" panose="02020603050405020304" pitchFamily="18" charset="0"/>
            </a:rPr>
            <a:t> </a:t>
          </a:r>
          <a:r>
            <a:rPr lang="en-BZ" sz="2400" b="0" dirty="0" err="1">
              <a:latin typeface="Times New Roman" panose="02020603050405020304" pitchFamily="18" charset="0"/>
              <a:cs typeface="Times New Roman" panose="02020603050405020304" pitchFamily="18" charset="0"/>
            </a:rPr>
            <a:t>một</a:t>
          </a:r>
          <a:r>
            <a:rPr lang="en-BZ" sz="2400" b="0" dirty="0">
              <a:latin typeface="Times New Roman" panose="02020603050405020304" pitchFamily="18" charset="0"/>
              <a:cs typeface="Times New Roman" panose="02020603050405020304" pitchFamily="18" charset="0"/>
            </a:rPr>
            <a:t> </a:t>
          </a:r>
          <a:r>
            <a:rPr lang="en-BZ" sz="2400" b="0" dirty="0" err="1">
              <a:latin typeface="Times New Roman" panose="02020603050405020304" pitchFamily="18" charset="0"/>
              <a:cs typeface="Times New Roman" panose="02020603050405020304" pitchFamily="18" charset="0"/>
            </a:rPr>
            <a:t>hình</a:t>
          </a:r>
          <a:r>
            <a:rPr lang="en-BZ" sz="2400" b="0" dirty="0">
              <a:latin typeface="Times New Roman" panose="02020603050405020304" pitchFamily="18" charset="0"/>
              <a:cs typeface="Times New Roman" panose="02020603050405020304" pitchFamily="18" charset="0"/>
            </a:rPr>
            <a:t> </a:t>
          </a:r>
          <a:r>
            <a:rPr lang="en-BZ" sz="2400" b="0" dirty="0" err="1">
              <a:latin typeface="Times New Roman" panose="02020603050405020304" pitchFamily="18" charset="0"/>
              <a:cs typeface="Times New Roman" panose="02020603050405020304" pitchFamily="18" charset="0"/>
            </a:rPr>
            <a:t>đồng</a:t>
          </a:r>
          <a:r>
            <a:rPr lang="en-BZ" sz="2400" b="0" dirty="0">
              <a:latin typeface="Times New Roman" panose="02020603050405020304" pitchFamily="18" charset="0"/>
              <a:cs typeface="Times New Roman" panose="02020603050405020304" pitchFamily="18" charset="0"/>
            </a:rPr>
            <a:t> </a:t>
          </a:r>
          <a:r>
            <a:rPr lang="en-BZ" sz="2400" b="0" dirty="0" err="1">
              <a:latin typeface="Times New Roman" panose="02020603050405020304" pitchFamily="18" charset="0"/>
              <a:cs typeface="Times New Roman" panose="02020603050405020304" pitchFamily="18" charset="0"/>
            </a:rPr>
            <a:t>hồ</a:t>
          </a:r>
          <a:r>
            <a:rPr lang="en-BZ" sz="2400" b="0" dirty="0">
              <a:latin typeface="Times New Roman" panose="02020603050405020304" pitchFamily="18" charset="0"/>
              <a:cs typeface="Times New Roman" panose="02020603050405020304" pitchFamily="18" charset="0"/>
            </a:rPr>
            <a:t>.</a:t>
          </a:r>
        </a:p>
      </dgm:t>
    </dgm:pt>
    <dgm:pt modelId="{9195B745-DC55-4529-AE07-0E92683F2EA7}" type="parTrans" cxnId="{23B3F039-9BD6-475F-935A-58B4F18A3446}">
      <dgm:prSet/>
      <dgm:spPr/>
      <dgm:t>
        <a:bodyPr/>
        <a:lstStyle/>
        <a:p>
          <a:endParaRPr lang="en-BZ" sz="2000"/>
        </a:p>
      </dgm:t>
    </dgm:pt>
    <dgm:pt modelId="{5BC94789-B792-48E6-A29C-DA2D6F323928}" type="sibTrans" cxnId="{23B3F039-9BD6-475F-935A-58B4F18A3446}">
      <dgm:prSet/>
      <dgm:spPr/>
      <dgm:t>
        <a:bodyPr/>
        <a:lstStyle/>
        <a:p>
          <a:endParaRPr lang="en-BZ" sz="2000"/>
        </a:p>
      </dgm:t>
    </dgm:pt>
    <dgm:pt modelId="{805AFDF5-A5CD-421A-90BE-BEDA1B2BD0BF}">
      <dgm:prSet custT="1"/>
      <dgm:spPr/>
      <dgm:t>
        <a:bodyPr/>
        <a:lstStyle/>
        <a:p>
          <a:r>
            <a:rPr lang="en-BZ" sz="2400" b="0" dirty="0" err="1">
              <a:latin typeface="Times New Roman" panose="02020603050405020304" pitchFamily="18" charset="0"/>
              <a:cs typeface="Times New Roman" panose="02020603050405020304" pitchFamily="18" charset="0"/>
            </a:rPr>
            <a:t>Chọn</a:t>
          </a:r>
          <a:r>
            <a:rPr lang="en-BZ" sz="2400" b="0" dirty="0">
              <a:latin typeface="Times New Roman" panose="02020603050405020304" pitchFamily="18" charset="0"/>
              <a:cs typeface="Times New Roman" panose="02020603050405020304" pitchFamily="18" charset="0"/>
            </a:rPr>
            <a:t> </a:t>
          </a:r>
          <a:r>
            <a:rPr lang="en-BZ" sz="2400" b="0" dirty="0" err="1">
              <a:latin typeface="Times New Roman" panose="02020603050405020304" pitchFamily="18" charset="0"/>
              <a:cs typeface="Times New Roman" panose="02020603050405020304" pitchFamily="18" charset="0"/>
            </a:rPr>
            <a:t>người</a:t>
          </a:r>
          <a:r>
            <a:rPr lang="en-BZ" sz="2400" b="0" dirty="0">
              <a:latin typeface="Times New Roman" panose="02020603050405020304" pitchFamily="18" charset="0"/>
              <a:cs typeface="Times New Roman" panose="02020603050405020304" pitchFamily="18" charset="0"/>
            </a:rPr>
            <a:t> </a:t>
          </a:r>
          <a:r>
            <a:rPr lang="en-BZ" sz="2400" b="0" dirty="0" err="1">
              <a:latin typeface="Times New Roman" panose="02020603050405020304" pitchFamily="18" charset="0"/>
              <a:cs typeface="Times New Roman" panose="02020603050405020304" pitchFamily="18" charset="0"/>
            </a:rPr>
            <a:t>duy</a:t>
          </a:r>
          <a:r>
            <a:rPr lang="en-BZ" sz="2400" b="0" dirty="0">
              <a:latin typeface="Times New Roman" panose="02020603050405020304" pitchFamily="18" charset="0"/>
              <a:cs typeface="Times New Roman" panose="02020603050405020304" pitchFamily="18" charset="0"/>
            </a:rPr>
            <a:t> </a:t>
          </a:r>
          <a:r>
            <a:rPr lang="en-BZ" sz="2400" b="0" dirty="0" err="1">
              <a:latin typeface="Times New Roman" panose="02020603050405020304" pitchFamily="18" charset="0"/>
              <a:cs typeface="Times New Roman" panose="02020603050405020304" pitchFamily="18" charset="0"/>
            </a:rPr>
            <a:t>nhất</a:t>
          </a:r>
          <a:r>
            <a:rPr lang="en-BZ" sz="2400" b="0" dirty="0">
              <a:latin typeface="Times New Roman" panose="02020603050405020304" pitchFamily="18" charset="0"/>
              <a:cs typeface="Times New Roman" panose="02020603050405020304" pitchFamily="18" charset="0"/>
            </a:rPr>
            <a:t> </a:t>
          </a:r>
          <a:r>
            <a:rPr lang="en-BZ" sz="2400" b="0" dirty="0" err="1">
              <a:latin typeface="Times New Roman" panose="02020603050405020304" pitchFamily="18" charset="0"/>
              <a:cs typeface="Times New Roman" panose="02020603050405020304" pitchFamily="18" charset="0"/>
            </a:rPr>
            <a:t>mà</a:t>
          </a:r>
          <a:r>
            <a:rPr lang="en-BZ" sz="2400" b="0" dirty="0">
              <a:latin typeface="Times New Roman" panose="02020603050405020304" pitchFamily="18" charset="0"/>
              <a:cs typeface="Times New Roman" panose="02020603050405020304" pitchFamily="18" charset="0"/>
            </a:rPr>
            <a:t> </a:t>
          </a:r>
          <a:r>
            <a:rPr lang="en-BZ" sz="2400" b="0" dirty="0" err="1">
              <a:latin typeface="Times New Roman" panose="02020603050405020304" pitchFamily="18" charset="0"/>
              <a:cs typeface="Times New Roman" panose="02020603050405020304" pitchFamily="18" charset="0"/>
            </a:rPr>
            <a:t>mình</a:t>
          </a:r>
          <a:r>
            <a:rPr lang="en-BZ" sz="2400" b="0" dirty="0">
              <a:latin typeface="Times New Roman" panose="02020603050405020304" pitchFamily="18" charset="0"/>
              <a:cs typeface="Times New Roman" panose="02020603050405020304" pitchFamily="18" charset="0"/>
            </a:rPr>
            <a:t> </a:t>
          </a:r>
          <a:r>
            <a:rPr lang="en-BZ" sz="2400" b="0" dirty="0" err="1">
              <a:latin typeface="Times New Roman" panose="02020603050405020304" pitchFamily="18" charset="0"/>
              <a:cs typeface="Times New Roman" panose="02020603050405020304" pitchFamily="18" charset="0"/>
            </a:rPr>
            <a:t>sẽ</a:t>
          </a:r>
          <a:r>
            <a:rPr lang="en-BZ" sz="2400" b="0" dirty="0">
              <a:latin typeface="Times New Roman" panose="02020603050405020304" pitchFamily="18" charset="0"/>
              <a:cs typeface="Times New Roman" panose="02020603050405020304" pitchFamily="18" charset="0"/>
            </a:rPr>
            <a:t> </a:t>
          </a:r>
          <a:r>
            <a:rPr lang="en-BZ" sz="2400" b="0" dirty="0" err="1">
              <a:latin typeface="Times New Roman" panose="02020603050405020304" pitchFamily="18" charset="0"/>
              <a:cs typeface="Times New Roman" panose="02020603050405020304" pitchFamily="18" charset="0"/>
            </a:rPr>
            <a:t>hẹn</a:t>
          </a:r>
          <a:r>
            <a:rPr lang="en-BZ" sz="2400" b="0" dirty="0">
              <a:latin typeface="Times New Roman" panose="02020603050405020304" pitchFamily="18" charset="0"/>
              <a:cs typeface="Times New Roman" panose="02020603050405020304" pitchFamily="18" charset="0"/>
            </a:rPr>
            <a:t> </a:t>
          </a:r>
          <a:r>
            <a:rPr lang="en-BZ" sz="2400" b="0" dirty="0" err="1">
              <a:latin typeface="Times New Roman" panose="02020603050405020304" pitchFamily="18" charset="0"/>
              <a:cs typeface="Times New Roman" panose="02020603050405020304" pitchFamily="18" charset="0"/>
            </a:rPr>
            <a:t>hò</a:t>
          </a:r>
          <a:r>
            <a:rPr lang="en-BZ" sz="2400" b="0" dirty="0">
              <a:latin typeface="Times New Roman" panose="02020603050405020304" pitchFamily="18" charset="0"/>
              <a:cs typeface="Times New Roman" panose="02020603050405020304" pitchFamily="18" charset="0"/>
            </a:rPr>
            <a:t> </a:t>
          </a:r>
          <a:r>
            <a:rPr lang="en-BZ" sz="2400" b="0" dirty="0" err="1">
              <a:latin typeface="Times New Roman" panose="02020603050405020304" pitchFamily="18" charset="0"/>
              <a:cs typeface="Times New Roman" panose="02020603050405020304" pitchFamily="18" charset="0"/>
            </a:rPr>
            <a:t>vào</a:t>
          </a:r>
          <a:r>
            <a:rPr lang="en-BZ" sz="2400" b="0" dirty="0">
              <a:latin typeface="Times New Roman" panose="02020603050405020304" pitchFamily="18" charset="0"/>
              <a:cs typeface="Times New Roman" panose="02020603050405020304" pitchFamily="18" charset="0"/>
            </a:rPr>
            <a:t> </a:t>
          </a:r>
          <a:r>
            <a:rPr lang="en-BZ" sz="2400" b="0" dirty="0" err="1">
              <a:latin typeface="Times New Roman" panose="02020603050405020304" pitchFamily="18" charset="0"/>
              <a:cs typeface="Times New Roman" panose="02020603050405020304" pitchFamily="18" charset="0"/>
            </a:rPr>
            <a:t>các</a:t>
          </a:r>
          <a:r>
            <a:rPr lang="en-BZ" sz="2400" b="0" dirty="0">
              <a:latin typeface="Times New Roman" panose="02020603050405020304" pitchFamily="18" charset="0"/>
              <a:cs typeface="Times New Roman" panose="02020603050405020304" pitchFamily="18" charset="0"/>
            </a:rPr>
            <a:t> </a:t>
          </a:r>
          <a:r>
            <a:rPr lang="en-BZ" sz="2400" b="0" dirty="0" err="1">
              <a:latin typeface="Times New Roman" panose="02020603050405020304" pitchFamily="18" charset="0"/>
              <a:cs typeface="Times New Roman" panose="02020603050405020304" pitchFamily="18" charset="0"/>
            </a:rPr>
            <a:t>khung</a:t>
          </a:r>
          <a:r>
            <a:rPr lang="en-BZ" sz="2400" b="0" dirty="0">
              <a:latin typeface="Times New Roman" panose="02020603050405020304" pitchFamily="18" charset="0"/>
              <a:cs typeface="Times New Roman" panose="02020603050405020304" pitchFamily="18" charset="0"/>
            </a:rPr>
            <a:t> </a:t>
          </a:r>
          <a:r>
            <a:rPr lang="en-BZ" sz="2400" b="0" dirty="0" err="1">
              <a:latin typeface="Times New Roman" panose="02020603050405020304" pitchFamily="18" charset="0"/>
              <a:cs typeface="Times New Roman" panose="02020603050405020304" pitchFamily="18" charset="0"/>
            </a:rPr>
            <a:t>giờ</a:t>
          </a:r>
          <a:r>
            <a:rPr lang="en-BZ" sz="2400" b="0" dirty="0">
              <a:latin typeface="Times New Roman" panose="02020603050405020304" pitchFamily="18" charset="0"/>
              <a:cs typeface="Times New Roman" panose="02020603050405020304" pitchFamily="18" charset="0"/>
            </a:rPr>
            <a:t> 3, 6, 9, 12. </a:t>
          </a:r>
          <a:r>
            <a:rPr lang="en-BZ" sz="2400" b="0" dirty="0" err="1">
              <a:latin typeface="Times New Roman" panose="02020603050405020304" pitchFamily="18" charset="0"/>
              <a:cs typeface="Times New Roman" panose="02020603050405020304" pitchFamily="18" charset="0"/>
            </a:rPr>
            <a:t>Ghi</a:t>
          </a:r>
          <a:r>
            <a:rPr lang="en-BZ" sz="2400" b="0" dirty="0">
              <a:latin typeface="Times New Roman" panose="02020603050405020304" pitchFamily="18" charset="0"/>
              <a:cs typeface="Times New Roman" panose="02020603050405020304" pitchFamily="18" charset="0"/>
            </a:rPr>
            <a:t> </a:t>
          </a:r>
          <a:r>
            <a:rPr lang="en-BZ" sz="2400" b="0" dirty="0" err="1">
              <a:latin typeface="Times New Roman" panose="02020603050405020304" pitchFamily="18" charset="0"/>
              <a:cs typeface="Times New Roman" panose="02020603050405020304" pitchFamily="18" charset="0"/>
            </a:rPr>
            <a:t>tên</a:t>
          </a:r>
          <a:r>
            <a:rPr lang="en-BZ" sz="2400" b="0" dirty="0">
              <a:latin typeface="Times New Roman" panose="02020603050405020304" pitchFamily="18" charset="0"/>
              <a:cs typeface="Times New Roman" panose="02020603050405020304" pitchFamily="18" charset="0"/>
            </a:rPr>
            <a:t> </a:t>
          </a:r>
          <a:r>
            <a:rPr lang="en-BZ" sz="2400" b="0" dirty="0" err="1">
              <a:latin typeface="Times New Roman" panose="02020603050405020304" pitchFamily="18" charset="0"/>
              <a:cs typeface="Times New Roman" panose="02020603050405020304" pitchFamily="18" charset="0"/>
            </a:rPr>
            <a:t>vào</a:t>
          </a:r>
          <a:r>
            <a:rPr lang="en-BZ" sz="2400" b="0" dirty="0">
              <a:latin typeface="Times New Roman" panose="02020603050405020304" pitchFamily="18" charset="0"/>
              <a:cs typeface="Times New Roman" panose="02020603050405020304" pitchFamily="18" charset="0"/>
            </a:rPr>
            <a:t> </a:t>
          </a:r>
          <a:r>
            <a:rPr lang="en-BZ" sz="2400" b="0" dirty="0" err="1">
              <a:latin typeface="Times New Roman" panose="02020603050405020304" pitchFamily="18" charset="0"/>
              <a:cs typeface="Times New Roman" panose="02020603050405020304" pitchFamily="18" charset="0"/>
            </a:rPr>
            <a:t>khung</a:t>
          </a:r>
          <a:r>
            <a:rPr lang="en-BZ" sz="2400" b="0" dirty="0">
              <a:latin typeface="Times New Roman" panose="02020603050405020304" pitchFamily="18" charset="0"/>
              <a:cs typeface="Times New Roman" panose="02020603050405020304" pitchFamily="18" charset="0"/>
            </a:rPr>
            <a:t> </a:t>
          </a:r>
          <a:r>
            <a:rPr lang="en-BZ" sz="2400" b="0" dirty="0" err="1">
              <a:latin typeface="Times New Roman" panose="02020603050405020304" pitchFamily="18" charset="0"/>
              <a:cs typeface="Times New Roman" panose="02020603050405020304" pitchFamily="18" charset="0"/>
            </a:rPr>
            <a:t>giờ</a:t>
          </a:r>
          <a:r>
            <a:rPr lang="en-BZ" sz="2400" b="0" dirty="0">
              <a:latin typeface="Times New Roman" panose="02020603050405020304" pitchFamily="18" charset="0"/>
              <a:cs typeface="Times New Roman" panose="02020603050405020304" pitchFamily="18" charset="0"/>
            </a:rPr>
            <a:t>.</a:t>
          </a:r>
        </a:p>
      </dgm:t>
    </dgm:pt>
    <dgm:pt modelId="{5E11951B-5065-4587-BC3B-AC798D4E4136}" type="parTrans" cxnId="{D2923374-1B75-474F-A9C3-DFDB6099CEC4}">
      <dgm:prSet/>
      <dgm:spPr/>
      <dgm:t>
        <a:bodyPr/>
        <a:lstStyle/>
        <a:p>
          <a:endParaRPr lang="en-BZ" sz="2000"/>
        </a:p>
      </dgm:t>
    </dgm:pt>
    <dgm:pt modelId="{C354E637-0C12-4E44-A23F-39AFDE113195}" type="sibTrans" cxnId="{D2923374-1B75-474F-A9C3-DFDB6099CEC4}">
      <dgm:prSet/>
      <dgm:spPr/>
      <dgm:t>
        <a:bodyPr/>
        <a:lstStyle/>
        <a:p>
          <a:endParaRPr lang="en-BZ" sz="2000"/>
        </a:p>
      </dgm:t>
    </dgm:pt>
    <dgm:pt modelId="{C4EE4500-36AE-48D9-9F60-2D7127865EAE}">
      <dgm:prSet custT="1"/>
      <dgm:spPr/>
      <dgm:t>
        <a:bodyPr/>
        <a:lstStyle/>
        <a:p>
          <a:r>
            <a:rPr lang="en-BZ" sz="2400" b="0" dirty="0" err="1">
              <a:latin typeface="Times New Roman" panose="02020603050405020304" pitchFamily="18" charset="0"/>
              <a:cs typeface="Times New Roman" panose="02020603050405020304" pitchFamily="18" charset="0"/>
            </a:rPr>
            <a:t>Khi</a:t>
          </a:r>
          <a:r>
            <a:rPr lang="en-BZ" sz="2400" b="0" dirty="0">
              <a:latin typeface="Times New Roman" panose="02020603050405020304" pitchFamily="18" charset="0"/>
              <a:cs typeface="Times New Roman" panose="02020603050405020304" pitchFamily="18" charset="0"/>
            </a:rPr>
            <a:t> </a:t>
          </a:r>
          <a:r>
            <a:rPr lang="en-BZ" sz="2400" b="0" dirty="0" err="1">
              <a:latin typeface="Times New Roman" panose="02020603050405020304" pitchFamily="18" charset="0"/>
              <a:cs typeface="Times New Roman" panose="02020603050405020304" pitchFamily="18" charset="0"/>
            </a:rPr>
            <a:t>đến</a:t>
          </a:r>
          <a:r>
            <a:rPr lang="en-BZ" sz="2400" b="0" dirty="0">
              <a:latin typeface="Times New Roman" panose="02020603050405020304" pitchFamily="18" charset="0"/>
              <a:cs typeface="Times New Roman" panose="02020603050405020304" pitchFamily="18" charset="0"/>
            </a:rPr>
            <a:t> </a:t>
          </a:r>
          <a:r>
            <a:rPr lang="en-BZ" sz="2400" b="0" dirty="0" err="1">
              <a:latin typeface="Times New Roman" panose="02020603050405020304" pitchFamily="18" charset="0"/>
              <a:cs typeface="Times New Roman" panose="02020603050405020304" pitchFamily="18" charset="0"/>
            </a:rPr>
            <a:t>khung</a:t>
          </a:r>
          <a:r>
            <a:rPr lang="en-BZ" sz="2400" b="0" dirty="0">
              <a:latin typeface="Times New Roman" panose="02020603050405020304" pitchFamily="18" charset="0"/>
              <a:cs typeface="Times New Roman" panose="02020603050405020304" pitchFamily="18" charset="0"/>
            </a:rPr>
            <a:t> </a:t>
          </a:r>
          <a:r>
            <a:rPr lang="en-BZ" sz="2400" b="0" dirty="0" err="1">
              <a:latin typeface="Times New Roman" panose="02020603050405020304" pitchFamily="18" charset="0"/>
              <a:cs typeface="Times New Roman" panose="02020603050405020304" pitchFamily="18" charset="0"/>
            </a:rPr>
            <a:t>giờ</a:t>
          </a:r>
          <a:r>
            <a:rPr lang="en-BZ" sz="2400" b="0" dirty="0">
              <a:latin typeface="Times New Roman" panose="02020603050405020304" pitchFamily="18" charset="0"/>
              <a:cs typeface="Times New Roman" panose="02020603050405020304" pitchFamily="18" charset="0"/>
            </a:rPr>
            <a:t>, </a:t>
          </a:r>
          <a:r>
            <a:rPr lang="en-BZ" sz="2400" b="0" dirty="0" err="1">
              <a:latin typeface="Times New Roman" panose="02020603050405020304" pitchFamily="18" charset="0"/>
              <a:cs typeface="Times New Roman" panose="02020603050405020304" pitchFamily="18" charset="0"/>
            </a:rPr>
            <a:t>bạn</a:t>
          </a:r>
          <a:r>
            <a:rPr lang="en-BZ" sz="2400" b="0" dirty="0">
              <a:latin typeface="Times New Roman" panose="02020603050405020304" pitchFamily="18" charset="0"/>
              <a:cs typeface="Times New Roman" panose="02020603050405020304" pitchFamily="18" charset="0"/>
            </a:rPr>
            <a:t> </a:t>
          </a:r>
          <a:r>
            <a:rPr lang="en-BZ" sz="2400" b="0" dirty="0" err="1">
              <a:latin typeface="Times New Roman" panose="02020603050405020304" pitchFamily="18" charset="0"/>
              <a:cs typeface="Times New Roman" panose="02020603050405020304" pitchFamily="18" charset="0"/>
            </a:rPr>
            <a:t>phải</a:t>
          </a:r>
          <a:r>
            <a:rPr lang="en-BZ" sz="2400" b="0" dirty="0">
              <a:latin typeface="Times New Roman" panose="02020603050405020304" pitchFamily="18" charset="0"/>
              <a:cs typeface="Times New Roman" panose="02020603050405020304" pitchFamily="18" charset="0"/>
            </a:rPr>
            <a:t> </a:t>
          </a:r>
          <a:r>
            <a:rPr lang="en-BZ" sz="2400" b="0" dirty="0" err="1">
              <a:latin typeface="Times New Roman" panose="02020603050405020304" pitchFamily="18" charset="0"/>
              <a:cs typeface="Times New Roman" panose="02020603050405020304" pitchFamily="18" charset="0"/>
            </a:rPr>
            <a:t>tìm</a:t>
          </a:r>
          <a:r>
            <a:rPr lang="en-BZ" sz="2400" b="0" dirty="0">
              <a:latin typeface="Times New Roman" panose="02020603050405020304" pitchFamily="18" charset="0"/>
              <a:cs typeface="Times New Roman" panose="02020603050405020304" pitchFamily="18" charset="0"/>
            </a:rPr>
            <a:t> </a:t>
          </a:r>
          <a:r>
            <a:rPr lang="en-BZ" sz="2400" b="0" dirty="0" err="1">
              <a:latin typeface="Times New Roman" panose="02020603050405020304" pitchFamily="18" charset="0"/>
              <a:cs typeface="Times New Roman" panose="02020603050405020304" pitchFamily="18" charset="0"/>
            </a:rPr>
            <a:t>đối</a:t>
          </a:r>
          <a:r>
            <a:rPr lang="en-BZ" sz="2400" b="0" dirty="0">
              <a:latin typeface="Times New Roman" panose="02020603050405020304" pitchFamily="18" charset="0"/>
              <a:cs typeface="Times New Roman" panose="02020603050405020304" pitchFamily="18" charset="0"/>
            </a:rPr>
            <a:t> </a:t>
          </a:r>
          <a:r>
            <a:rPr lang="en-BZ" sz="2400" b="0" dirty="0" err="1">
              <a:latin typeface="Times New Roman" panose="02020603050405020304" pitchFamily="18" charset="0"/>
              <a:cs typeface="Times New Roman" panose="02020603050405020304" pitchFamily="18" charset="0"/>
            </a:rPr>
            <a:t>tác</a:t>
          </a:r>
          <a:r>
            <a:rPr lang="en-BZ" sz="2400" b="0" dirty="0">
              <a:latin typeface="Times New Roman" panose="02020603050405020304" pitchFamily="18" charset="0"/>
              <a:cs typeface="Times New Roman" panose="02020603050405020304" pitchFamily="18" charset="0"/>
            </a:rPr>
            <a:t> </a:t>
          </a:r>
          <a:r>
            <a:rPr lang="en-BZ" sz="2400" b="0" dirty="0" err="1">
              <a:latin typeface="Times New Roman" panose="02020603050405020304" pitchFamily="18" charset="0"/>
              <a:cs typeface="Times New Roman" panose="02020603050405020304" pitchFamily="18" charset="0"/>
            </a:rPr>
            <a:t>để</a:t>
          </a:r>
          <a:r>
            <a:rPr lang="en-BZ" sz="2400" b="0" dirty="0">
              <a:latin typeface="Times New Roman" panose="02020603050405020304" pitchFamily="18" charset="0"/>
              <a:cs typeface="Times New Roman" panose="02020603050405020304" pitchFamily="18" charset="0"/>
            </a:rPr>
            <a:t> </a:t>
          </a:r>
          <a:r>
            <a:rPr lang="en-BZ" sz="2400" b="0" dirty="0" err="1">
              <a:latin typeface="Times New Roman" panose="02020603050405020304" pitchFamily="18" charset="0"/>
              <a:cs typeface="Times New Roman" panose="02020603050405020304" pitchFamily="18" charset="0"/>
            </a:rPr>
            <a:t>trao</a:t>
          </a:r>
          <a:r>
            <a:rPr lang="en-BZ" sz="2400" b="0" dirty="0">
              <a:latin typeface="Times New Roman" panose="02020603050405020304" pitchFamily="18" charset="0"/>
              <a:cs typeface="Times New Roman" panose="02020603050405020304" pitchFamily="18" charset="0"/>
            </a:rPr>
            <a:t> </a:t>
          </a:r>
          <a:r>
            <a:rPr lang="en-BZ" sz="2400" b="0" dirty="0" err="1">
              <a:latin typeface="Times New Roman" panose="02020603050405020304" pitchFamily="18" charset="0"/>
              <a:cs typeface="Times New Roman" panose="02020603050405020304" pitchFamily="18" charset="0"/>
            </a:rPr>
            <a:t>đổi</a:t>
          </a:r>
          <a:r>
            <a:rPr lang="en-BZ" sz="2400" b="0" dirty="0">
              <a:latin typeface="Times New Roman" panose="02020603050405020304" pitchFamily="18" charset="0"/>
              <a:cs typeface="Times New Roman" panose="02020603050405020304" pitchFamily="18" charset="0"/>
            </a:rPr>
            <a:t> </a:t>
          </a:r>
          <a:r>
            <a:rPr lang="en-BZ" sz="2400" b="0" dirty="0" err="1">
              <a:latin typeface="Times New Roman" panose="02020603050405020304" pitchFamily="18" charset="0"/>
              <a:cs typeface="Times New Roman" panose="02020603050405020304" pitchFamily="18" charset="0"/>
            </a:rPr>
            <a:t>vấn</a:t>
          </a:r>
          <a:r>
            <a:rPr lang="en-BZ" sz="2400" b="0" dirty="0">
              <a:latin typeface="Times New Roman" panose="02020603050405020304" pitchFamily="18" charset="0"/>
              <a:cs typeface="Times New Roman" panose="02020603050405020304" pitchFamily="18" charset="0"/>
            </a:rPr>
            <a:t> </a:t>
          </a:r>
          <a:r>
            <a:rPr lang="en-BZ" sz="2400" b="0" dirty="0" err="1">
              <a:latin typeface="Times New Roman" panose="02020603050405020304" pitchFamily="18" charset="0"/>
              <a:cs typeface="Times New Roman" panose="02020603050405020304" pitchFamily="18" charset="0"/>
            </a:rPr>
            <a:t>đề</a:t>
          </a:r>
          <a:r>
            <a:rPr lang="en-BZ" sz="2400" b="0" dirty="0">
              <a:latin typeface="Times New Roman" panose="02020603050405020304" pitchFamily="18" charset="0"/>
              <a:cs typeface="Times New Roman" panose="02020603050405020304" pitchFamily="18" charset="0"/>
            </a:rPr>
            <a:t> </a:t>
          </a:r>
          <a:r>
            <a:rPr lang="en-BZ" sz="2400" b="0" dirty="0" err="1">
              <a:latin typeface="Times New Roman" panose="02020603050405020304" pitchFamily="18" charset="0"/>
              <a:cs typeface="Times New Roman" panose="02020603050405020304" pitchFamily="18" charset="0"/>
            </a:rPr>
            <a:t>mà</a:t>
          </a:r>
          <a:r>
            <a:rPr lang="en-BZ" sz="2400" b="0" dirty="0">
              <a:latin typeface="Times New Roman" panose="02020603050405020304" pitchFamily="18" charset="0"/>
              <a:cs typeface="Times New Roman" panose="02020603050405020304" pitchFamily="18" charset="0"/>
            </a:rPr>
            <a:t> </a:t>
          </a:r>
          <a:r>
            <a:rPr lang="en-BZ" sz="2400" b="0" dirty="0" err="1">
              <a:latin typeface="Times New Roman" panose="02020603050405020304" pitchFamily="18" charset="0"/>
              <a:cs typeface="Times New Roman" panose="02020603050405020304" pitchFamily="18" charset="0"/>
            </a:rPr>
            <a:t>mình</a:t>
          </a:r>
          <a:r>
            <a:rPr lang="en-BZ" sz="2400" b="0" dirty="0">
              <a:latin typeface="Times New Roman" panose="02020603050405020304" pitchFamily="18" charset="0"/>
              <a:cs typeface="Times New Roman" panose="02020603050405020304" pitchFamily="18" charset="0"/>
            </a:rPr>
            <a:t> </a:t>
          </a:r>
          <a:r>
            <a:rPr lang="en-BZ" sz="2400" b="0" dirty="0" err="1">
              <a:latin typeface="Times New Roman" panose="02020603050405020304" pitchFamily="18" charset="0"/>
              <a:cs typeface="Times New Roman" panose="02020603050405020304" pitchFamily="18" charset="0"/>
            </a:rPr>
            <a:t>biết</a:t>
          </a:r>
          <a:r>
            <a:rPr lang="en-BZ" sz="2400" b="0" dirty="0">
              <a:latin typeface="Times New Roman" panose="02020603050405020304" pitchFamily="18" charset="0"/>
              <a:cs typeface="Times New Roman" panose="02020603050405020304" pitchFamily="18" charset="0"/>
            </a:rPr>
            <a:t>.</a:t>
          </a:r>
        </a:p>
      </dgm:t>
    </dgm:pt>
    <dgm:pt modelId="{479964B1-D345-47B6-94CB-6B580B025748}" type="parTrans" cxnId="{15F1D008-3825-4FA7-885D-FB2CA8BD4ED4}">
      <dgm:prSet/>
      <dgm:spPr/>
      <dgm:t>
        <a:bodyPr/>
        <a:lstStyle/>
        <a:p>
          <a:endParaRPr lang="en-BZ" sz="2000"/>
        </a:p>
      </dgm:t>
    </dgm:pt>
    <dgm:pt modelId="{C0658585-C835-444F-B6A2-7FED592BDDA7}" type="sibTrans" cxnId="{15F1D008-3825-4FA7-885D-FB2CA8BD4ED4}">
      <dgm:prSet/>
      <dgm:spPr/>
      <dgm:t>
        <a:bodyPr/>
        <a:lstStyle/>
        <a:p>
          <a:endParaRPr lang="en-BZ" sz="2000"/>
        </a:p>
      </dgm:t>
    </dgm:pt>
    <dgm:pt modelId="{A0EE1D1A-D881-4123-A0F4-0BFD43E85D99}" type="pres">
      <dgm:prSet presAssocID="{E2AC8430-90CF-4091-8C6D-76609E732E85}" presName="linear" presStyleCnt="0">
        <dgm:presLayoutVars>
          <dgm:animLvl val="lvl"/>
          <dgm:resizeHandles val="exact"/>
        </dgm:presLayoutVars>
      </dgm:prSet>
      <dgm:spPr/>
      <dgm:t>
        <a:bodyPr/>
        <a:lstStyle/>
        <a:p>
          <a:endParaRPr lang="en-US"/>
        </a:p>
      </dgm:t>
    </dgm:pt>
    <dgm:pt modelId="{64185363-7DA0-4CDF-A911-E46F638A9381}" type="pres">
      <dgm:prSet presAssocID="{54570B8E-4AE1-49DA-81E8-B55C9A31296C}" presName="parentText" presStyleLbl="node1" presStyleIdx="0" presStyleCnt="3" custScaleY="79102" custLinFactY="-14684" custLinFactNeighborY="-100000">
        <dgm:presLayoutVars>
          <dgm:chMax val="0"/>
          <dgm:bulletEnabled val="1"/>
        </dgm:presLayoutVars>
      </dgm:prSet>
      <dgm:spPr/>
      <dgm:t>
        <a:bodyPr/>
        <a:lstStyle/>
        <a:p>
          <a:endParaRPr lang="en-US"/>
        </a:p>
      </dgm:t>
    </dgm:pt>
    <dgm:pt modelId="{CA97B62F-AA67-4FE4-9192-A3E4C0CC0B94}" type="pres">
      <dgm:prSet presAssocID="{5BC94789-B792-48E6-A29C-DA2D6F323928}" presName="spacer" presStyleCnt="0"/>
      <dgm:spPr/>
    </dgm:pt>
    <dgm:pt modelId="{8FA2A86F-03BA-4DF3-B6FA-34DA13EC0690}" type="pres">
      <dgm:prSet presAssocID="{805AFDF5-A5CD-421A-90BE-BEDA1B2BD0BF}" presName="parentText" presStyleLbl="node1" presStyleIdx="1" presStyleCnt="3">
        <dgm:presLayoutVars>
          <dgm:chMax val="0"/>
          <dgm:bulletEnabled val="1"/>
        </dgm:presLayoutVars>
      </dgm:prSet>
      <dgm:spPr/>
      <dgm:t>
        <a:bodyPr/>
        <a:lstStyle/>
        <a:p>
          <a:endParaRPr lang="en-US"/>
        </a:p>
      </dgm:t>
    </dgm:pt>
    <dgm:pt modelId="{FCC87E32-1FAD-4657-8081-7E10EF185548}" type="pres">
      <dgm:prSet presAssocID="{C354E637-0C12-4E44-A23F-39AFDE113195}" presName="spacer" presStyleCnt="0"/>
      <dgm:spPr/>
    </dgm:pt>
    <dgm:pt modelId="{B4111A33-392A-4609-B265-6CE00B03D2D3}" type="pres">
      <dgm:prSet presAssocID="{C4EE4500-36AE-48D9-9F60-2D7127865EAE}" presName="parentText" presStyleLbl="node1" presStyleIdx="2" presStyleCnt="3" custLinFactY="15728" custLinFactNeighborY="100000">
        <dgm:presLayoutVars>
          <dgm:chMax val="0"/>
          <dgm:bulletEnabled val="1"/>
        </dgm:presLayoutVars>
      </dgm:prSet>
      <dgm:spPr/>
      <dgm:t>
        <a:bodyPr/>
        <a:lstStyle/>
        <a:p>
          <a:endParaRPr lang="en-US"/>
        </a:p>
      </dgm:t>
    </dgm:pt>
  </dgm:ptLst>
  <dgm:cxnLst>
    <dgm:cxn modelId="{23B3F039-9BD6-475F-935A-58B4F18A3446}" srcId="{E2AC8430-90CF-4091-8C6D-76609E732E85}" destId="{54570B8E-4AE1-49DA-81E8-B55C9A31296C}" srcOrd="0" destOrd="0" parTransId="{9195B745-DC55-4529-AE07-0E92683F2EA7}" sibTransId="{5BC94789-B792-48E6-A29C-DA2D6F323928}"/>
    <dgm:cxn modelId="{D6E52BD8-1E0A-426C-B2C5-96A7BBA6672A}" type="presOf" srcId="{C4EE4500-36AE-48D9-9F60-2D7127865EAE}" destId="{B4111A33-392A-4609-B265-6CE00B03D2D3}" srcOrd="0" destOrd="0" presId="urn:microsoft.com/office/officeart/2005/8/layout/vList2"/>
    <dgm:cxn modelId="{844AC7A1-AF69-4279-AA95-03A48CC57367}" type="presOf" srcId="{54570B8E-4AE1-49DA-81E8-B55C9A31296C}" destId="{64185363-7DA0-4CDF-A911-E46F638A9381}" srcOrd="0" destOrd="0" presId="urn:microsoft.com/office/officeart/2005/8/layout/vList2"/>
    <dgm:cxn modelId="{0089CEF7-EC69-4918-96D8-2778C30D3428}" type="presOf" srcId="{805AFDF5-A5CD-421A-90BE-BEDA1B2BD0BF}" destId="{8FA2A86F-03BA-4DF3-B6FA-34DA13EC0690}" srcOrd="0" destOrd="0" presId="urn:microsoft.com/office/officeart/2005/8/layout/vList2"/>
    <dgm:cxn modelId="{15F1D008-3825-4FA7-885D-FB2CA8BD4ED4}" srcId="{E2AC8430-90CF-4091-8C6D-76609E732E85}" destId="{C4EE4500-36AE-48D9-9F60-2D7127865EAE}" srcOrd="2" destOrd="0" parTransId="{479964B1-D345-47B6-94CB-6B580B025748}" sibTransId="{C0658585-C835-444F-B6A2-7FED592BDDA7}"/>
    <dgm:cxn modelId="{18CB7563-E5B0-49AE-819C-3B094D3380BF}" type="presOf" srcId="{E2AC8430-90CF-4091-8C6D-76609E732E85}" destId="{A0EE1D1A-D881-4123-A0F4-0BFD43E85D99}" srcOrd="0" destOrd="0" presId="urn:microsoft.com/office/officeart/2005/8/layout/vList2"/>
    <dgm:cxn modelId="{D2923374-1B75-474F-A9C3-DFDB6099CEC4}" srcId="{E2AC8430-90CF-4091-8C6D-76609E732E85}" destId="{805AFDF5-A5CD-421A-90BE-BEDA1B2BD0BF}" srcOrd="1" destOrd="0" parTransId="{5E11951B-5065-4587-BC3B-AC798D4E4136}" sibTransId="{C354E637-0C12-4E44-A23F-39AFDE113195}"/>
    <dgm:cxn modelId="{5DF758FD-6F49-48C2-9937-A9DCD04F5150}" type="presParOf" srcId="{A0EE1D1A-D881-4123-A0F4-0BFD43E85D99}" destId="{64185363-7DA0-4CDF-A911-E46F638A9381}" srcOrd="0" destOrd="0" presId="urn:microsoft.com/office/officeart/2005/8/layout/vList2"/>
    <dgm:cxn modelId="{6B228153-9C3E-42BC-8B85-7FEAC5F82BE7}" type="presParOf" srcId="{A0EE1D1A-D881-4123-A0F4-0BFD43E85D99}" destId="{CA97B62F-AA67-4FE4-9192-A3E4C0CC0B94}" srcOrd="1" destOrd="0" presId="urn:microsoft.com/office/officeart/2005/8/layout/vList2"/>
    <dgm:cxn modelId="{69BA0372-CFCD-45CC-AFFF-4E1DFBAAD3F0}" type="presParOf" srcId="{A0EE1D1A-D881-4123-A0F4-0BFD43E85D99}" destId="{8FA2A86F-03BA-4DF3-B6FA-34DA13EC0690}" srcOrd="2" destOrd="0" presId="urn:microsoft.com/office/officeart/2005/8/layout/vList2"/>
    <dgm:cxn modelId="{0DC699DD-8F62-4F73-BEB1-2755E064D792}" type="presParOf" srcId="{A0EE1D1A-D881-4123-A0F4-0BFD43E85D99}" destId="{FCC87E32-1FAD-4657-8081-7E10EF185548}" srcOrd="3" destOrd="0" presId="urn:microsoft.com/office/officeart/2005/8/layout/vList2"/>
    <dgm:cxn modelId="{BF18FD9E-6CE5-4139-9A0E-983F0052898E}" type="presParOf" srcId="{A0EE1D1A-D881-4123-A0F4-0BFD43E85D99}" destId="{B4111A33-392A-4609-B265-6CE00B03D2D3}"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185363-7DA0-4CDF-A911-E46F638A9381}">
      <dsp:nvSpPr>
        <dsp:cNvPr id="0" name=""/>
        <dsp:cNvSpPr/>
      </dsp:nvSpPr>
      <dsp:spPr>
        <a:xfrm>
          <a:off x="0" y="0"/>
          <a:ext cx="4929544" cy="99259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BZ" sz="2400" b="0" kern="1200" dirty="0">
              <a:latin typeface="Times New Roman" panose="02020603050405020304" pitchFamily="18" charset="0"/>
              <a:cs typeface="Times New Roman" panose="02020603050405020304" pitchFamily="18" charset="0"/>
            </a:rPr>
            <a:t>Chia </a:t>
          </a:r>
          <a:r>
            <a:rPr lang="en-BZ" sz="2400" b="0" kern="1200" dirty="0" err="1">
              <a:latin typeface="Times New Roman" panose="02020603050405020304" pitchFamily="18" charset="0"/>
              <a:cs typeface="Times New Roman" panose="02020603050405020304" pitchFamily="18" charset="0"/>
            </a:rPr>
            <a:t>lớp</a:t>
          </a:r>
          <a:r>
            <a:rPr lang="en-BZ" sz="2400" b="0" kern="1200" dirty="0">
              <a:latin typeface="Times New Roman" panose="02020603050405020304" pitchFamily="18" charset="0"/>
              <a:cs typeface="Times New Roman" panose="02020603050405020304" pitchFamily="18" charset="0"/>
            </a:rPr>
            <a:t> </a:t>
          </a:r>
          <a:r>
            <a:rPr lang="en-BZ" sz="2400" b="0" kern="1200" dirty="0" err="1">
              <a:latin typeface="Times New Roman" panose="02020603050405020304" pitchFamily="18" charset="0"/>
              <a:cs typeface="Times New Roman" panose="02020603050405020304" pitchFamily="18" charset="0"/>
            </a:rPr>
            <a:t>ba</a:t>
          </a:r>
          <a:r>
            <a:rPr lang="en-BZ" sz="2400" b="0" kern="1200" dirty="0">
              <a:latin typeface="Times New Roman" panose="02020603050405020304" pitchFamily="18" charset="0"/>
              <a:cs typeface="Times New Roman" panose="02020603050405020304" pitchFamily="18" charset="0"/>
            </a:rPr>
            <a:t> </a:t>
          </a:r>
          <a:r>
            <a:rPr lang="en-BZ" sz="2400" b="0" kern="1200" dirty="0" err="1">
              <a:latin typeface="Times New Roman" panose="02020603050405020304" pitchFamily="18" charset="0"/>
              <a:cs typeface="Times New Roman" panose="02020603050405020304" pitchFamily="18" charset="0"/>
            </a:rPr>
            <a:t>nhóm</a:t>
          </a:r>
          <a:r>
            <a:rPr lang="en-BZ" sz="2400" b="0" kern="1200" dirty="0">
              <a:latin typeface="Times New Roman" panose="02020603050405020304" pitchFamily="18" charset="0"/>
              <a:cs typeface="Times New Roman" panose="02020603050405020304" pitchFamily="18" charset="0"/>
            </a:rPr>
            <a:t>. </a:t>
          </a:r>
          <a:r>
            <a:rPr lang="en-BZ" sz="2400" b="0" kern="1200" dirty="0" err="1">
              <a:latin typeface="Times New Roman" panose="02020603050405020304" pitchFamily="18" charset="0"/>
              <a:cs typeface="Times New Roman" panose="02020603050405020304" pitchFamily="18" charset="0"/>
            </a:rPr>
            <a:t>Mỗi</a:t>
          </a:r>
          <a:r>
            <a:rPr lang="en-BZ" sz="2400" b="0" kern="1200" dirty="0">
              <a:latin typeface="Times New Roman" panose="02020603050405020304" pitchFamily="18" charset="0"/>
              <a:cs typeface="Times New Roman" panose="02020603050405020304" pitchFamily="18" charset="0"/>
            </a:rPr>
            <a:t> </a:t>
          </a:r>
          <a:r>
            <a:rPr lang="en-BZ" sz="2400" b="0" kern="1200" dirty="0" err="1">
              <a:latin typeface="Times New Roman" panose="02020603050405020304" pitchFamily="18" charset="0"/>
              <a:cs typeface="Times New Roman" panose="02020603050405020304" pitchFamily="18" charset="0"/>
            </a:rPr>
            <a:t>bạn</a:t>
          </a:r>
          <a:r>
            <a:rPr lang="en-BZ" sz="2400" b="0" kern="1200" dirty="0">
              <a:latin typeface="Times New Roman" panose="02020603050405020304" pitchFamily="18" charset="0"/>
              <a:cs typeface="Times New Roman" panose="02020603050405020304" pitchFamily="18" charset="0"/>
            </a:rPr>
            <a:t> </a:t>
          </a:r>
          <a:r>
            <a:rPr lang="en-BZ" sz="2400" b="0" kern="1200" dirty="0" err="1">
              <a:latin typeface="Times New Roman" panose="02020603050405020304" pitchFamily="18" charset="0"/>
              <a:cs typeface="Times New Roman" panose="02020603050405020304" pitchFamily="18" charset="0"/>
            </a:rPr>
            <a:t>có</a:t>
          </a:r>
          <a:r>
            <a:rPr lang="en-BZ" sz="2400" b="0" kern="1200" dirty="0">
              <a:latin typeface="Times New Roman" panose="02020603050405020304" pitchFamily="18" charset="0"/>
              <a:cs typeface="Times New Roman" panose="02020603050405020304" pitchFamily="18" charset="0"/>
            </a:rPr>
            <a:t> </a:t>
          </a:r>
          <a:r>
            <a:rPr lang="en-BZ" sz="2400" b="0" kern="1200" dirty="0" err="1">
              <a:latin typeface="Times New Roman" panose="02020603050405020304" pitchFamily="18" charset="0"/>
              <a:cs typeface="Times New Roman" panose="02020603050405020304" pitchFamily="18" charset="0"/>
            </a:rPr>
            <a:t>một</a:t>
          </a:r>
          <a:r>
            <a:rPr lang="en-BZ" sz="2400" b="0" kern="1200" dirty="0">
              <a:latin typeface="Times New Roman" panose="02020603050405020304" pitchFamily="18" charset="0"/>
              <a:cs typeface="Times New Roman" panose="02020603050405020304" pitchFamily="18" charset="0"/>
            </a:rPr>
            <a:t> </a:t>
          </a:r>
          <a:r>
            <a:rPr lang="en-BZ" sz="2400" b="0" kern="1200" dirty="0" err="1">
              <a:latin typeface="Times New Roman" panose="02020603050405020304" pitchFamily="18" charset="0"/>
              <a:cs typeface="Times New Roman" panose="02020603050405020304" pitchFamily="18" charset="0"/>
            </a:rPr>
            <a:t>hình</a:t>
          </a:r>
          <a:r>
            <a:rPr lang="en-BZ" sz="2400" b="0" kern="1200" dirty="0">
              <a:latin typeface="Times New Roman" panose="02020603050405020304" pitchFamily="18" charset="0"/>
              <a:cs typeface="Times New Roman" panose="02020603050405020304" pitchFamily="18" charset="0"/>
            </a:rPr>
            <a:t> </a:t>
          </a:r>
          <a:r>
            <a:rPr lang="en-BZ" sz="2400" b="0" kern="1200" dirty="0" err="1">
              <a:latin typeface="Times New Roman" panose="02020603050405020304" pitchFamily="18" charset="0"/>
              <a:cs typeface="Times New Roman" panose="02020603050405020304" pitchFamily="18" charset="0"/>
            </a:rPr>
            <a:t>đồng</a:t>
          </a:r>
          <a:r>
            <a:rPr lang="en-BZ" sz="2400" b="0" kern="1200" dirty="0">
              <a:latin typeface="Times New Roman" panose="02020603050405020304" pitchFamily="18" charset="0"/>
              <a:cs typeface="Times New Roman" panose="02020603050405020304" pitchFamily="18" charset="0"/>
            </a:rPr>
            <a:t> </a:t>
          </a:r>
          <a:r>
            <a:rPr lang="en-BZ" sz="2400" b="0" kern="1200" dirty="0" err="1">
              <a:latin typeface="Times New Roman" panose="02020603050405020304" pitchFamily="18" charset="0"/>
              <a:cs typeface="Times New Roman" panose="02020603050405020304" pitchFamily="18" charset="0"/>
            </a:rPr>
            <a:t>hồ</a:t>
          </a:r>
          <a:r>
            <a:rPr lang="en-BZ" sz="2400" b="0" kern="1200" dirty="0">
              <a:latin typeface="Times New Roman" panose="02020603050405020304" pitchFamily="18" charset="0"/>
              <a:cs typeface="Times New Roman" panose="02020603050405020304" pitchFamily="18" charset="0"/>
            </a:rPr>
            <a:t>.</a:t>
          </a:r>
        </a:p>
      </dsp:txBody>
      <dsp:txXfrm>
        <a:off x="48454" y="48454"/>
        <a:ext cx="4832636" cy="895683"/>
      </dsp:txXfrm>
    </dsp:sp>
    <dsp:sp modelId="{8FA2A86F-03BA-4DF3-B6FA-34DA13EC0690}">
      <dsp:nvSpPr>
        <dsp:cNvPr id="0" name=""/>
        <dsp:cNvSpPr/>
      </dsp:nvSpPr>
      <dsp:spPr>
        <a:xfrm>
          <a:off x="0" y="1189327"/>
          <a:ext cx="4929544" cy="125482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BZ" sz="2400" b="0" kern="1200" dirty="0" err="1">
              <a:latin typeface="Times New Roman" panose="02020603050405020304" pitchFamily="18" charset="0"/>
              <a:cs typeface="Times New Roman" panose="02020603050405020304" pitchFamily="18" charset="0"/>
            </a:rPr>
            <a:t>Chọn</a:t>
          </a:r>
          <a:r>
            <a:rPr lang="en-BZ" sz="2400" b="0" kern="1200" dirty="0">
              <a:latin typeface="Times New Roman" panose="02020603050405020304" pitchFamily="18" charset="0"/>
              <a:cs typeface="Times New Roman" panose="02020603050405020304" pitchFamily="18" charset="0"/>
            </a:rPr>
            <a:t> </a:t>
          </a:r>
          <a:r>
            <a:rPr lang="en-BZ" sz="2400" b="0" kern="1200" dirty="0" err="1">
              <a:latin typeface="Times New Roman" panose="02020603050405020304" pitchFamily="18" charset="0"/>
              <a:cs typeface="Times New Roman" panose="02020603050405020304" pitchFamily="18" charset="0"/>
            </a:rPr>
            <a:t>người</a:t>
          </a:r>
          <a:r>
            <a:rPr lang="en-BZ" sz="2400" b="0" kern="1200" dirty="0">
              <a:latin typeface="Times New Roman" panose="02020603050405020304" pitchFamily="18" charset="0"/>
              <a:cs typeface="Times New Roman" panose="02020603050405020304" pitchFamily="18" charset="0"/>
            </a:rPr>
            <a:t> </a:t>
          </a:r>
          <a:r>
            <a:rPr lang="en-BZ" sz="2400" b="0" kern="1200" dirty="0" err="1">
              <a:latin typeface="Times New Roman" panose="02020603050405020304" pitchFamily="18" charset="0"/>
              <a:cs typeface="Times New Roman" panose="02020603050405020304" pitchFamily="18" charset="0"/>
            </a:rPr>
            <a:t>duy</a:t>
          </a:r>
          <a:r>
            <a:rPr lang="en-BZ" sz="2400" b="0" kern="1200" dirty="0">
              <a:latin typeface="Times New Roman" panose="02020603050405020304" pitchFamily="18" charset="0"/>
              <a:cs typeface="Times New Roman" panose="02020603050405020304" pitchFamily="18" charset="0"/>
            </a:rPr>
            <a:t> </a:t>
          </a:r>
          <a:r>
            <a:rPr lang="en-BZ" sz="2400" b="0" kern="1200" dirty="0" err="1">
              <a:latin typeface="Times New Roman" panose="02020603050405020304" pitchFamily="18" charset="0"/>
              <a:cs typeface="Times New Roman" panose="02020603050405020304" pitchFamily="18" charset="0"/>
            </a:rPr>
            <a:t>nhất</a:t>
          </a:r>
          <a:r>
            <a:rPr lang="en-BZ" sz="2400" b="0" kern="1200" dirty="0">
              <a:latin typeface="Times New Roman" panose="02020603050405020304" pitchFamily="18" charset="0"/>
              <a:cs typeface="Times New Roman" panose="02020603050405020304" pitchFamily="18" charset="0"/>
            </a:rPr>
            <a:t> </a:t>
          </a:r>
          <a:r>
            <a:rPr lang="en-BZ" sz="2400" b="0" kern="1200" dirty="0" err="1">
              <a:latin typeface="Times New Roman" panose="02020603050405020304" pitchFamily="18" charset="0"/>
              <a:cs typeface="Times New Roman" panose="02020603050405020304" pitchFamily="18" charset="0"/>
            </a:rPr>
            <a:t>mà</a:t>
          </a:r>
          <a:r>
            <a:rPr lang="en-BZ" sz="2400" b="0" kern="1200" dirty="0">
              <a:latin typeface="Times New Roman" panose="02020603050405020304" pitchFamily="18" charset="0"/>
              <a:cs typeface="Times New Roman" panose="02020603050405020304" pitchFamily="18" charset="0"/>
            </a:rPr>
            <a:t> </a:t>
          </a:r>
          <a:r>
            <a:rPr lang="en-BZ" sz="2400" b="0" kern="1200" dirty="0" err="1">
              <a:latin typeface="Times New Roman" panose="02020603050405020304" pitchFamily="18" charset="0"/>
              <a:cs typeface="Times New Roman" panose="02020603050405020304" pitchFamily="18" charset="0"/>
            </a:rPr>
            <a:t>mình</a:t>
          </a:r>
          <a:r>
            <a:rPr lang="en-BZ" sz="2400" b="0" kern="1200" dirty="0">
              <a:latin typeface="Times New Roman" panose="02020603050405020304" pitchFamily="18" charset="0"/>
              <a:cs typeface="Times New Roman" panose="02020603050405020304" pitchFamily="18" charset="0"/>
            </a:rPr>
            <a:t> </a:t>
          </a:r>
          <a:r>
            <a:rPr lang="en-BZ" sz="2400" b="0" kern="1200" dirty="0" err="1">
              <a:latin typeface="Times New Roman" panose="02020603050405020304" pitchFamily="18" charset="0"/>
              <a:cs typeface="Times New Roman" panose="02020603050405020304" pitchFamily="18" charset="0"/>
            </a:rPr>
            <a:t>sẽ</a:t>
          </a:r>
          <a:r>
            <a:rPr lang="en-BZ" sz="2400" b="0" kern="1200" dirty="0">
              <a:latin typeface="Times New Roman" panose="02020603050405020304" pitchFamily="18" charset="0"/>
              <a:cs typeface="Times New Roman" panose="02020603050405020304" pitchFamily="18" charset="0"/>
            </a:rPr>
            <a:t> </a:t>
          </a:r>
          <a:r>
            <a:rPr lang="en-BZ" sz="2400" b="0" kern="1200" dirty="0" err="1">
              <a:latin typeface="Times New Roman" panose="02020603050405020304" pitchFamily="18" charset="0"/>
              <a:cs typeface="Times New Roman" panose="02020603050405020304" pitchFamily="18" charset="0"/>
            </a:rPr>
            <a:t>hẹn</a:t>
          </a:r>
          <a:r>
            <a:rPr lang="en-BZ" sz="2400" b="0" kern="1200" dirty="0">
              <a:latin typeface="Times New Roman" panose="02020603050405020304" pitchFamily="18" charset="0"/>
              <a:cs typeface="Times New Roman" panose="02020603050405020304" pitchFamily="18" charset="0"/>
            </a:rPr>
            <a:t> </a:t>
          </a:r>
          <a:r>
            <a:rPr lang="en-BZ" sz="2400" b="0" kern="1200" dirty="0" err="1">
              <a:latin typeface="Times New Roman" panose="02020603050405020304" pitchFamily="18" charset="0"/>
              <a:cs typeface="Times New Roman" panose="02020603050405020304" pitchFamily="18" charset="0"/>
            </a:rPr>
            <a:t>hò</a:t>
          </a:r>
          <a:r>
            <a:rPr lang="en-BZ" sz="2400" b="0" kern="1200" dirty="0">
              <a:latin typeface="Times New Roman" panose="02020603050405020304" pitchFamily="18" charset="0"/>
              <a:cs typeface="Times New Roman" panose="02020603050405020304" pitchFamily="18" charset="0"/>
            </a:rPr>
            <a:t> </a:t>
          </a:r>
          <a:r>
            <a:rPr lang="en-BZ" sz="2400" b="0" kern="1200" dirty="0" err="1">
              <a:latin typeface="Times New Roman" panose="02020603050405020304" pitchFamily="18" charset="0"/>
              <a:cs typeface="Times New Roman" panose="02020603050405020304" pitchFamily="18" charset="0"/>
            </a:rPr>
            <a:t>vào</a:t>
          </a:r>
          <a:r>
            <a:rPr lang="en-BZ" sz="2400" b="0" kern="1200" dirty="0">
              <a:latin typeface="Times New Roman" panose="02020603050405020304" pitchFamily="18" charset="0"/>
              <a:cs typeface="Times New Roman" panose="02020603050405020304" pitchFamily="18" charset="0"/>
            </a:rPr>
            <a:t> </a:t>
          </a:r>
          <a:r>
            <a:rPr lang="en-BZ" sz="2400" b="0" kern="1200" dirty="0" err="1">
              <a:latin typeface="Times New Roman" panose="02020603050405020304" pitchFamily="18" charset="0"/>
              <a:cs typeface="Times New Roman" panose="02020603050405020304" pitchFamily="18" charset="0"/>
            </a:rPr>
            <a:t>các</a:t>
          </a:r>
          <a:r>
            <a:rPr lang="en-BZ" sz="2400" b="0" kern="1200" dirty="0">
              <a:latin typeface="Times New Roman" panose="02020603050405020304" pitchFamily="18" charset="0"/>
              <a:cs typeface="Times New Roman" panose="02020603050405020304" pitchFamily="18" charset="0"/>
            </a:rPr>
            <a:t> </a:t>
          </a:r>
          <a:r>
            <a:rPr lang="en-BZ" sz="2400" b="0" kern="1200" dirty="0" err="1">
              <a:latin typeface="Times New Roman" panose="02020603050405020304" pitchFamily="18" charset="0"/>
              <a:cs typeface="Times New Roman" panose="02020603050405020304" pitchFamily="18" charset="0"/>
            </a:rPr>
            <a:t>khung</a:t>
          </a:r>
          <a:r>
            <a:rPr lang="en-BZ" sz="2400" b="0" kern="1200" dirty="0">
              <a:latin typeface="Times New Roman" panose="02020603050405020304" pitchFamily="18" charset="0"/>
              <a:cs typeface="Times New Roman" panose="02020603050405020304" pitchFamily="18" charset="0"/>
            </a:rPr>
            <a:t> </a:t>
          </a:r>
          <a:r>
            <a:rPr lang="en-BZ" sz="2400" b="0" kern="1200" dirty="0" err="1">
              <a:latin typeface="Times New Roman" panose="02020603050405020304" pitchFamily="18" charset="0"/>
              <a:cs typeface="Times New Roman" panose="02020603050405020304" pitchFamily="18" charset="0"/>
            </a:rPr>
            <a:t>giờ</a:t>
          </a:r>
          <a:r>
            <a:rPr lang="en-BZ" sz="2400" b="0" kern="1200" dirty="0">
              <a:latin typeface="Times New Roman" panose="02020603050405020304" pitchFamily="18" charset="0"/>
              <a:cs typeface="Times New Roman" panose="02020603050405020304" pitchFamily="18" charset="0"/>
            </a:rPr>
            <a:t> 3, 6, 9, 12. </a:t>
          </a:r>
          <a:r>
            <a:rPr lang="en-BZ" sz="2400" b="0" kern="1200" dirty="0" err="1">
              <a:latin typeface="Times New Roman" panose="02020603050405020304" pitchFamily="18" charset="0"/>
              <a:cs typeface="Times New Roman" panose="02020603050405020304" pitchFamily="18" charset="0"/>
            </a:rPr>
            <a:t>Ghi</a:t>
          </a:r>
          <a:r>
            <a:rPr lang="en-BZ" sz="2400" b="0" kern="1200" dirty="0">
              <a:latin typeface="Times New Roman" panose="02020603050405020304" pitchFamily="18" charset="0"/>
              <a:cs typeface="Times New Roman" panose="02020603050405020304" pitchFamily="18" charset="0"/>
            </a:rPr>
            <a:t> </a:t>
          </a:r>
          <a:r>
            <a:rPr lang="en-BZ" sz="2400" b="0" kern="1200" dirty="0" err="1">
              <a:latin typeface="Times New Roman" panose="02020603050405020304" pitchFamily="18" charset="0"/>
              <a:cs typeface="Times New Roman" panose="02020603050405020304" pitchFamily="18" charset="0"/>
            </a:rPr>
            <a:t>tên</a:t>
          </a:r>
          <a:r>
            <a:rPr lang="en-BZ" sz="2400" b="0" kern="1200" dirty="0">
              <a:latin typeface="Times New Roman" panose="02020603050405020304" pitchFamily="18" charset="0"/>
              <a:cs typeface="Times New Roman" panose="02020603050405020304" pitchFamily="18" charset="0"/>
            </a:rPr>
            <a:t> </a:t>
          </a:r>
          <a:r>
            <a:rPr lang="en-BZ" sz="2400" b="0" kern="1200" dirty="0" err="1">
              <a:latin typeface="Times New Roman" panose="02020603050405020304" pitchFamily="18" charset="0"/>
              <a:cs typeface="Times New Roman" panose="02020603050405020304" pitchFamily="18" charset="0"/>
            </a:rPr>
            <a:t>vào</a:t>
          </a:r>
          <a:r>
            <a:rPr lang="en-BZ" sz="2400" b="0" kern="1200" dirty="0">
              <a:latin typeface="Times New Roman" panose="02020603050405020304" pitchFamily="18" charset="0"/>
              <a:cs typeface="Times New Roman" panose="02020603050405020304" pitchFamily="18" charset="0"/>
            </a:rPr>
            <a:t> </a:t>
          </a:r>
          <a:r>
            <a:rPr lang="en-BZ" sz="2400" b="0" kern="1200" dirty="0" err="1">
              <a:latin typeface="Times New Roman" panose="02020603050405020304" pitchFamily="18" charset="0"/>
              <a:cs typeface="Times New Roman" panose="02020603050405020304" pitchFamily="18" charset="0"/>
            </a:rPr>
            <a:t>khung</a:t>
          </a:r>
          <a:r>
            <a:rPr lang="en-BZ" sz="2400" b="0" kern="1200" dirty="0">
              <a:latin typeface="Times New Roman" panose="02020603050405020304" pitchFamily="18" charset="0"/>
              <a:cs typeface="Times New Roman" panose="02020603050405020304" pitchFamily="18" charset="0"/>
            </a:rPr>
            <a:t> </a:t>
          </a:r>
          <a:r>
            <a:rPr lang="en-BZ" sz="2400" b="0" kern="1200" dirty="0" err="1">
              <a:latin typeface="Times New Roman" panose="02020603050405020304" pitchFamily="18" charset="0"/>
              <a:cs typeface="Times New Roman" panose="02020603050405020304" pitchFamily="18" charset="0"/>
            </a:rPr>
            <a:t>giờ</a:t>
          </a:r>
          <a:r>
            <a:rPr lang="en-BZ" sz="2400" b="0" kern="1200" dirty="0">
              <a:latin typeface="Times New Roman" panose="02020603050405020304" pitchFamily="18" charset="0"/>
              <a:cs typeface="Times New Roman" panose="02020603050405020304" pitchFamily="18" charset="0"/>
            </a:rPr>
            <a:t>.</a:t>
          </a:r>
        </a:p>
      </dsp:txBody>
      <dsp:txXfrm>
        <a:off x="61256" y="1250583"/>
        <a:ext cx="4807032" cy="1132313"/>
      </dsp:txXfrm>
    </dsp:sp>
    <dsp:sp modelId="{B4111A33-392A-4609-B265-6CE00B03D2D3}">
      <dsp:nvSpPr>
        <dsp:cNvPr id="0" name=""/>
        <dsp:cNvSpPr/>
      </dsp:nvSpPr>
      <dsp:spPr>
        <a:xfrm>
          <a:off x="0" y="2640889"/>
          <a:ext cx="4929544" cy="125482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BZ" sz="2400" b="0" kern="1200" dirty="0" err="1">
              <a:latin typeface="Times New Roman" panose="02020603050405020304" pitchFamily="18" charset="0"/>
              <a:cs typeface="Times New Roman" panose="02020603050405020304" pitchFamily="18" charset="0"/>
            </a:rPr>
            <a:t>Khi</a:t>
          </a:r>
          <a:r>
            <a:rPr lang="en-BZ" sz="2400" b="0" kern="1200" dirty="0">
              <a:latin typeface="Times New Roman" panose="02020603050405020304" pitchFamily="18" charset="0"/>
              <a:cs typeface="Times New Roman" panose="02020603050405020304" pitchFamily="18" charset="0"/>
            </a:rPr>
            <a:t> </a:t>
          </a:r>
          <a:r>
            <a:rPr lang="en-BZ" sz="2400" b="0" kern="1200" dirty="0" err="1">
              <a:latin typeface="Times New Roman" panose="02020603050405020304" pitchFamily="18" charset="0"/>
              <a:cs typeface="Times New Roman" panose="02020603050405020304" pitchFamily="18" charset="0"/>
            </a:rPr>
            <a:t>đến</a:t>
          </a:r>
          <a:r>
            <a:rPr lang="en-BZ" sz="2400" b="0" kern="1200" dirty="0">
              <a:latin typeface="Times New Roman" panose="02020603050405020304" pitchFamily="18" charset="0"/>
              <a:cs typeface="Times New Roman" panose="02020603050405020304" pitchFamily="18" charset="0"/>
            </a:rPr>
            <a:t> </a:t>
          </a:r>
          <a:r>
            <a:rPr lang="en-BZ" sz="2400" b="0" kern="1200" dirty="0" err="1">
              <a:latin typeface="Times New Roman" panose="02020603050405020304" pitchFamily="18" charset="0"/>
              <a:cs typeface="Times New Roman" panose="02020603050405020304" pitchFamily="18" charset="0"/>
            </a:rPr>
            <a:t>khung</a:t>
          </a:r>
          <a:r>
            <a:rPr lang="en-BZ" sz="2400" b="0" kern="1200" dirty="0">
              <a:latin typeface="Times New Roman" panose="02020603050405020304" pitchFamily="18" charset="0"/>
              <a:cs typeface="Times New Roman" panose="02020603050405020304" pitchFamily="18" charset="0"/>
            </a:rPr>
            <a:t> </a:t>
          </a:r>
          <a:r>
            <a:rPr lang="en-BZ" sz="2400" b="0" kern="1200" dirty="0" err="1">
              <a:latin typeface="Times New Roman" panose="02020603050405020304" pitchFamily="18" charset="0"/>
              <a:cs typeface="Times New Roman" panose="02020603050405020304" pitchFamily="18" charset="0"/>
            </a:rPr>
            <a:t>giờ</a:t>
          </a:r>
          <a:r>
            <a:rPr lang="en-BZ" sz="2400" b="0" kern="1200" dirty="0">
              <a:latin typeface="Times New Roman" panose="02020603050405020304" pitchFamily="18" charset="0"/>
              <a:cs typeface="Times New Roman" panose="02020603050405020304" pitchFamily="18" charset="0"/>
            </a:rPr>
            <a:t>, </a:t>
          </a:r>
          <a:r>
            <a:rPr lang="en-BZ" sz="2400" b="0" kern="1200" dirty="0" err="1">
              <a:latin typeface="Times New Roman" panose="02020603050405020304" pitchFamily="18" charset="0"/>
              <a:cs typeface="Times New Roman" panose="02020603050405020304" pitchFamily="18" charset="0"/>
            </a:rPr>
            <a:t>bạn</a:t>
          </a:r>
          <a:r>
            <a:rPr lang="en-BZ" sz="2400" b="0" kern="1200" dirty="0">
              <a:latin typeface="Times New Roman" panose="02020603050405020304" pitchFamily="18" charset="0"/>
              <a:cs typeface="Times New Roman" panose="02020603050405020304" pitchFamily="18" charset="0"/>
            </a:rPr>
            <a:t> </a:t>
          </a:r>
          <a:r>
            <a:rPr lang="en-BZ" sz="2400" b="0" kern="1200" dirty="0" err="1">
              <a:latin typeface="Times New Roman" panose="02020603050405020304" pitchFamily="18" charset="0"/>
              <a:cs typeface="Times New Roman" panose="02020603050405020304" pitchFamily="18" charset="0"/>
            </a:rPr>
            <a:t>phải</a:t>
          </a:r>
          <a:r>
            <a:rPr lang="en-BZ" sz="2400" b="0" kern="1200" dirty="0">
              <a:latin typeface="Times New Roman" panose="02020603050405020304" pitchFamily="18" charset="0"/>
              <a:cs typeface="Times New Roman" panose="02020603050405020304" pitchFamily="18" charset="0"/>
            </a:rPr>
            <a:t> </a:t>
          </a:r>
          <a:r>
            <a:rPr lang="en-BZ" sz="2400" b="0" kern="1200" dirty="0" err="1">
              <a:latin typeface="Times New Roman" panose="02020603050405020304" pitchFamily="18" charset="0"/>
              <a:cs typeface="Times New Roman" panose="02020603050405020304" pitchFamily="18" charset="0"/>
            </a:rPr>
            <a:t>tìm</a:t>
          </a:r>
          <a:r>
            <a:rPr lang="en-BZ" sz="2400" b="0" kern="1200" dirty="0">
              <a:latin typeface="Times New Roman" panose="02020603050405020304" pitchFamily="18" charset="0"/>
              <a:cs typeface="Times New Roman" panose="02020603050405020304" pitchFamily="18" charset="0"/>
            </a:rPr>
            <a:t> </a:t>
          </a:r>
          <a:r>
            <a:rPr lang="en-BZ" sz="2400" b="0" kern="1200" dirty="0" err="1">
              <a:latin typeface="Times New Roman" panose="02020603050405020304" pitchFamily="18" charset="0"/>
              <a:cs typeface="Times New Roman" panose="02020603050405020304" pitchFamily="18" charset="0"/>
            </a:rPr>
            <a:t>đối</a:t>
          </a:r>
          <a:r>
            <a:rPr lang="en-BZ" sz="2400" b="0" kern="1200" dirty="0">
              <a:latin typeface="Times New Roman" panose="02020603050405020304" pitchFamily="18" charset="0"/>
              <a:cs typeface="Times New Roman" panose="02020603050405020304" pitchFamily="18" charset="0"/>
            </a:rPr>
            <a:t> </a:t>
          </a:r>
          <a:r>
            <a:rPr lang="en-BZ" sz="2400" b="0" kern="1200" dirty="0" err="1">
              <a:latin typeface="Times New Roman" panose="02020603050405020304" pitchFamily="18" charset="0"/>
              <a:cs typeface="Times New Roman" panose="02020603050405020304" pitchFamily="18" charset="0"/>
            </a:rPr>
            <a:t>tác</a:t>
          </a:r>
          <a:r>
            <a:rPr lang="en-BZ" sz="2400" b="0" kern="1200" dirty="0">
              <a:latin typeface="Times New Roman" panose="02020603050405020304" pitchFamily="18" charset="0"/>
              <a:cs typeface="Times New Roman" panose="02020603050405020304" pitchFamily="18" charset="0"/>
            </a:rPr>
            <a:t> </a:t>
          </a:r>
          <a:r>
            <a:rPr lang="en-BZ" sz="2400" b="0" kern="1200" dirty="0" err="1">
              <a:latin typeface="Times New Roman" panose="02020603050405020304" pitchFamily="18" charset="0"/>
              <a:cs typeface="Times New Roman" panose="02020603050405020304" pitchFamily="18" charset="0"/>
            </a:rPr>
            <a:t>để</a:t>
          </a:r>
          <a:r>
            <a:rPr lang="en-BZ" sz="2400" b="0" kern="1200" dirty="0">
              <a:latin typeface="Times New Roman" panose="02020603050405020304" pitchFamily="18" charset="0"/>
              <a:cs typeface="Times New Roman" panose="02020603050405020304" pitchFamily="18" charset="0"/>
            </a:rPr>
            <a:t> </a:t>
          </a:r>
          <a:r>
            <a:rPr lang="en-BZ" sz="2400" b="0" kern="1200" dirty="0" err="1">
              <a:latin typeface="Times New Roman" panose="02020603050405020304" pitchFamily="18" charset="0"/>
              <a:cs typeface="Times New Roman" panose="02020603050405020304" pitchFamily="18" charset="0"/>
            </a:rPr>
            <a:t>trao</a:t>
          </a:r>
          <a:r>
            <a:rPr lang="en-BZ" sz="2400" b="0" kern="1200" dirty="0">
              <a:latin typeface="Times New Roman" panose="02020603050405020304" pitchFamily="18" charset="0"/>
              <a:cs typeface="Times New Roman" panose="02020603050405020304" pitchFamily="18" charset="0"/>
            </a:rPr>
            <a:t> </a:t>
          </a:r>
          <a:r>
            <a:rPr lang="en-BZ" sz="2400" b="0" kern="1200" dirty="0" err="1">
              <a:latin typeface="Times New Roman" panose="02020603050405020304" pitchFamily="18" charset="0"/>
              <a:cs typeface="Times New Roman" panose="02020603050405020304" pitchFamily="18" charset="0"/>
            </a:rPr>
            <a:t>đổi</a:t>
          </a:r>
          <a:r>
            <a:rPr lang="en-BZ" sz="2400" b="0" kern="1200" dirty="0">
              <a:latin typeface="Times New Roman" panose="02020603050405020304" pitchFamily="18" charset="0"/>
              <a:cs typeface="Times New Roman" panose="02020603050405020304" pitchFamily="18" charset="0"/>
            </a:rPr>
            <a:t> </a:t>
          </a:r>
          <a:r>
            <a:rPr lang="en-BZ" sz="2400" b="0" kern="1200" dirty="0" err="1">
              <a:latin typeface="Times New Roman" panose="02020603050405020304" pitchFamily="18" charset="0"/>
              <a:cs typeface="Times New Roman" panose="02020603050405020304" pitchFamily="18" charset="0"/>
            </a:rPr>
            <a:t>vấn</a:t>
          </a:r>
          <a:r>
            <a:rPr lang="en-BZ" sz="2400" b="0" kern="1200" dirty="0">
              <a:latin typeface="Times New Roman" panose="02020603050405020304" pitchFamily="18" charset="0"/>
              <a:cs typeface="Times New Roman" panose="02020603050405020304" pitchFamily="18" charset="0"/>
            </a:rPr>
            <a:t> </a:t>
          </a:r>
          <a:r>
            <a:rPr lang="en-BZ" sz="2400" b="0" kern="1200" dirty="0" err="1">
              <a:latin typeface="Times New Roman" panose="02020603050405020304" pitchFamily="18" charset="0"/>
              <a:cs typeface="Times New Roman" panose="02020603050405020304" pitchFamily="18" charset="0"/>
            </a:rPr>
            <a:t>đề</a:t>
          </a:r>
          <a:r>
            <a:rPr lang="en-BZ" sz="2400" b="0" kern="1200" dirty="0">
              <a:latin typeface="Times New Roman" panose="02020603050405020304" pitchFamily="18" charset="0"/>
              <a:cs typeface="Times New Roman" panose="02020603050405020304" pitchFamily="18" charset="0"/>
            </a:rPr>
            <a:t> </a:t>
          </a:r>
          <a:r>
            <a:rPr lang="en-BZ" sz="2400" b="0" kern="1200" dirty="0" err="1">
              <a:latin typeface="Times New Roman" panose="02020603050405020304" pitchFamily="18" charset="0"/>
              <a:cs typeface="Times New Roman" panose="02020603050405020304" pitchFamily="18" charset="0"/>
            </a:rPr>
            <a:t>mà</a:t>
          </a:r>
          <a:r>
            <a:rPr lang="en-BZ" sz="2400" b="0" kern="1200" dirty="0">
              <a:latin typeface="Times New Roman" panose="02020603050405020304" pitchFamily="18" charset="0"/>
              <a:cs typeface="Times New Roman" panose="02020603050405020304" pitchFamily="18" charset="0"/>
            </a:rPr>
            <a:t> </a:t>
          </a:r>
          <a:r>
            <a:rPr lang="en-BZ" sz="2400" b="0" kern="1200" dirty="0" err="1">
              <a:latin typeface="Times New Roman" panose="02020603050405020304" pitchFamily="18" charset="0"/>
              <a:cs typeface="Times New Roman" panose="02020603050405020304" pitchFamily="18" charset="0"/>
            </a:rPr>
            <a:t>mình</a:t>
          </a:r>
          <a:r>
            <a:rPr lang="en-BZ" sz="2400" b="0" kern="1200" dirty="0">
              <a:latin typeface="Times New Roman" panose="02020603050405020304" pitchFamily="18" charset="0"/>
              <a:cs typeface="Times New Roman" panose="02020603050405020304" pitchFamily="18" charset="0"/>
            </a:rPr>
            <a:t> </a:t>
          </a:r>
          <a:r>
            <a:rPr lang="en-BZ" sz="2400" b="0" kern="1200" dirty="0" err="1">
              <a:latin typeface="Times New Roman" panose="02020603050405020304" pitchFamily="18" charset="0"/>
              <a:cs typeface="Times New Roman" panose="02020603050405020304" pitchFamily="18" charset="0"/>
            </a:rPr>
            <a:t>biết</a:t>
          </a:r>
          <a:r>
            <a:rPr lang="en-BZ" sz="2400" b="0" kern="1200" dirty="0">
              <a:latin typeface="Times New Roman" panose="02020603050405020304" pitchFamily="18" charset="0"/>
              <a:cs typeface="Times New Roman" panose="02020603050405020304" pitchFamily="18" charset="0"/>
            </a:rPr>
            <a:t>.</a:t>
          </a:r>
        </a:p>
      </dsp:txBody>
      <dsp:txXfrm>
        <a:off x="61256" y="2702145"/>
        <a:ext cx="4807032" cy="113231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577D22-AD28-43FC-8EB4-B134A7D334C3}" type="datetimeFigureOut">
              <a:rPr lang="zh-CN" altLang="en-US" smtClean="0"/>
              <a:pPr/>
              <a:t>2024/6/29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C8EFA-96ED-4A18-B46D-8BDC030E3AF6}" type="slidenum">
              <a:rPr lang="zh-CN" altLang="en-US" smtClean="0"/>
              <a:pPr/>
              <a:t>‹#›</a:t>
            </a:fld>
            <a:endParaRPr lang="zh-CN" altLang="en-US"/>
          </a:p>
        </p:txBody>
      </p:sp>
    </p:spTree>
    <p:extLst>
      <p:ext uri="{BB962C8B-B14F-4D97-AF65-F5344CB8AC3E}">
        <p14:creationId xmlns:p14="http://schemas.microsoft.com/office/powerpoint/2010/main" val="4216364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109157-4B2C-456F-9FDA-FD573F72CD41}" type="slidenum">
              <a:rPr lang="zh-CN" altLang="en-US" smtClean="0">
                <a:solidFill>
                  <a:prstClr val="black"/>
                </a:solidFill>
                <a:latin typeface="Calibri"/>
                <a:ea typeface="宋体" panose="02010600030101010101" pitchFamily="2" charset="-122"/>
              </a:rPr>
              <a:pPr/>
              <a:t>3</a:t>
            </a:fld>
            <a:endParaRPr lang="zh-CN" altLang="en-US">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412755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ChangeArrowheads="1" noTextEdit="1"/>
          </p:cNvSpPr>
          <p:nvPr>
            <p:ph type="sldImg"/>
          </p:nvPr>
        </p:nvSpPr>
        <p:spPr>
          <a:xfrm>
            <a:off x="381000" y="685800"/>
            <a:ext cx="6096000" cy="3429000"/>
          </a:xfrm>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vi-VN">
              <a:latin typeface="Arial" panose="020B0604020202020204" pitchFamily="34" charset="0"/>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F912702-6AC6-46D6-870E-5644F24A306F}" type="slidenum">
              <a:rPr lang="en-US" altLang="vi-VN">
                <a:solidFill>
                  <a:srgbClr val="000000"/>
                </a:solidFill>
              </a:rPr>
              <a:pPr/>
              <a:t>14</a:t>
            </a:fld>
            <a:endParaRPr lang="en-US" altLang="vi-VN">
              <a:solidFill>
                <a:srgbClr val="000000"/>
              </a:solidFill>
            </a:endParaRPr>
          </a:p>
        </p:txBody>
      </p:sp>
    </p:spTree>
    <p:extLst>
      <p:ext uri="{BB962C8B-B14F-4D97-AF65-F5344CB8AC3E}">
        <p14:creationId xmlns:p14="http://schemas.microsoft.com/office/powerpoint/2010/main" val="2820965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28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28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30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14C4357-4527-4A6F-8FC0-A5E3D696D97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25886964"/>
      </p:ext>
    </p:extLst>
  </p:cSld>
  <p:clrMapOvr>
    <a:masterClrMapping/>
  </p:clrMapOvr>
  <p:transition>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F6D1EBA-6041-4BF5-8ECE-C912A55FA93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30326519"/>
      </p:ext>
    </p:extLst>
  </p:cSld>
  <p:clrMapOvr>
    <a:masterClrMapping/>
  </p:clrMapOvr>
  <p:transition>
    <p:randomBar dir="vert"/>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4C82B273-D1F6-4A9F-B39B-4CB0975525D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41675208"/>
      </p:ext>
    </p:extLst>
  </p:cSld>
  <p:clrMapOvr>
    <a:masterClrMapping/>
  </p:clrMapOvr>
  <p:transition>
    <p:randomBar dir="vert"/>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172FB2E-4EC8-4834-B1D2-76071FCAAD5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80224214"/>
      </p:ext>
    </p:extLst>
  </p:cSld>
  <p:clrMapOvr>
    <a:masterClrMapping/>
  </p:clrMapOvr>
  <p:transition>
    <p:randomBar dir="vert"/>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1ADDCB5-33A6-452D-A1F1-9622C8FF3C4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27254495"/>
      </p:ext>
    </p:extLst>
  </p:cSld>
  <p:clrMapOvr>
    <a:masterClrMapping/>
  </p:clrMapOvr>
  <p:transition>
    <p:randomBar dir="vert"/>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F6D1EBA-6041-4BF5-8ECE-C912A55FA93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28989145"/>
      </p:ext>
    </p:extLst>
  </p:cSld>
  <p:clrMapOvr>
    <a:masterClrMapping/>
  </p:clrMapOvr>
  <p:transition>
    <p:randomBar dir="vert"/>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735837B-5167-4CAC-B53D-C2801750461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20034993"/>
      </p:ext>
    </p:extLst>
  </p:cSld>
  <p:clrMapOvr>
    <a:masterClrMapping/>
  </p:clrMapOvr>
  <p:transition>
    <p:randomBar dir="vert"/>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9C187384-1631-427A-8C6B-43ABBF2F17C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69196292"/>
      </p:ext>
    </p:extLst>
  </p:cSld>
  <p:clrMapOvr>
    <a:masterClrMapping/>
  </p:clrMapOvr>
  <p:transition>
    <p:randomBar dir="vert"/>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7642871"/>
      </p:ext>
    </p:extLst>
  </p:cSld>
  <p:clrMapOvr>
    <a:masterClrMapping/>
  </p:clrMapOvr>
  <p:transition>
    <p:randomBar dir="vert"/>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4633691"/>
      </p:ext>
    </p:extLst>
  </p:cSld>
  <p:clrMapOvr>
    <a:masterClrMapping/>
  </p:clrMapOvr>
  <p:transition>
    <p:randomBar dir="vert"/>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9138968"/>
      </p:ext>
    </p:extLst>
  </p:cSld>
  <p:clrMapOvr>
    <a:masterClrMapping/>
  </p:clrMapOvr>
  <p:transition>
    <p:randomBar dir="vert"/>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6890207"/>
      </p:ext>
    </p:extLst>
  </p:cSld>
  <p:clrMapOvr>
    <a:masterClrMapping/>
  </p:clrMapOvr>
  <p:transition>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735837B-5167-4CAC-B53D-C2801750461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58298917"/>
      </p:ext>
    </p:extLst>
  </p:cSld>
  <p:clrMapOvr>
    <a:masterClrMapping/>
  </p:clrMapOvr>
  <p:transition>
    <p:randomBar dir="vert"/>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5480392"/>
      </p:ext>
    </p:extLst>
  </p:cSld>
  <p:clrMapOvr>
    <a:masterClrMapping/>
  </p:clrMapOvr>
  <p:transition>
    <p:randomBar dir="vert"/>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320689"/>
      </p:ext>
    </p:extLst>
  </p:cSld>
  <p:clrMapOvr>
    <a:masterClrMapping/>
  </p:clrMapOvr>
  <p:transition>
    <p:randomBar dir="vert"/>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1643099"/>
      </p:ext>
    </p:extLst>
  </p:cSld>
  <p:clrMapOvr>
    <a:masterClrMapping/>
  </p:clrMapOvr>
  <p:transition>
    <p:randomBar dir="vert"/>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2415113"/>
      </p:ext>
    </p:extLst>
  </p:cSld>
  <p:clrMapOvr>
    <a:masterClrMapping/>
  </p:clrMapOvr>
  <p:transition>
    <p:randomBar dir="vert"/>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0691295"/>
      </p:ext>
    </p:extLst>
  </p:cSld>
  <p:clrMapOvr>
    <a:masterClrMapping/>
  </p:clrMapOvr>
  <p:transition>
    <p:randomBar dir="vert"/>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602664870"/>
      </p:ext>
    </p:extLst>
  </p:cSld>
  <p:clrMapOvr>
    <a:masterClrMapping/>
  </p:clrMapOvr>
  <p:transition>
    <p:randomBar dir="vert"/>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6462109"/>
      </p:ext>
    </p:extLst>
  </p:cSld>
  <p:clrMapOvr>
    <a:masterClrMapping/>
  </p:clrMapOvr>
  <p:transition>
    <p:randomBar dir="vert"/>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5"/>
            <a:ext cx="3357563" cy="1733551"/>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1536701" y="4005267"/>
            <a:ext cx="3357563" cy="1643062"/>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755371856"/>
      </p:ext>
    </p:extLst>
  </p:cSld>
  <p:clrMapOvr>
    <a:masterClrMapping/>
  </p:clrMapOvr>
  <p:transition>
    <p:randomBar dir="vert"/>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3" y="2895601"/>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264854506"/>
      </p:ext>
    </p:extLst>
  </p:cSld>
  <p:clrMapOvr>
    <a:masterClrMapping/>
  </p:clrMapOvr>
  <p:transition>
    <p:randomBar dir="vert"/>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2" y="2349500"/>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
        <p:nvSpPr>
          <p:cNvPr id="12" name="图片占位符 11"/>
          <p:cNvSpPr>
            <a:spLocks noGrp="1"/>
          </p:cNvSpPr>
          <p:nvPr>
            <p:ph type="pic" sz="quarter" idx="11"/>
          </p:nvPr>
        </p:nvSpPr>
        <p:spPr>
          <a:xfrm>
            <a:off x="4739200" y="2349500"/>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7873775" y="2349500"/>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4120851598"/>
      </p:ext>
    </p:extLst>
  </p:cSld>
  <p:clrMapOvr>
    <a:masterClrMapping/>
  </p:clrMapOvr>
  <p:transition>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9C187384-1631-427A-8C6B-43ABBF2F17C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64585017"/>
      </p:ext>
    </p:extLst>
  </p:cSld>
  <p:clrMapOvr>
    <a:masterClrMapping/>
  </p:clrMapOvr>
  <p:transition>
    <p:randomBar dir="vert"/>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40" y="1882722"/>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15423333"/>
      </p:ext>
    </p:extLst>
  </p:cSld>
  <p:clrMapOvr>
    <a:masterClrMapping/>
  </p:clrMapOvr>
  <p:transition>
    <p:randomBar dir="vert"/>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8" y="1840521"/>
            <a:ext cx="2240221" cy="2330858"/>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6610488" y="1840521"/>
            <a:ext cx="2240221" cy="2330858"/>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485857089"/>
      </p:ext>
    </p:extLst>
  </p:cSld>
  <p:clrMapOvr>
    <a:masterClrMapping/>
  </p:clrMapOvr>
  <p:transition>
    <p:randomBar dir="vert"/>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8" y="1886745"/>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926635108"/>
      </p:ext>
    </p:extLst>
  </p:cSld>
  <p:clrMapOvr>
    <a:masterClrMapping/>
  </p:clrMapOvr>
  <p:transition>
    <p:randomBar dir="vert"/>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a:defRPr smtClean="0">
                <a:solidFill>
                  <a:prstClr val="black">
                    <a:tint val="75000"/>
                  </a:prstClr>
                </a:solidFill>
              </a:defRPr>
            </a:lvl1pPr>
          </a:lstStyle>
          <a:p>
            <a:pPr defTabSz="913532">
              <a:defRPr/>
            </a:pPr>
            <a:fld id="{39ADED8E-4E0B-498D-B715-B157A890E4DE}" type="datetimeFigureOut">
              <a:rPr lang="zh-CN" altLang="en-US" sz="1865" smtClean="0">
                <a:cs typeface="Arial" panose="020B0604020202020204" pitchFamily="34" charset="0"/>
              </a:rPr>
              <a:pPr defTabSz="913532">
                <a:defRPr/>
              </a:pPr>
              <a:t>2024/6/29</a:t>
            </a:fld>
            <a:endParaRPr lang="zh-CN" altLang="en-US" sz="1865">
              <a:cs typeface="Arial" panose="020B0604020202020204" pitchFamily="34" charset="0"/>
            </a:endParaRPr>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a:defRPr>
                <a:solidFill>
                  <a:prstClr val="black">
                    <a:tint val="75000"/>
                  </a:prstClr>
                </a:solidFill>
              </a:defRPr>
            </a:lvl1pPr>
          </a:lstStyle>
          <a:p>
            <a:pPr defTabSz="913532">
              <a:defRPr/>
            </a:pPr>
            <a:endParaRPr lang="zh-CN" altLang="en-US" sz="1865">
              <a:cs typeface="Arial" panose="020B0604020202020204" pitchFamily="34" charset="0"/>
            </a:endParaRPr>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a:defRPr>
                <a:solidFill>
                  <a:prstClr val="black">
                    <a:tint val="75000"/>
                  </a:prstClr>
                </a:solidFill>
              </a:defRPr>
            </a:lvl1pPr>
          </a:lstStyle>
          <a:p>
            <a:pPr defTabSz="913532">
              <a:defRPr/>
            </a:pPr>
            <a:fld id="{18634F15-13D2-4C0D-99FD-67E8D2F909DD}" type="slidenum">
              <a:rPr lang="zh-CN" altLang="en-US" sz="1865" smtClean="0">
                <a:cs typeface="Arial" panose="020B0604020202020204" pitchFamily="34" charset="0"/>
              </a:rPr>
              <a:pPr defTabSz="913532">
                <a:defRPr/>
              </a:pPr>
              <a:t>‹#›</a:t>
            </a:fld>
            <a:endParaRPr lang="zh-CN" altLang="en-US" sz="1865">
              <a:cs typeface="Arial" panose="020B0604020202020204" pitchFamily="34" charset="0"/>
            </a:endParaRPr>
          </a:p>
        </p:txBody>
      </p:sp>
    </p:spTree>
    <p:extLst>
      <p:ext uri="{BB962C8B-B14F-4D97-AF65-F5344CB8AC3E}">
        <p14:creationId xmlns:p14="http://schemas.microsoft.com/office/powerpoint/2010/main" val="1426058542"/>
      </p:ext>
    </p:extLst>
  </p:cSld>
  <p:clrMapOvr>
    <a:masterClrMapping/>
  </p:clrMapOvr>
  <p:transition>
    <p:randomBar dir="vert"/>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24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2"/>
            <a:ext cx="2743200" cy="365125"/>
          </a:xfrm>
          <a:prstGeom prst="rect">
            <a:avLst/>
          </a:prstGeom>
        </p:spPr>
        <p:txBody>
          <a:bodyPr/>
          <a:lstStyle/>
          <a:p>
            <a:pPr defTabSz="913532"/>
            <a:fld id="{32BF82D2-7A68-459D-A996-9BDDA2518FA4}" type="datetimeFigureOut">
              <a:rPr lang="zh-CN" altLang="en-US" sz="1865" smtClean="0">
                <a:solidFill>
                  <a:prstClr val="black">
                    <a:tint val="75000"/>
                  </a:prstClr>
                </a:solidFill>
                <a:cs typeface="Arial" panose="020B0604020202020204" pitchFamily="34" charset="0"/>
              </a:rPr>
              <a:pPr defTabSz="913532"/>
              <a:t>2024/6/29</a:t>
            </a:fld>
            <a:endParaRPr lang="zh-CN" altLang="en-US" sz="1865">
              <a:solidFill>
                <a:prstClr val="black">
                  <a:tint val="75000"/>
                </a:prstClr>
              </a:solidFill>
              <a:cs typeface="Arial" panose="020B0604020202020204" pitchFamily="34" charset="0"/>
            </a:endParaRPr>
          </a:p>
        </p:txBody>
      </p:sp>
      <p:sp>
        <p:nvSpPr>
          <p:cNvPr id="4" name="页脚占位符 3"/>
          <p:cNvSpPr>
            <a:spLocks noGrp="1"/>
          </p:cNvSpPr>
          <p:nvPr>
            <p:ph type="ftr" sz="quarter" idx="11"/>
          </p:nvPr>
        </p:nvSpPr>
        <p:spPr>
          <a:xfrm>
            <a:off x="4038600" y="6356352"/>
            <a:ext cx="4114800" cy="365125"/>
          </a:xfrm>
          <a:prstGeom prst="rect">
            <a:avLst/>
          </a:prstGeom>
        </p:spPr>
        <p:txBody>
          <a:bodyPr/>
          <a:lstStyle/>
          <a:p>
            <a:pPr defTabSz="913532"/>
            <a:endParaRPr lang="zh-CN" altLang="en-US" sz="1865">
              <a:solidFill>
                <a:prstClr val="black">
                  <a:tint val="75000"/>
                </a:prstClr>
              </a:solidFill>
              <a:cs typeface="Arial" panose="020B0604020202020204" pitchFamily="34" charset="0"/>
            </a:endParaRPr>
          </a:p>
        </p:txBody>
      </p:sp>
      <p:sp>
        <p:nvSpPr>
          <p:cNvPr id="5" name="灯片编号占位符 4"/>
          <p:cNvSpPr>
            <a:spLocks noGrp="1"/>
          </p:cNvSpPr>
          <p:nvPr>
            <p:ph type="sldNum" sz="quarter" idx="12"/>
          </p:nvPr>
        </p:nvSpPr>
        <p:spPr>
          <a:xfrm>
            <a:off x="8610600" y="6356352"/>
            <a:ext cx="2743200" cy="365125"/>
          </a:xfrm>
          <a:prstGeom prst="rect">
            <a:avLst/>
          </a:prstGeom>
        </p:spPr>
        <p:txBody>
          <a:bodyPr/>
          <a:lstStyle/>
          <a:p>
            <a:pPr defTabSz="913532"/>
            <a:fld id="{3E01EE5D-26FB-46D5-A381-ECFB35BF1D34}" type="slidenum">
              <a:rPr lang="zh-CN" altLang="en-US" sz="1865" smtClean="0">
                <a:solidFill>
                  <a:prstClr val="black">
                    <a:tint val="75000"/>
                  </a:prstClr>
                </a:solidFill>
                <a:cs typeface="Arial" panose="020B0604020202020204" pitchFamily="34" charset="0"/>
              </a:rPr>
              <a:pPr defTabSz="913532"/>
              <a:t>‹#›</a:t>
            </a:fld>
            <a:endParaRPr lang="zh-CN" altLang="en-US" sz="1865">
              <a:solidFill>
                <a:prstClr val="black">
                  <a:tint val="75000"/>
                </a:prstClr>
              </a:solidFill>
              <a:cs typeface="Arial" panose="020B0604020202020204" pitchFamily="34" charset="0"/>
            </a:endParaRPr>
          </a:p>
        </p:txBody>
      </p:sp>
    </p:spTree>
    <p:extLst>
      <p:ext uri="{BB962C8B-B14F-4D97-AF65-F5344CB8AC3E}">
        <p14:creationId xmlns:p14="http://schemas.microsoft.com/office/powerpoint/2010/main" val="4062831752"/>
      </p:ext>
    </p:extLst>
  </p:cSld>
  <p:clrMapOvr>
    <a:masterClrMapping/>
  </p:clrMapOvr>
  <p:transition>
    <p:randomBar dir="vert"/>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2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a:defRPr>
                <a:solidFill>
                  <a:prstClr val="black">
                    <a:tint val="75000"/>
                  </a:prstClr>
                </a:solidFill>
                <a:cs typeface="+mn-cs"/>
              </a:defRPr>
            </a:lvl1pPr>
          </a:lstStyle>
          <a:p>
            <a:pPr defTabSz="913532">
              <a:defRPr/>
            </a:pPr>
            <a:fld id="{0C6303A0-9065-42AF-906A-DE1E800FE257}" type="datetimeFigureOut">
              <a:rPr lang="zh-CN" altLang="en-US" sz="1865" smtClean="0"/>
              <a:pPr defTabSz="913532">
                <a:defRPr/>
              </a:pPr>
              <a:t>2024/6/29</a:t>
            </a:fld>
            <a:endParaRPr lang="zh-CN" altLang="en-US" sz="1865"/>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a:defRPr>
                <a:solidFill>
                  <a:prstClr val="black">
                    <a:tint val="75000"/>
                  </a:prstClr>
                </a:solidFill>
                <a:cs typeface="+mn-cs"/>
              </a:defRPr>
            </a:lvl1pPr>
          </a:lstStyle>
          <a:p>
            <a:pPr defTabSz="913532">
              <a:defRPr/>
            </a:pPr>
            <a:endParaRPr lang="zh-CN" altLang="en-US" sz="1865"/>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a:defRPr>
                <a:solidFill>
                  <a:prstClr val="black">
                    <a:tint val="75000"/>
                  </a:prstClr>
                </a:solidFill>
                <a:cs typeface="+mn-cs"/>
              </a:defRPr>
            </a:lvl1pPr>
          </a:lstStyle>
          <a:p>
            <a:pPr defTabSz="913532">
              <a:defRPr/>
            </a:pPr>
            <a:fld id="{2AD3D7CA-7BD8-4738-B6AB-718737AA462A}" type="slidenum">
              <a:rPr lang="zh-CN" altLang="en-US" sz="1865" smtClean="0"/>
              <a:pPr defTabSz="913532">
                <a:defRPr/>
              </a:pPr>
              <a:t>‹#›</a:t>
            </a:fld>
            <a:endParaRPr lang="zh-CN" altLang="en-US" sz="1865"/>
          </a:p>
        </p:txBody>
      </p:sp>
    </p:spTree>
    <p:extLst>
      <p:ext uri="{BB962C8B-B14F-4D97-AF65-F5344CB8AC3E}">
        <p14:creationId xmlns:p14="http://schemas.microsoft.com/office/powerpoint/2010/main" val="1995010943"/>
      </p:ext>
    </p:extLst>
  </p:cSld>
  <p:clrMapOvr>
    <a:masterClrMapping/>
  </p:clrMapOvr>
  <p:transition>
    <p:randomBar dir="vert"/>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4951" y="1"/>
            <a:ext cx="126619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0340067"/>
      </p:ext>
    </p:extLst>
  </p:cSld>
  <p:clrMapOvr>
    <a:masterClrMapping/>
  </p:clrMapOvr>
  <p:transition>
    <p:randomBar dir="vert"/>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4949" y="3"/>
            <a:ext cx="12700001" cy="687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3793029"/>
      </p:ext>
    </p:extLst>
  </p:cSld>
  <p:clrMapOvr>
    <a:masterClrMapping/>
  </p:clrMapOvr>
  <p:transition>
    <p:randomBar dir="vert"/>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267" y="-455612"/>
            <a:ext cx="14293851" cy="774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3753340"/>
      </p:ext>
    </p:extLst>
  </p:cSld>
  <p:clrMapOvr>
    <a:masterClrMapping/>
  </p:clrMapOvr>
  <p:transition>
    <p:randomBar dir="vert"/>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2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3532">
              <a:defRPr/>
            </a:pPr>
            <a:fld id="{3ACFC516-0EBD-4852-9DFD-FFC809B16810}" type="datetimeFigureOut">
              <a:rPr lang="zh-CN" altLang="en-US" sz="1865" smtClean="0"/>
              <a:pPr defTabSz="913532">
                <a:defRPr/>
              </a:pPr>
              <a:t>2024/6/29</a:t>
            </a:fld>
            <a:endParaRPr lang="zh-CN" altLang="en-US" sz="1865"/>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3532">
              <a:defRPr/>
            </a:pPr>
            <a:endParaRPr lang="zh-CN" altLang="en-US" sz="1865"/>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3532">
              <a:defRPr/>
            </a:pPr>
            <a:fld id="{855DB59F-0B7A-4009-ADD8-CBB6E0E22669}" type="slidenum">
              <a:rPr lang="zh-CN" altLang="en-US" sz="1865" smtClean="0"/>
              <a:pPr defTabSz="913532">
                <a:defRPr/>
              </a:pPr>
              <a:t>‹#›</a:t>
            </a:fld>
            <a:endParaRPr lang="zh-CN" altLang="en-US" sz="1865"/>
          </a:p>
        </p:txBody>
      </p:sp>
    </p:spTree>
    <p:extLst>
      <p:ext uri="{BB962C8B-B14F-4D97-AF65-F5344CB8AC3E}">
        <p14:creationId xmlns:p14="http://schemas.microsoft.com/office/powerpoint/2010/main" val="2645777144"/>
      </p:ext>
    </p:extLst>
  </p:cSld>
  <p:clrMapOvr>
    <a:masterClrMapping/>
  </p:clrMapOvr>
  <p:transition>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45542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773979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2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a:defRPr>
                <a:solidFill>
                  <a:prstClr val="black">
                    <a:tint val="75000"/>
                  </a:prstClr>
                </a:solidFill>
              </a:defRPr>
            </a:lvl1pPr>
          </a:lstStyle>
          <a:p>
            <a:pPr defTabSz="913532">
              <a:defRPr/>
            </a:pPr>
            <a:fld id="{233108B3-3C5F-434E-B7C6-124BB30C5988}" type="datetimeFigureOut">
              <a:rPr lang="zh-CN" altLang="en-US" sz="1865" smtClean="0">
                <a:cs typeface="Arial" panose="020B0604020202020204" pitchFamily="34" charset="0"/>
              </a:rPr>
              <a:pPr defTabSz="913532">
                <a:defRPr/>
              </a:pPr>
              <a:t>2024/6/29</a:t>
            </a:fld>
            <a:endParaRPr lang="zh-CN" altLang="en-US" sz="1865">
              <a:cs typeface="Arial" panose="020B0604020202020204" pitchFamily="34" charset="0"/>
            </a:endParaRPr>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a:defRPr>
                <a:solidFill>
                  <a:prstClr val="black">
                    <a:tint val="75000"/>
                  </a:prstClr>
                </a:solidFill>
              </a:defRPr>
            </a:lvl1pPr>
          </a:lstStyle>
          <a:p>
            <a:pPr defTabSz="913532">
              <a:defRPr/>
            </a:pPr>
            <a:endParaRPr lang="zh-CN" altLang="en-US" sz="1865">
              <a:cs typeface="Arial" panose="020B0604020202020204" pitchFamily="34" charset="0"/>
            </a:endParaRPr>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a:defRPr>
                <a:solidFill>
                  <a:prstClr val="black">
                    <a:tint val="75000"/>
                  </a:prstClr>
                </a:solidFill>
              </a:defRPr>
            </a:lvl1pPr>
          </a:lstStyle>
          <a:p>
            <a:pPr defTabSz="913532">
              <a:defRPr/>
            </a:pPr>
            <a:fld id="{0FCC38CE-CFED-41E2-93E2-A213294AFB8B}" type="slidenum">
              <a:rPr lang="zh-CN" altLang="en-US" sz="1865" smtClean="0">
                <a:cs typeface="Arial" panose="020B0604020202020204" pitchFamily="34" charset="0"/>
              </a:rPr>
              <a:pPr defTabSz="913532">
                <a:defRPr/>
              </a:pPr>
              <a:t>‹#›</a:t>
            </a:fld>
            <a:endParaRPr lang="zh-CN" altLang="en-US" sz="1865">
              <a:cs typeface="Arial" panose="020B0604020202020204" pitchFamily="34" charset="0"/>
            </a:endParaRPr>
          </a:p>
        </p:txBody>
      </p:sp>
    </p:spTree>
    <p:extLst>
      <p:ext uri="{BB962C8B-B14F-4D97-AF65-F5344CB8AC3E}">
        <p14:creationId xmlns:p14="http://schemas.microsoft.com/office/powerpoint/2010/main" val="998246131"/>
      </p:ext>
    </p:extLst>
  </p:cSld>
  <p:clrMapOvr>
    <a:masterClrMapping/>
  </p:clrMapOvr>
  <p:transition>
    <p:randomBar dir="vert"/>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2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5" y="6042027"/>
            <a:ext cx="911225"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defTabSz="1218072">
              <a:defRPr/>
            </a:pPr>
            <a:fld id="{DD22C65B-FAC9-421A-9391-569306C0644A}" type="datetimeFigureOut">
              <a:rPr lang="zh-CN" altLang="en-US" smtClean="0">
                <a:cs typeface="Arial" panose="020B0604020202020204" pitchFamily="34" charset="0"/>
              </a:rPr>
              <a:pPr defTabSz="1218072">
                <a:defRPr/>
              </a:pPr>
              <a:t>2024/6/29</a:t>
            </a:fld>
            <a:endParaRPr lang="zh-CN" altLang="en-US">
              <a:cs typeface="Arial" panose="020B0604020202020204" pitchFamily="34" charset="0"/>
            </a:endParaRPr>
          </a:p>
        </p:txBody>
      </p:sp>
      <p:sp>
        <p:nvSpPr>
          <p:cNvPr id="3" name="页脚占位符 3"/>
          <p:cNvSpPr>
            <a:spLocks noGrp="1"/>
          </p:cNvSpPr>
          <p:nvPr>
            <p:ph type="ftr" sz="quarter" idx="11"/>
          </p:nvPr>
        </p:nvSpPr>
        <p:spPr>
          <a:xfrm>
            <a:off x="677863" y="6042027"/>
            <a:ext cx="6297612"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defTabSz="1218072">
              <a:defRPr/>
            </a:pPr>
            <a:endParaRPr lang="zh-CN" altLang="en-US">
              <a:cs typeface="Arial" panose="020B0604020202020204" pitchFamily="34" charset="0"/>
            </a:endParaRPr>
          </a:p>
        </p:txBody>
      </p:sp>
      <p:sp>
        <p:nvSpPr>
          <p:cNvPr id="4" name="灯片编号占位符 4"/>
          <p:cNvSpPr>
            <a:spLocks noGrp="1"/>
          </p:cNvSpPr>
          <p:nvPr>
            <p:ph type="sldNum" sz="quarter" idx="12"/>
          </p:nvPr>
        </p:nvSpPr>
        <p:spPr>
          <a:xfrm>
            <a:off x="8589963" y="6042027"/>
            <a:ext cx="684212"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defTabSz="1218072">
              <a:defRPr/>
            </a:pPr>
            <a:fld id="{BEBC0E72-BF06-4A19-B2CD-574FB1E7DA1E}" type="slidenum">
              <a:rPr lang="zh-CN" altLang="en-US" smtClean="0">
                <a:cs typeface="Arial" panose="020B0604020202020204" pitchFamily="34" charset="0"/>
              </a:rPr>
              <a:pPr defTabSz="1218072">
                <a:defRPr/>
              </a:pPr>
              <a:t>‹#›</a:t>
            </a:fld>
            <a:endParaRPr lang="zh-CN" altLang="en-US">
              <a:cs typeface="Arial" panose="020B0604020202020204" pitchFamily="34" charset="0"/>
            </a:endParaRPr>
          </a:p>
        </p:txBody>
      </p:sp>
    </p:spTree>
    <p:extLst>
      <p:ext uri="{BB962C8B-B14F-4D97-AF65-F5344CB8AC3E}">
        <p14:creationId xmlns:p14="http://schemas.microsoft.com/office/powerpoint/2010/main" val="4086542011"/>
      </p:ext>
    </p:extLst>
  </p:cSld>
  <p:clrMapOvr>
    <a:masterClrMapping/>
  </p:clrMapOvr>
  <p:transition>
    <p:randomBar dir="vert"/>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4950" y="1"/>
            <a:ext cx="12661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5508542"/>
      </p:ext>
    </p:extLst>
  </p:cSld>
  <p:clrMapOvr>
    <a:masterClrMapping/>
  </p:clrMapOvr>
  <p:transition>
    <p:randomBar dir="vert"/>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4951" y="0"/>
            <a:ext cx="12700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1840320"/>
      </p:ext>
    </p:extLst>
  </p:cSld>
  <p:clrMapOvr>
    <a:masterClrMapping/>
  </p:clrMapOvr>
  <p:transition>
    <p:randomBar dir="vert"/>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3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4738" y="-455613"/>
            <a:ext cx="14293851" cy="774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9700964"/>
      </p:ext>
    </p:extLst>
  </p:cSld>
  <p:clrMapOvr>
    <a:masterClrMapping/>
  </p:clrMapOvr>
  <p:transition>
    <p:randomBar dir="vert"/>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6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133" y="6041363"/>
            <a:ext cx="911939" cy="365125"/>
          </a:xfrm>
          <a:prstGeom prst="rect">
            <a:avLst/>
          </a:prstGeom>
        </p:spPr>
        <p:txBody>
          <a:bodyPr/>
          <a:lstStyle>
            <a:lvl1pPr>
              <a:defRPr smtClean="0">
                <a:solidFill>
                  <a:prstClr val="black">
                    <a:tint val="75000"/>
                  </a:prstClr>
                </a:solidFill>
              </a:defRPr>
            </a:lvl1pPr>
          </a:lstStyle>
          <a:p>
            <a:pPr defTabSz="456777">
              <a:defRPr/>
            </a:pPr>
            <a:fld id="{39ADED8E-4E0B-498D-B715-B157A890E4DE}" type="datetimeFigureOut">
              <a:rPr lang="zh-CN" altLang="en-US" smtClean="0">
                <a:cs typeface="Arial" panose="020B0604020202020204" pitchFamily="34" charset="0"/>
              </a:rPr>
              <a:pPr defTabSz="456777">
                <a:defRPr/>
              </a:pPr>
              <a:t>2024/6/29</a:t>
            </a:fld>
            <a:endParaRPr lang="zh-CN" altLang="en-US">
              <a:cs typeface="Arial" panose="020B0604020202020204" pitchFamily="34" charset="0"/>
            </a:endParaRPr>
          </a:p>
        </p:txBody>
      </p:sp>
      <p:sp>
        <p:nvSpPr>
          <p:cNvPr id="3" name="页脚占位符 3"/>
          <p:cNvSpPr>
            <a:spLocks noGrp="1"/>
          </p:cNvSpPr>
          <p:nvPr>
            <p:ph type="ftr" sz="quarter" idx="11"/>
          </p:nvPr>
        </p:nvSpPr>
        <p:spPr>
          <a:xfrm>
            <a:off x="677335" y="6041363"/>
            <a:ext cx="6297612" cy="365125"/>
          </a:xfrm>
          <a:prstGeom prst="rect">
            <a:avLst/>
          </a:prstGeom>
        </p:spPr>
        <p:txBody>
          <a:bodyPr/>
          <a:lstStyle>
            <a:lvl1pPr>
              <a:defRPr>
                <a:solidFill>
                  <a:prstClr val="black">
                    <a:tint val="75000"/>
                  </a:prstClr>
                </a:solidFill>
              </a:defRPr>
            </a:lvl1pPr>
          </a:lstStyle>
          <a:p>
            <a:pPr defTabSz="456777">
              <a:defRPr/>
            </a:pPr>
            <a:endParaRPr lang="zh-CN" altLang="en-US">
              <a:cs typeface="Arial" panose="020B0604020202020204" pitchFamily="34" charset="0"/>
            </a:endParaRPr>
          </a:p>
        </p:txBody>
      </p:sp>
      <p:sp>
        <p:nvSpPr>
          <p:cNvPr id="4" name="灯片编号占位符 4"/>
          <p:cNvSpPr>
            <a:spLocks noGrp="1"/>
          </p:cNvSpPr>
          <p:nvPr>
            <p:ph type="sldNum" sz="quarter" idx="12"/>
          </p:nvPr>
        </p:nvSpPr>
        <p:spPr>
          <a:xfrm>
            <a:off x="8590664" y="6041363"/>
            <a:ext cx="683339" cy="365125"/>
          </a:xfrm>
          <a:prstGeom prst="rect">
            <a:avLst/>
          </a:prstGeom>
        </p:spPr>
        <p:txBody>
          <a:bodyPr/>
          <a:lstStyle>
            <a:lvl1pPr>
              <a:defRPr>
                <a:solidFill>
                  <a:prstClr val="black">
                    <a:tint val="75000"/>
                  </a:prstClr>
                </a:solidFill>
              </a:defRPr>
            </a:lvl1pPr>
          </a:lstStyle>
          <a:p>
            <a:pPr defTabSz="456777">
              <a:defRPr/>
            </a:pPr>
            <a:fld id="{18634F15-13D2-4C0D-99FD-67E8D2F909DD}" type="slidenum">
              <a:rPr lang="zh-CN" altLang="en-US" smtClean="0">
                <a:cs typeface="Arial" panose="020B0604020202020204" pitchFamily="34" charset="0"/>
              </a:rPr>
              <a:pPr defTabSz="456777">
                <a:defRPr/>
              </a:pPr>
              <a:t>‹#›</a:t>
            </a:fld>
            <a:endParaRPr lang="zh-CN" altLang="en-US">
              <a:cs typeface="Arial" panose="020B0604020202020204" pitchFamily="34" charset="0"/>
            </a:endParaRPr>
          </a:p>
        </p:txBody>
      </p:sp>
    </p:spTree>
    <p:extLst>
      <p:ext uri="{BB962C8B-B14F-4D97-AF65-F5344CB8AC3E}">
        <p14:creationId xmlns:p14="http://schemas.microsoft.com/office/powerpoint/2010/main" val="1980132355"/>
      </p:ext>
    </p:extLst>
  </p:cSld>
  <p:clrMapOvr>
    <a:masterClrMapping/>
  </p:clrMapOvr>
  <p:transition>
    <p:randomBar dir="vert"/>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71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3"/>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1711805"/>
      </p:ext>
    </p:extLst>
  </p:cSld>
  <p:clrMapOvr>
    <a:masterClrMapping/>
  </p:clrMapOvr>
  <p:transition>
    <p:randomBar dir="vert"/>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7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a:defRPr smtClean="0">
                <a:solidFill>
                  <a:prstClr val="black">
                    <a:tint val="75000"/>
                  </a:prstClr>
                </a:solidFill>
              </a:defRPr>
            </a:lvl1pPr>
          </a:lstStyle>
          <a:p>
            <a:pPr defTabSz="1218072">
              <a:defRPr/>
            </a:pPr>
            <a:fld id="{39ADED8E-4E0B-498D-B715-B157A890E4DE}" type="datetimeFigureOut">
              <a:rPr lang="zh-CN" altLang="en-US" smtClean="0">
                <a:cs typeface="Arial" panose="020B0604020202020204" pitchFamily="34" charset="0"/>
              </a:rPr>
              <a:pPr defTabSz="1218072">
                <a:defRPr/>
              </a:pPr>
              <a:t>2024/6/29</a:t>
            </a:fld>
            <a:endParaRPr lang="zh-CN" altLang="en-US">
              <a:cs typeface="Arial" panose="020B0604020202020204" pitchFamily="34" charset="0"/>
            </a:endParaRPr>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a:defRPr>
                <a:solidFill>
                  <a:prstClr val="black">
                    <a:tint val="75000"/>
                  </a:prstClr>
                </a:solidFill>
              </a:defRPr>
            </a:lvl1pPr>
          </a:lstStyle>
          <a:p>
            <a:pPr defTabSz="1218072">
              <a:defRPr/>
            </a:pPr>
            <a:endParaRPr lang="zh-CN" altLang="en-US">
              <a:cs typeface="Arial" panose="020B0604020202020204" pitchFamily="34" charset="0"/>
            </a:endParaRPr>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a:defRPr>
                <a:solidFill>
                  <a:prstClr val="black">
                    <a:tint val="75000"/>
                  </a:prstClr>
                </a:solidFill>
              </a:defRPr>
            </a:lvl1pPr>
          </a:lstStyle>
          <a:p>
            <a:pPr defTabSz="1218072">
              <a:defRPr/>
            </a:pPr>
            <a:fld id="{18634F15-13D2-4C0D-99FD-67E8D2F909DD}" type="slidenum">
              <a:rPr lang="zh-CN" altLang="en-US" smtClean="0">
                <a:cs typeface="Arial" panose="020B0604020202020204" pitchFamily="34" charset="0"/>
              </a:rPr>
              <a:pPr defTabSz="1218072">
                <a:defRPr/>
              </a:pPr>
              <a:t>‹#›</a:t>
            </a:fld>
            <a:endParaRPr lang="zh-CN" altLang="en-US">
              <a:cs typeface="Arial" panose="020B0604020202020204" pitchFamily="34" charset="0"/>
            </a:endParaRPr>
          </a:p>
        </p:txBody>
      </p:sp>
    </p:spTree>
    <p:extLst>
      <p:ext uri="{BB962C8B-B14F-4D97-AF65-F5344CB8AC3E}">
        <p14:creationId xmlns:p14="http://schemas.microsoft.com/office/powerpoint/2010/main" val="601491929"/>
      </p:ext>
    </p:extLst>
  </p:cSld>
  <p:clrMapOvr>
    <a:masterClrMapping/>
  </p:clrMapOvr>
  <p:transition>
    <p:randomBar dir="vert"/>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89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2"/>
            <a:ext cx="2743200" cy="365125"/>
          </a:xfrm>
          <a:prstGeom prst="rect">
            <a:avLst/>
          </a:prstGeom>
        </p:spPr>
        <p:txBody>
          <a:bodyPr/>
          <a:lstStyle/>
          <a:p>
            <a:pPr defTabSz="1218072"/>
            <a:fld id="{32BF82D2-7A68-459D-A996-9BDDA2518FA4}" type="datetimeFigureOut">
              <a:rPr lang="zh-CN" altLang="en-US" smtClean="0">
                <a:solidFill>
                  <a:prstClr val="black">
                    <a:tint val="75000"/>
                  </a:prstClr>
                </a:solidFill>
                <a:cs typeface="Arial" panose="020B0604020202020204" pitchFamily="34" charset="0"/>
              </a:rPr>
              <a:pPr defTabSz="1218072"/>
              <a:t>2024/6/29</a:t>
            </a:fld>
            <a:endParaRPr lang="zh-CN" altLang="en-US">
              <a:solidFill>
                <a:prstClr val="black">
                  <a:tint val="75000"/>
                </a:prstClr>
              </a:solidFill>
              <a:cs typeface="Arial" panose="020B0604020202020204" pitchFamily="34" charset="0"/>
            </a:endParaRPr>
          </a:p>
        </p:txBody>
      </p:sp>
      <p:sp>
        <p:nvSpPr>
          <p:cNvPr id="4" name="页脚占位符 3"/>
          <p:cNvSpPr>
            <a:spLocks noGrp="1"/>
          </p:cNvSpPr>
          <p:nvPr>
            <p:ph type="ftr" sz="quarter" idx="11"/>
          </p:nvPr>
        </p:nvSpPr>
        <p:spPr>
          <a:xfrm>
            <a:off x="4038600" y="6356352"/>
            <a:ext cx="4114800" cy="365125"/>
          </a:xfrm>
          <a:prstGeom prst="rect">
            <a:avLst/>
          </a:prstGeom>
        </p:spPr>
        <p:txBody>
          <a:bodyPr/>
          <a:lstStyle/>
          <a:p>
            <a:pPr defTabSz="1218072"/>
            <a:endParaRPr lang="zh-CN" altLang="en-US">
              <a:solidFill>
                <a:prstClr val="black">
                  <a:tint val="75000"/>
                </a:prstClr>
              </a:solidFill>
              <a:cs typeface="Arial" panose="020B0604020202020204" pitchFamily="34" charset="0"/>
            </a:endParaRPr>
          </a:p>
        </p:txBody>
      </p:sp>
      <p:sp>
        <p:nvSpPr>
          <p:cNvPr id="5" name="灯片编号占位符 4"/>
          <p:cNvSpPr>
            <a:spLocks noGrp="1"/>
          </p:cNvSpPr>
          <p:nvPr>
            <p:ph type="sldNum" sz="quarter" idx="12"/>
          </p:nvPr>
        </p:nvSpPr>
        <p:spPr>
          <a:xfrm>
            <a:off x="8610600" y="6356352"/>
            <a:ext cx="2743200" cy="365125"/>
          </a:xfrm>
          <a:prstGeom prst="rect">
            <a:avLst/>
          </a:prstGeom>
        </p:spPr>
        <p:txBody>
          <a:bodyPr/>
          <a:lstStyle/>
          <a:p>
            <a:pPr defTabSz="1218072"/>
            <a:fld id="{3E01EE5D-26FB-46D5-A381-ECFB35BF1D34}" type="slidenum">
              <a:rPr lang="zh-CN" altLang="en-US" smtClean="0">
                <a:solidFill>
                  <a:prstClr val="black">
                    <a:tint val="75000"/>
                  </a:prstClr>
                </a:solidFill>
                <a:cs typeface="Arial" panose="020B0604020202020204" pitchFamily="34" charset="0"/>
              </a:rPr>
              <a:pPr defTabSz="1218072"/>
              <a:t>‹#›</a:t>
            </a:fld>
            <a:endParaRPr lang="zh-CN" altLang="en-US">
              <a:solidFill>
                <a:prstClr val="black">
                  <a:tint val="75000"/>
                </a:prstClr>
              </a:solidFill>
              <a:cs typeface="Arial" panose="020B0604020202020204" pitchFamily="34" charset="0"/>
            </a:endParaRPr>
          </a:p>
        </p:txBody>
      </p:sp>
    </p:spTree>
    <p:extLst>
      <p:ext uri="{BB962C8B-B14F-4D97-AF65-F5344CB8AC3E}">
        <p14:creationId xmlns:p14="http://schemas.microsoft.com/office/powerpoint/2010/main" val="1386932975"/>
      </p:ext>
    </p:extLst>
  </p:cSld>
  <p:clrMapOvr>
    <a:masterClrMapping/>
  </p:clrMapOvr>
  <p:transition>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3935220"/>
      </p:ext>
    </p:extLst>
  </p:cSld>
  <p:clrMapOvr>
    <a:masterClrMapping/>
  </p:clrMapOvr>
  <p:transition>
    <p:randomBar dir="vert"/>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9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a:defRPr>
                <a:solidFill>
                  <a:prstClr val="black">
                    <a:tint val="75000"/>
                  </a:prstClr>
                </a:solidFill>
                <a:cs typeface="+mn-cs"/>
              </a:defRPr>
            </a:lvl1pPr>
          </a:lstStyle>
          <a:p>
            <a:pPr defTabSz="1218072">
              <a:defRPr/>
            </a:pPr>
            <a:fld id="{0C6303A0-9065-42AF-906A-DE1E800FE257}" type="datetimeFigureOut">
              <a:rPr lang="zh-CN" altLang="en-US" smtClean="0"/>
              <a:pPr defTabSz="1218072">
                <a:defRPr/>
              </a:pPr>
              <a:t>2024/6/29</a:t>
            </a:fld>
            <a:endParaRPr lang="zh-CN" altLang="en-US"/>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a:defRPr>
                <a:solidFill>
                  <a:prstClr val="black">
                    <a:tint val="75000"/>
                  </a:prstClr>
                </a:solidFill>
                <a:cs typeface="+mn-cs"/>
              </a:defRPr>
            </a:lvl1pPr>
          </a:lstStyle>
          <a:p>
            <a:pPr defTabSz="1218072">
              <a:defRPr/>
            </a:pPr>
            <a:endParaRPr lang="zh-CN" altLang="en-US"/>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a:defRPr>
                <a:solidFill>
                  <a:prstClr val="black">
                    <a:tint val="75000"/>
                  </a:prstClr>
                </a:solidFill>
                <a:cs typeface="+mn-cs"/>
              </a:defRPr>
            </a:lvl1pPr>
          </a:lstStyle>
          <a:p>
            <a:pPr defTabSz="1218072">
              <a:defRPr/>
            </a:pPr>
            <a:fld id="{2AD3D7CA-7BD8-4738-B6AB-718737AA462A}" type="slidenum">
              <a:rPr lang="zh-CN" altLang="en-US" smtClean="0"/>
              <a:pPr defTabSz="1218072">
                <a:defRPr/>
              </a:pPr>
              <a:t>‹#›</a:t>
            </a:fld>
            <a:endParaRPr lang="zh-CN" altLang="en-US"/>
          </a:p>
        </p:txBody>
      </p:sp>
    </p:spTree>
    <p:extLst>
      <p:ext uri="{BB962C8B-B14F-4D97-AF65-F5344CB8AC3E}">
        <p14:creationId xmlns:p14="http://schemas.microsoft.com/office/powerpoint/2010/main" val="916270369"/>
      </p:ext>
    </p:extLst>
  </p:cSld>
  <p:clrMapOvr>
    <a:masterClrMapping/>
  </p:clrMapOvr>
  <p:transition>
    <p:randomBar dir="vert"/>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9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a:defRPr>
                <a:solidFill>
                  <a:prstClr val="black">
                    <a:tint val="75000"/>
                  </a:prstClr>
                </a:solidFill>
                <a:cs typeface="Arial" panose="020B0604020202020204" pitchFamily="34" charset="0"/>
              </a:defRPr>
            </a:lvl1pPr>
          </a:lstStyle>
          <a:p>
            <a:pPr defTabSz="1218072">
              <a:defRPr/>
            </a:pPr>
            <a:fld id="{3ACFC516-0EBD-4852-9DFD-FFC809B16810}" type="datetimeFigureOut">
              <a:rPr lang="zh-CN" altLang="en-US" smtClean="0"/>
              <a:pPr defTabSz="1218072">
                <a:defRPr/>
              </a:pPr>
              <a:t>2024/6/29</a:t>
            </a:fld>
            <a:endParaRPr lang="zh-CN" altLang="en-US"/>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a:defRPr>
                <a:solidFill>
                  <a:prstClr val="black">
                    <a:tint val="75000"/>
                  </a:prstClr>
                </a:solidFill>
                <a:cs typeface="Arial" panose="020B0604020202020204" pitchFamily="34" charset="0"/>
              </a:defRPr>
            </a:lvl1pPr>
          </a:lstStyle>
          <a:p>
            <a:pPr defTabSz="1218072">
              <a:defRPr/>
            </a:pPr>
            <a:endParaRPr lang="zh-CN" altLang="en-US"/>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a:defRPr>
                <a:solidFill>
                  <a:prstClr val="black">
                    <a:tint val="75000"/>
                  </a:prstClr>
                </a:solidFill>
                <a:cs typeface="Arial" panose="020B0604020202020204" pitchFamily="34" charset="0"/>
              </a:defRPr>
            </a:lvl1pPr>
          </a:lstStyle>
          <a:p>
            <a:pPr defTabSz="1218072">
              <a:defRPr/>
            </a:pPr>
            <a:fld id="{855DB59F-0B7A-4009-ADD8-CBB6E0E22669}" type="slidenum">
              <a:rPr lang="zh-CN" altLang="en-US" smtClean="0"/>
              <a:pPr defTabSz="1218072">
                <a:defRPr/>
              </a:pPr>
              <a:t>‹#›</a:t>
            </a:fld>
            <a:endParaRPr lang="zh-CN" altLang="en-US"/>
          </a:p>
        </p:txBody>
      </p:sp>
    </p:spTree>
    <p:extLst>
      <p:ext uri="{BB962C8B-B14F-4D97-AF65-F5344CB8AC3E}">
        <p14:creationId xmlns:p14="http://schemas.microsoft.com/office/powerpoint/2010/main" val="4081420912"/>
      </p:ext>
    </p:extLst>
  </p:cSld>
  <p:clrMapOvr>
    <a:masterClrMapping/>
  </p:clrMapOvr>
  <p:transition>
    <p:randomBar dir="vert"/>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9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a:defRPr>
                <a:solidFill>
                  <a:prstClr val="black">
                    <a:tint val="75000"/>
                  </a:prstClr>
                </a:solidFill>
              </a:defRPr>
            </a:lvl1pPr>
          </a:lstStyle>
          <a:p>
            <a:pPr defTabSz="1218072">
              <a:defRPr/>
            </a:pPr>
            <a:fld id="{233108B3-3C5F-434E-B7C6-124BB30C5988}" type="datetimeFigureOut">
              <a:rPr lang="zh-CN" altLang="en-US" smtClean="0">
                <a:cs typeface="Arial" panose="020B0604020202020204" pitchFamily="34" charset="0"/>
              </a:rPr>
              <a:pPr defTabSz="1218072">
                <a:defRPr/>
              </a:pPr>
              <a:t>2024/6/29</a:t>
            </a:fld>
            <a:endParaRPr lang="zh-CN" altLang="en-US">
              <a:cs typeface="Arial" panose="020B0604020202020204" pitchFamily="34" charset="0"/>
            </a:endParaRPr>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a:defRPr>
                <a:solidFill>
                  <a:prstClr val="black">
                    <a:tint val="75000"/>
                  </a:prstClr>
                </a:solidFill>
              </a:defRPr>
            </a:lvl1pPr>
          </a:lstStyle>
          <a:p>
            <a:pPr defTabSz="1218072">
              <a:defRPr/>
            </a:pPr>
            <a:endParaRPr lang="zh-CN" altLang="en-US">
              <a:cs typeface="Arial" panose="020B0604020202020204" pitchFamily="34" charset="0"/>
            </a:endParaRPr>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a:defRPr>
                <a:solidFill>
                  <a:prstClr val="black">
                    <a:tint val="75000"/>
                  </a:prstClr>
                </a:solidFill>
              </a:defRPr>
            </a:lvl1pPr>
          </a:lstStyle>
          <a:p>
            <a:pPr defTabSz="1218072">
              <a:defRPr/>
            </a:pPr>
            <a:fld id="{0FCC38CE-CFED-41E2-93E2-A213294AFB8B}" type="slidenum">
              <a:rPr lang="zh-CN" altLang="en-US" smtClean="0">
                <a:cs typeface="Arial" panose="020B0604020202020204" pitchFamily="34" charset="0"/>
              </a:rPr>
              <a:pPr defTabSz="1218072">
                <a:defRPr/>
              </a:pPr>
              <a:t>‹#›</a:t>
            </a:fld>
            <a:endParaRPr lang="zh-CN" altLang="en-US">
              <a:cs typeface="Arial" panose="020B0604020202020204" pitchFamily="34" charset="0"/>
            </a:endParaRPr>
          </a:p>
        </p:txBody>
      </p:sp>
    </p:spTree>
    <p:extLst>
      <p:ext uri="{BB962C8B-B14F-4D97-AF65-F5344CB8AC3E}">
        <p14:creationId xmlns:p14="http://schemas.microsoft.com/office/powerpoint/2010/main" val="2996544915"/>
      </p:ext>
    </p:extLst>
  </p:cSld>
  <p:clrMapOvr>
    <a:masterClrMapping/>
  </p:clrMapOvr>
  <p:transition>
    <p:randomBar dir="vert"/>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9_标题和内容">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32DA043D-39A3-4437-8A68-D8ABB9645D5B}"/>
              </a:ext>
            </a:extLst>
          </p:cNvPr>
          <p:cNvSpPr>
            <a:spLocks noGrp="1"/>
          </p:cNvSpPr>
          <p:nvPr>
            <p:ph type="dt" sz="half" idx="10"/>
          </p:nvPr>
        </p:nvSpPr>
        <p:spPr>
          <a:xfrm>
            <a:off x="7205133" y="6041363"/>
            <a:ext cx="911939" cy="365125"/>
          </a:xfrm>
          <a:prstGeom prst="rect">
            <a:avLst/>
          </a:prstGeom>
        </p:spPr>
        <p:txBody>
          <a:bodyPr/>
          <a:lstStyle>
            <a:lvl1pPr>
              <a:defRPr/>
            </a:lvl1pPr>
          </a:lstStyle>
          <a:p>
            <a:pPr defTabSz="1218072" eaLnBrk="0" fontAlgn="base" hangingPunct="0">
              <a:spcBef>
                <a:spcPct val="0"/>
              </a:spcBef>
              <a:spcAft>
                <a:spcPct val="0"/>
              </a:spcAft>
              <a:defRPr/>
            </a:pPr>
            <a:fld id="{2BCC7A12-A6F8-4B29-B1F6-EFE54D85C9A3}" type="datetimeFigureOut">
              <a:rPr lang="zh-CN" altLang="en-US" smtClean="0">
                <a:solidFill>
                  <a:prstClr val="black">
                    <a:tint val="75000"/>
                  </a:prstClr>
                </a:solidFill>
                <a:latin typeface="Arial" panose="020B0604020202020204" pitchFamily="34" charset="0"/>
                <a:cs typeface="Arial" panose="020B0604020202020204" pitchFamily="34" charset="0"/>
              </a:rPr>
              <a:pPr defTabSz="1218072" eaLnBrk="0" fontAlgn="base" hangingPunct="0">
                <a:spcBef>
                  <a:spcPct val="0"/>
                </a:spcBef>
                <a:spcAft>
                  <a:spcPct val="0"/>
                </a:spcAft>
                <a:defRPr/>
              </a:pPr>
              <a:t>2024/6/29</a:t>
            </a:fld>
            <a:endParaRPr lang="zh-CN" altLang="en-US">
              <a:solidFill>
                <a:prstClr val="black">
                  <a:tint val="75000"/>
                </a:prstClr>
              </a:solidFill>
              <a:latin typeface="Arial" panose="020B0604020202020204" pitchFamily="34" charset="0"/>
              <a:cs typeface="Arial" panose="020B0604020202020204" pitchFamily="34" charset="0"/>
            </a:endParaRPr>
          </a:p>
        </p:txBody>
      </p:sp>
      <p:sp>
        <p:nvSpPr>
          <p:cNvPr id="3" name="页脚占位符 4">
            <a:extLst>
              <a:ext uri="{FF2B5EF4-FFF2-40B4-BE49-F238E27FC236}">
                <a16:creationId xmlns:a16="http://schemas.microsoft.com/office/drawing/2014/main" id="{6139AD28-9736-4858-A52B-9152D3F05EAC}"/>
              </a:ext>
            </a:extLst>
          </p:cNvPr>
          <p:cNvSpPr>
            <a:spLocks noGrp="1"/>
          </p:cNvSpPr>
          <p:nvPr>
            <p:ph type="ftr" sz="quarter" idx="11"/>
          </p:nvPr>
        </p:nvSpPr>
        <p:spPr>
          <a:xfrm>
            <a:off x="677335" y="6041363"/>
            <a:ext cx="6297612" cy="365125"/>
          </a:xfrm>
          <a:prstGeom prst="rect">
            <a:avLst/>
          </a:prstGeom>
        </p:spPr>
        <p:txBody>
          <a:bodyPr/>
          <a:lstStyle>
            <a:lvl1pPr>
              <a:defRPr/>
            </a:lvl1pPr>
          </a:lstStyle>
          <a:p>
            <a:pPr defTabSz="1218072" eaLnBrk="0" fontAlgn="base" hangingPunct="0">
              <a:spcBef>
                <a:spcPct val="0"/>
              </a:spcBef>
              <a:spcAft>
                <a:spcPct val="0"/>
              </a:spcAft>
              <a:defRPr/>
            </a:pPr>
            <a:endParaRPr lang="zh-CN" altLang="en-US">
              <a:solidFill>
                <a:prstClr val="black">
                  <a:tint val="75000"/>
                </a:prstClr>
              </a:solidFill>
              <a:latin typeface="Arial" panose="020B0604020202020204" pitchFamily="34" charset="0"/>
              <a:cs typeface="Arial" panose="020B0604020202020204" pitchFamily="34" charset="0"/>
            </a:endParaRPr>
          </a:p>
        </p:txBody>
      </p:sp>
      <p:sp>
        <p:nvSpPr>
          <p:cNvPr id="4" name="灯片编号占位符 5">
            <a:extLst>
              <a:ext uri="{FF2B5EF4-FFF2-40B4-BE49-F238E27FC236}">
                <a16:creationId xmlns:a16="http://schemas.microsoft.com/office/drawing/2014/main" id="{5D814785-11A4-4636-9CF4-C38FD20D9094}"/>
              </a:ext>
            </a:extLst>
          </p:cNvPr>
          <p:cNvSpPr>
            <a:spLocks noGrp="1"/>
          </p:cNvSpPr>
          <p:nvPr>
            <p:ph type="sldNum" sz="quarter" idx="12"/>
          </p:nvPr>
        </p:nvSpPr>
        <p:spPr>
          <a:xfrm>
            <a:off x="8590664" y="6041363"/>
            <a:ext cx="683339" cy="365125"/>
          </a:xfrm>
          <a:prstGeom prst="rect">
            <a:avLst/>
          </a:prstGeom>
        </p:spPr>
        <p:txBody>
          <a:bodyPr/>
          <a:lstStyle>
            <a:lvl1pPr>
              <a:defRPr/>
            </a:lvl1pPr>
          </a:lstStyle>
          <a:p>
            <a:pPr defTabSz="1218072" eaLnBrk="0" fontAlgn="base" hangingPunct="0">
              <a:spcBef>
                <a:spcPct val="0"/>
              </a:spcBef>
              <a:spcAft>
                <a:spcPct val="0"/>
              </a:spcAft>
              <a:defRPr/>
            </a:pPr>
            <a:fld id="{18CB745E-AF92-4B82-9391-130056807CE7}" type="slidenum">
              <a:rPr lang="zh-CN" altLang="en-US" smtClean="0">
                <a:solidFill>
                  <a:srgbClr val="5FCBEF"/>
                </a:solidFill>
                <a:latin typeface="Arial" panose="020B0604020202020204" pitchFamily="34" charset="0"/>
                <a:cs typeface="Arial" panose="020B0604020202020204" pitchFamily="34" charset="0"/>
              </a:rPr>
              <a:pPr defTabSz="1218072" eaLnBrk="0" fontAlgn="base" hangingPunct="0">
                <a:spcBef>
                  <a:spcPct val="0"/>
                </a:spcBef>
                <a:spcAft>
                  <a:spcPct val="0"/>
                </a:spcAft>
                <a:defRPr/>
              </a:pPr>
              <a:t>‹#›</a:t>
            </a:fld>
            <a:endParaRPr lang="zh-CN" altLang="en-US">
              <a:solidFill>
                <a:srgbClr val="5FCBE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0230982"/>
      </p:ext>
    </p:extLst>
  </p:cSld>
  <p:clrMapOvr>
    <a:masterClrMapping/>
  </p:clrMapOvr>
  <p:transition spd="slow" advTm="3000">
    <p:random/>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9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133" y="6041363"/>
            <a:ext cx="911939" cy="365125"/>
          </a:xfrm>
          <a:prstGeom prst="rect">
            <a:avLst/>
          </a:prstGeom>
        </p:spPr>
        <p:txBody>
          <a:bodyPr/>
          <a:lstStyle>
            <a:lvl1pPr>
              <a:defRPr smtClean="0">
                <a:solidFill>
                  <a:prstClr val="black">
                    <a:tint val="75000"/>
                  </a:prstClr>
                </a:solidFill>
              </a:defRPr>
            </a:lvl1pPr>
          </a:lstStyle>
          <a:p>
            <a:pPr defTabSz="1218072" eaLnBrk="0" fontAlgn="base" hangingPunct="0">
              <a:spcBef>
                <a:spcPct val="0"/>
              </a:spcBef>
              <a:spcAft>
                <a:spcPct val="0"/>
              </a:spcAft>
              <a:defRPr/>
            </a:pPr>
            <a:fld id="{39ADED8E-4E0B-498D-B715-B157A890E4DE}" type="datetimeFigureOut">
              <a:rPr lang="zh-CN" altLang="en-US" smtClean="0">
                <a:latin typeface="Arial" panose="020B0604020202020204" pitchFamily="34" charset="0"/>
                <a:cs typeface="Arial" panose="020B0604020202020204" pitchFamily="34" charset="0"/>
              </a:rPr>
              <a:pPr defTabSz="1218072" eaLnBrk="0" fontAlgn="base" hangingPunct="0">
                <a:spcBef>
                  <a:spcPct val="0"/>
                </a:spcBef>
                <a:spcAft>
                  <a:spcPct val="0"/>
                </a:spcAft>
                <a:defRPr/>
              </a:pPr>
              <a:t>2024/6/29</a:t>
            </a:fld>
            <a:endParaRPr lang="zh-CN" altLang="en-US">
              <a:latin typeface="Arial" panose="020B0604020202020204" pitchFamily="34" charset="0"/>
              <a:cs typeface="Arial" panose="020B0604020202020204" pitchFamily="34" charset="0"/>
            </a:endParaRPr>
          </a:p>
        </p:txBody>
      </p:sp>
      <p:sp>
        <p:nvSpPr>
          <p:cNvPr id="3" name="页脚占位符 3"/>
          <p:cNvSpPr>
            <a:spLocks noGrp="1"/>
          </p:cNvSpPr>
          <p:nvPr>
            <p:ph type="ftr" sz="quarter" idx="11"/>
          </p:nvPr>
        </p:nvSpPr>
        <p:spPr>
          <a:xfrm>
            <a:off x="677335" y="6041363"/>
            <a:ext cx="6297612" cy="365125"/>
          </a:xfrm>
          <a:prstGeom prst="rect">
            <a:avLst/>
          </a:prstGeom>
        </p:spPr>
        <p:txBody>
          <a:bodyPr/>
          <a:lstStyle>
            <a:lvl1pPr>
              <a:defRPr>
                <a:solidFill>
                  <a:prstClr val="black">
                    <a:tint val="75000"/>
                  </a:prstClr>
                </a:solidFill>
              </a:defRPr>
            </a:lvl1pPr>
          </a:lstStyle>
          <a:p>
            <a:pPr defTabSz="1218072" eaLnBrk="0" fontAlgn="base" hangingPunct="0">
              <a:spcBef>
                <a:spcPct val="0"/>
              </a:spcBef>
              <a:spcAft>
                <a:spcPct val="0"/>
              </a:spcAft>
              <a:defRPr/>
            </a:pPr>
            <a:endParaRPr lang="zh-CN" altLang="en-US">
              <a:latin typeface="Arial" panose="020B0604020202020204" pitchFamily="34" charset="0"/>
              <a:cs typeface="Arial" panose="020B0604020202020204" pitchFamily="34" charset="0"/>
            </a:endParaRPr>
          </a:p>
        </p:txBody>
      </p:sp>
      <p:sp>
        <p:nvSpPr>
          <p:cNvPr id="4" name="灯片编号占位符 4"/>
          <p:cNvSpPr>
            <a:spLocks noGrp="1"/>
          </p:cNvSpPr>
          <p:nvPr>
            <p:ph type="sldNum" sz="quarter" idx="12"/>
          </p:nvPr>
        </p:nvSpPr>
        <p:spPr>
          <a:xfrm>
            <a:off x="8590664" y="6041363"/>
            <a:ext cx="683339" cy="365125"/>
          </a:xfrm>
          <a:prstGeom prst="rect">
            <a:avLst/>
          </a:prstGeom>
        </p:spPr>
        <p:txBody>
          <a:bodyPr/>
          <a:lstStyle>
            <a:lvl1pPr>
              <a:defRPr>
                <a:solidFill>
                  <a:prstClr val="black">
                    <a:tint val="75000"/>
                  </a:prstClr>
                </a:solidFill>
              </a:defRPr>
            </a:lvl1pPr>
          </a:lstStyle>
          <a:p>
            <a:pPr defTabSz="1218072" eaLnBrk="0" fontAlgn="base" hangingPunct="0">
              <a:spcBef>
                <a:spcPct val="0"/>
              </a:spcBef>
              <a:spcAft>
                <a:spcPct val="0"/>
              </a:spcAft>
              <a:defRPr/>
            </a:pPr>
            <a:fld id="{18634F15-13D2-4C0D-99FD-67E8D2F909DD}" type="slidenum">
              <a:rPr lang="zh-CN" altLang="en-US" smtClean="0">
                <a:latin typeface="Arial" panose="020B0604020202020204" pitchFamily="34" charset="0"/>
                <a:cs typeface="Arial" panose="020B0604020202020204" pitchFamily="34" charset="0"/>
              </a:rPr>
              <a:pPr defTabSz="1218072" eaLnBrk="0" fontAlgn="base" hangingPunct="0">
                <a:spcBef>
                  <a:spcPct val="0"/>
                </a:spcBef>
                <a:spcAft>
                  <a:spcPct val="0"/>
                </a:spcAft>
                <a:defRPr/>
              </a:pPr>
              <a:t>‹#›</a:t>
            </a:fld>
            <a:endParaRPr lang="zh-CN"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2399116"/>
      </p:ext>
    </p:extLst>
  </p:cSld>
  <p:clrMapOvr>
    <a:masterClrMapping/>
  </p:clrMapOvr>
  <p:transition>
    <p:randomBar dir="vert"/>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6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2123041"/>
      </p:ext>
    </p:extLst>
  </p:cSld>
  <p:clrMapOvr>
    <a:masterClrMapping/>
  </p:clrMapOvr>
  <p:transition spd="slow" advClick="0" advTm="4000">
    <p:comb/>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6_标题幻灯片">
    <p:bg>
      <p:bgPr>
        <a:solidFill>
          <a:schemeClr val="accent1">
            <a:lumMod val="90000"/>
            <a:lumOff val="1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8869950"/>
      </p:ext>
    </p:extLst>
  </p:cSld>
  <p:clrMapOvr>
    <a:masterClrMapping/>
  </p:clrMapOvr>
  <p:transition>
    <p:randomBar dir="vert"/>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11_标题和内容">
    <p:spTree>
      <p:nvGrpSpPr>
        <p:cNvPr id="1" name=""/>
        <p:cNvGrpSpPr/>
        <p:nvPr/>
      </p:nvGrpSpPr>
      <p:grpSpPr>
        <a:xfrm>
          <a:off x="0" y="0"/>
          <a:ext cx="0" cy="0"/>
          <a:chOff x="0" y="0"/>
          <a:chExt cx="0" cy="0"/>
        </a:xfrm>
      </p:grpSpPr>
      <p:sp>
        <p:nvSpPr>
          <p:cNvPr id="7" name="菱形 6"/>
          <p:cNvSpPr/>
          <p:nvPr userDrawn="1"/>
        </p:nvSpPr>
        <p:spPr>
          <a:xfrm>
            <a:off x="127000" y="137027"/>
            <a:ext cx="540000" cy="54000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072"/>
            <a:endParaRPr lang="zh-CN" altLang="en-US" sz="1798">
              <a:solidFill>
                <a:prstClr val="white"/>
              </a:solidFill>
            </a:endParaRPr>
          </a:p>
        </p:txBody>
      </p:sp>
      <p:sp>
        <p:nvSpPr>
          <p:cNvPr id="3" name="菱形 2"/>
          <p:cNvSpPr/>
          <p:nvPr userDrawn="1"/>
        </p:nvSpPr>
        <p:spPr>
          <a:xfrm>
            <a:off x="190500" y="137027"/>
            <a:ext cx="540000" cy="540000"/>
          </a:xfrm>
          <a:prstGeom prst="diamond">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072"/>
            <a:endParaRPr lang="zh-CN" altLang="en-US" sz="1798">
              <a:solidFill>
                <a:prstClr val="white"/>
              </a:solidFill>
            </a:endParaRPr>
          </a:p>
        </p:txBody>
      </p:sp>
    </p:spTree>
    <p:extLst>
      <p:ext uri="{BB962C8B-B14F-4D97-AF65-F5344CB8AC3E}">
        <p14:creationId xmlns:p14="http://schemas.microsoft.com/office/powerpoint/2010/main" val="901768347"/>
      </p:ext>
    </p:extLst>
  </p:cSld>
  <p:clrMapOvr>
    <a:masterClrMapping/>
  </p:clrMapOvr>
  <p:transition>
    <p:randomBar dir="vert"/>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8290969"/>
      </p:ext>
    </p:extLst>
  </p:cSld>
  <p:clrMapOvr>
    <a:masterClrMapping/>
  </p:clrMapOvr>
  <p:transition>
    <p:randomBar dir="vert"/>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userDrawn="1">
  <p:cSld name="10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a:defRPr smtClean="0">
                <a:solidFill>
                  <a:prstClr val="black">
                    <a:tint val="75000"/>
                  </a:prstClr>
                </a:solidFill>
              </a:defRPr>
            </a:lvl1pPr>
          </a:lstStyle>
          <a:p>
            <a:pPr defTabSz="913532">
              <a:defRPr/>
            </a:pPr>
            <a:fld id="{39ADED8E-4E0B-498D-B715-B157A890E4DE}" type="datetimeFigureOut">
              <a:rPr lang="zh-CN" altLang="en-US" sz="1865" smtClean="0"/>
              <a:pPr defTabSz="913532">
                <a:defRPr/>
              </a:pPr>
              <a:t>2024/6/29</a:t>
            </a:fld>
            <a:endParaRPr lang="zh-CN" altLang="en-US" sz="1865"/>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a:defRPr>
                <a:solidFill>
                  <a:prstClr val="black">
                    <a:tint val="75000"/>
                  </a:prstClr>
                </a:solidFill>
              </a:defRPr>
            </a:lvl1pPr>
          </a:lstStyle>
          <a:p>
            <a:pPr defTabSz="913532">
              <a:defRPr/>
            </a:pPr>
            <a:endParaRPr lang="zh-CN" altLang="en-US" sz="1865"/>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a:defRPr>
                <a:solidFill>
                  <a:prstClr val="black">
                    <a:tint val="75000"/>
                  </a:prstClr>
                </a:solidFill>
              </a:defRPr>
            </a:lvl1pPr>
          </a:lstStyle>
          <a:p>
            <a:pPr defTabSz="913532">
              <a:defRPr/>
            </a:pPr>
            <a:fld id="{18634F15-13D2-4C0D-99FD-67E8D2F909DD}" type="slidenum">
              <a:rPr lang="zh-CN" altLang="en-US" sz="1865" smtClean="0"/>
              <a:pPr defTabSz="913532">
                <a:defRPr/>
              </a:pPr>
              <a:t>‹#›</a:t>
            </a:fld>
            <a:endParaRPr lang="zh-CN" altLang="en-US" sz="1865"/>
          </a:p>
        </p:txBody>
      </p:sp>
    </p:spTree>
    <p:extLst>
      <p:ext uri="{BB962C8B-B14F-4D97-AF65-F5344CB8AC3E}">
        <p14:creationId xmlns:p14="http://schemas.microsoft.com/office/powerpoint/2010/main" val="97286392"/>
      </p:ext>
    </p:extLst>
  </p:cSld>
  <p:clrMapOvr>
    <a:masterClrMapping/>
  </p:clrMapOvr>
  <p:transition>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8877886"/>
      </p:ext>
    </p:extLst>
  </p:cSld>
  <p:clrMapOvr>
    <a:masterClrMapping/>
  </p:clrMapOvr>
  <p:transition>
    <p:randomBar dir="vert"/>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userDrawn="1">
  <p:cSld name="123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2"/>
            <a:ext cx="2743200" cy="365125"/>
          </a:xfrm>
          <a:prstGeom prst="rect">
            <a:avLst/>
          </a:prstGeom>
        </p:spPr>
        <p:txBody>
          <a:bodyPr/>
          <a:lstStyle/>
          <a:p>
            <a:pPr defTabSz="913532"/>
            <a:fld id="{32BF82D2-7A68-459D-A996-9BDDA2518FA4}" type="datetimeFigureOut">
              <a:rPr lang="zh-CN" altLang="en-US" sz="1865" smtClean="0">
                <a:solidFill>
                  <a:prstClr val="black">
                    <a:tint val="75000"/>
                  </a:prstClr>
                </a:solidFill>
              </a:rPr>
              <a:pPr defTabSz="913532"/>
              <a:t>2024/6/29</a:t>
            </a:fld>
            <a:endParaRPr lang="zh-CN" altLang="en-US" sz="1865">
              <a:solidFill>
                <a:prstClr val="black">
                  <a:tint val="75000"/>
                </a:prstClr>
              </a:solidFill>
            </a:endParaRPr>
          </a:p>
        </p:txBody>
      </p:sp>
      <p:sp>
        <p:nvSpPr>
          <p:cNvPr id="4" name="页脚占位符 3"/>
          <p:cNvSpPr>
            <a:spLocks noGrp="1"/>
          </p:cNvSpPr>
          <p:nvPr>
            <p:ph type="ftr" sz="quarter" idx="11"/>
          </p:nvPr>
        </p:nvSpPr>
        <p:spPr>
          <a:xfrm>
            <a:off x="4038600" y="6356352"/>
            <a:ext cx="4114800" cy="365125"/>
          </a:xfrm>
          <a:prstGeom prst="rect">
            <a:avLst/>
          </a:prstGeom>
        </p:spPr>
        <p:txBody>
          <a:bodyPr/>
          <a:lstStyle/>
          <a:p>
            <a:pPr defTabSz="913532"/>
            <a:endParaRPr lang="zh-CN" altLang="en-US" sz="1865">
              <a:solidFill>
                <a:prstClr val="black">
                  <a:tint val="75000"/>
                </a:prstClr>
              </a:solidFill>
            </a:endParaRPr>
          </a:p>
        </p:txBody>
      </p:sp>
      <p:sp>
        <p:nvSpPr>
          <p:cNvPr id="5" name="灯片编号占位符 4"/>
          <p:cNvSpPr>
            <a:spLocks noGrp="1"/>
          </p:cNvSpPr>
          <p:nvPr>
            <p:ph type="sldNum" sz="quarter" idx="12"/>
          </p:nvPr>
        </p:nvSpPr>
        <p:spPr>
          <a:xfrm>
            <a:off x="8610600" y="6356352"/>
            <a:ext cx="2743200" cy="365125"/>
          </a:xfrm>
          <a:prstGeom prst="rect">
            <a:avLst/>
          </a:prstGeom>
        </p:spPr>
        <p:txBody>
          <a:bodyPr/>
          <a:lstStyle/>
          <a:p>
            <a:pPr defTabSz="913532"/>
            <a:fld id="{3E01EE5D-26FB-46D5-A381-ECFB35BF1D34}" type="slidenum">
              <a:rPr lang="zh-CN" altLang="en-US" sz="1865" smtClean="0">
                <a:solidFill>
                  <a:prstClr val="black">
                    <a:tint val="75000"/>
                  </a:prstClr>
                </a:solidFill>
              </a:rPr>
              <a:pPr defTabSz="913532"/>
              <a:t>‹#›</a:t>
            </a:fld>
            <a:endParaRPr lang="zh-CN" altLang="en-US" sz="1865">
              <a:solidFill>
                <a:prstClr val="black">
                  <a:tint val="75000"/>
                </a:prstClr>
              </a:solidFill>
            </a:endParaRPr>
          </a:p>
        </p:txBody>
      </p:sp>
    </p:spTree>
    <p:extLst>
      <p:ext uri="{BB962C8B-B14F-4D97-AF65-F5344CB8AC3E}">
        <p14:creationId xmlns:p14="http://schemas.microsoft.com/office/powerpoint/2010/main" val="739135369"/>
      </p:ext>
    </p:extLst>
  </p:cSld>
  <p:clrMapOvr>
    <a:masterClrMapping/>
  </p:clrMapOvr>
  <p:transition>
    <p:randomBar dir="vert"/>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userDrawn="1">
  <p:cSld name="12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a:defRPr>
                <a:solidFill>
                  <a:prstClr val="black">
                    <a:tint val="75000"/>
                  </a:prstClr>
                </a:solidFill>
              </a:defRPr>
            </a:lvl1pPr>
          </a:lstStyle>
          <a:p>
            <a:pPr defTabSz="913532">
              <a:defRPr/>
            </a:pPr>
            <a:fld id="{233108B3-3C5F-434E-B7C6-124BB30C5988}" type="datetimeFigureOut">
              <a:rPr lang="zh-CN" altLang="en-US" sz="1865" smtClean="0"/>
              <a:pPr defTabSz="913532">
                <a:defRPr/>
              </a:pPr>
              <a:t>2024/6/29</a:t>
            </a:fld>
            <a:endParaRPr lang="zh-CN" altLang="en-US" sz="1865"/>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a:defRPr>
                <a:solidFill>
                  <a:prstClr val="black">
                    <a:tint val="75000"/>
                  </a:prstClr>
                </a:solidFill>
              </a:defRPr>
            </a:lvl1pPr>
          </a:lstStyle>
          <a:p>
            <a:pPr defTabSz="913532">
              <a:defRPr/>
            </a:pPr>
            <a:endParaRPr lang="zh-CN" altLang="en-US" sz="1865"/>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a:defRPr>
                <a:solidFill>
                  <a:prstClr val="black">
                    <a:tint val="75000"/>
                  </a:prstClr>
                </a:solidFill>
              </a:defRPr>
            </a:lvl1pPr>
          </a:lstStyle>
          <a:p>
            <a:pPr defTabSz="913532">
              <a:defRPr/>
            </a:pPr>
            <a:fld id="{0FCC38CE-CFED-41E2-93E2-A213294AFB8B}" type="slidenum">
              <a:rPr lang="zh-CN" altLang="en-US" sz="1865" smtClean="0"/>
              <a:pPr defTabSz="913532">
                <a:defRPr/>
              </a:pPr>
              <a:t>‹#›</a:t>
            </a:fld>
            <a:endParaRPr lang="zh-CN" altLang="en-US" sz="1865"/>
          </a:p>
        </p:txBody>
      </p:sp>
    </p:spTree>
    <p:extLst>
      <p:ext uri="{BB962C8B-B14F-4D97-AF65-F5344CB8AC3E}">
        <p14:creationId xmlns:p14="http://schemas.microsoft.com/office/powerpoint/2010/main" val="4158937407"/>
      </p:ext>
    </p:extLst>
  </p:cSld>
  <p:clrMapOvr>
    <a:masterClrMapping/>
  </p:clrMapOvr>
  <p:transition>
    <p:randomBar dir="vert"/>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12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5" y="6042027"/>
            <a:ext cx="911225"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defTabSz="1218072">
              <a:defRPr/>
            </a:pPr>
            <a:fld id="{DD22C65B-FAC9-421A-9391-569306C0644A}" type="datetimeFigureOut">
              <a:rPr lang="zh-CN" altLang="en-US" smtClean="0"/>
              <a:pPr defTabSz="1218072">
                <a:defRPr/>
              </a:pPr>
              <a:t>2024/6/29</a:t>
            </a:fld>
            <a:endParaRPr lang="zh-CN" altLang="en-US"/>
          </a:p>
        </p:txBody>
      </p:sp>
      <p:sp>
        <p:nvSpPr>
          <p:cNvPr id="3" name="页脚占位符 3"/>
          <p:cNvSpPr>
            <a:spLocks noGrp="1"/>
          </p:cNvSpPr>
          <p:nvPr>
            <p:ph type="ftr" sz="quarter" idx="11"/>
          </p:nvPr>
        </p:nvSpPr>
        <p:spPr>
          <a:xfrm>
            <a:off x="677863" y="6042027"/>
            <a:ext cx="6297612"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defTabSz="1218072">
              <a:defRPr/>
            </a:pPr>
            <a:endParaRPr lang="zh-CN" altLang="en-US"/>
          </a:p>
        </p:txBody>
      </p:sp>
      <p:sp>
        <p:nvSpPr>
          <p:cNvPr id="4" name="灯片编号占位符 4"/>
          <p:cNvSpPr>
            <a:spLocks noGrp="1"/>
          </p:cNvSpPr>
          <p:nvPr>
            <p:ph type="sldNum" sz="quarter" idx="12"/>
          </p:nvPr>
        </p:nvSpPr>
        <p:spPr>
          <a:xfrm>
            <a:off x="8589963" y="6042027"/>
            <a:ext cx="684212"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defTabSz="1218072">
              <a:defRPr/>
            </a:pPr>
            <a:fld id="{BEBC0E72-BF06-4A19-B2CD-574FB1E7DA1E}" type="slidenum">
              <a:rPr lang="zh-CN" altLang="en-US" smtClean="0"/>
              <a:pPr defTabSz="1218072">
                <a:defRPr/>
              </a:pPr>
              <a:t>‹#›</a:t>
            </a:fld>
            <a:endParaRPr lang="zh-CN" altLang="en-US"/>
          </a:p>
        </p:txBody>
      </p:sp>
    </p:spTree>
    <p:extLst>
      <p:ext uri="{BB962C8B-B14F-4D97-AF65-F5344CB8AC3E}">
        <p14:creationId xmlns:p14="http://schemas.microsoft.com/office/powerpoint/2010/main" val="3345906307"/>
      </p:ext>
    </p:extLst>
  </p:cSld>
  <p:clrMapOvr>
    <a:masterClrMapping/>
  </p:clrMapOvr>
  <p:transition>
    <p:randomBar dir="vert"/>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userDrawn="1">
  <p:cSld name="15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133" y="6041363"/>
            <a:ext cx="911939" cy="365125"/>
          </a:xfrm>
          <a:prstGeom prst="rect">
            <a:avLst/>
          </a:prstGeom>
        </p:spPr>
        <p:txBody>
          <a:bodyPr/>
          <a:lstStyle>
            <a:lvl1pPr>
              <a:defRPr smtClean="0">
                <a:solidFill>
                  <a:prstClr val="black">
                    <a:tint val="75000"/>
                  </a:prstClr>
                </a:solidFill>
              </a:defRPr>
            </a:lvl1pPr>
          </a:lstStyle>
          <a:p>
            <a:pPr defTabSz="456777">
              <a:defRPr/>
            </a:pPr>
            <a:fld id="{39ADED8E-4E0B-498D-B715-B157A890E4DE}" type="datetimeFigureOut">
              <a:rPr lang="zh-CN" altLang="en-US" smtClean="0"/>
              <a:pPr defTabSz="456777">
                <a:defRPr/>
              </a:pPr>
              <a:t>2024/6/29</a:t>
            </a:fld>
            <a:endParaRPr lang="zh-CN" altLang="en-US"/>
          </a:p>
        </p:txBody>
      </p:sp>
      <p:sp>
        <p:nvSpPr>
          <p:cNvPr id="3" name="页脚占位符 3"/>
          <p:cNvSpPr>
            <a:spLocks noGrp="1"/>
          </p:cNvSpPr>
          <p:nvPr>
            <p:ph type="ftr" sz="quarter" idx="11"/>
          </p:nvPr>
        </p:nvSpPr>
        <p:spPr>
          <a:xfrm>
            <a:off x="677335" y="6041363"/>
            <a:ext cx="6297612" cy="365125"/>
          </a:xfrm>
          <a:prstGeom prst="rect">
            <a:avLst/>
          </a:prstGeom>
        </p:spPr>
        <p:txBody>
          <a:bodyPr/>
          <a:lstStyle>
            <a:lvl1pPr>
              <a:defRPr>
                <a:solidFill>
                  <a:prstClr val="black">
                    <a:tint val="75000"/>
                  </a:prstClr>
                </a:solidFill>
              </a:defRPr>
            </a:lvl1pPr>
          </a:lstStyle>
          <a:p>
            <a:pPr defTabSz="456777">
              <a:defRPr/>
            </a:pPr>
            <a:endParaRPr lang="zh-CN" altLang="en-US"/>
          </a:p>
        </p:txBody>
      </p:sp>
      <p:sp>
        <p:nvSpPr>
          <p:cNvPr id="4" name="灯片编号占位符 4"/>
          <p:cNvSpPr>
            <a:spLocks noGrp="1"/>
          </p:cNvSpPr>
          <p:nvPr>
            <p:ph type="sldNum" sz="quarter" idx="12"/>
          </p:nvPr>
        </p:nvSpPr>
        <p:spPr>
          <a:xfrm>
            <a:off x="8590664" y="6041363"/>
            <a:ext cx="683339" cy="365125"/>
          </a:xfrm>
          <a:prstGeom prst="rect">
            <a:avLst/>
          </a:prstGeom>
        </p:spPr>
        <p:txBody>
          <a:bodyPr/>
          <a:lstStyle>
            <a:lvl1pPr>
              <a:defRPr>
                <a:solidFill>
                  <a:prstClr val="black">
                    <a:tint val="75000"/>
                  </a:prstClr>
                </a:solidFill>
              </a:defRPr>
            </a:lvl1pPr>
          </a:lstStyle>
          <a:p>
            <a:pPr defTabSz="456777">
              <a:defRPr/>
            </a:pPr>
            <a:fld id="{18634F15-13D2-4C0D-99FD-67E8D2F909DD}" type="slidenum">
              <a:rPr lang="zh-CN" altLang="en-US" smtClean="0"/>
              <a:pPr defTabSz="456777">
                <a:defRPr/>
              </a:pPr>
              <a:t>‹#›</a:t>
            </a:fld>
            <a:endParaRPr lang="zh-CN" altLang="en-US"/>
          </a:p>
        </p:txBody>
      </p:sp>
    </p:spTree>
    <p:extLst>
      <p:ext uri="{BB962C8B-B14F-4D97-AF65-F5344CB8AC3E}">
        <p14:creationId xmlns:p14="http://schemas.microsoft.com/office/powerpoint/2010/main" val="2396306728"/>
      </p:ext>
    </p:extLst>
  </p:cSld>
  <p:clrMapOvr>
    <a:masterClrMapping/>
  </p:clrMapOvr>
  <p:transition>
    <p:randomBar dir="vert"/>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userDrawn="1">
  <p:cSld name="17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a:defRPr smtClean="0">
                <a:solidFill>
                  <a:prstClr val="black">
                    <a:tint val="75000"/>
                  </a:prstClr>
                </a:solidFill>
              </a:defRPr>
            </a:lvl1pPr>
          </a:lstStyle>
          <a:p>
            <a:pPr defTabSz="1218072">
              <a:defRPr/>
            </a:pPr>
            <a:fld id="{39ADED8E-4E0B-498D-B715-B157A890E4DE}" type="datetimeFigureOut">
              <a:rPr lang="zh-CN" altLang="en-US" smtClean="0"/>
              <a:pPr defTabSz="1218072">
                <a:defRPr/>
              </a:pPr>
              <a:t>2024/6/29</a:t>
            </a:fld>
            <a:endParaRPr lang="zh-CN" altLang="en-US"/>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a:defRPr>
                <a:solidFill>
                  <a:prstClr val="black">
                    <a:tint val="75000"/>
                  </a:prstClr>
                </a:solidFill>
              </a:defRPr>
            </a:lvl1pPr>
          </a:lstStyle>
          <a:p>
            <a:pPr defTabSz="1218072">
              <a:defRPr/>
            </a:pPr>
            <a:endParaRPr lang="zh-CN" altLang="en-US"/>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a:defRPr>
                <a:solidFill>
                  <a:prstClr val="black">
                    <a:tint val="75000"/>
                  </a:prstClr>
                </a:solidFill>
              </a:defRPr>
            </a:lvl1pPr>
          </a:lstStyle>
          <a:p>
            <a:pPr defTabSz="1218072">
              <a:defRPr/>
            </a:pPr>
            <a:fld id="{18634F15-13D2-4C0D-99FD-67E8D2F909DD}" type="slidenum">
              <a:rPr lang="zh-CN" altLang="en-US" smtClean="0"/>
              <a:pPr defTabSz="1218072">
                <a:defRPr/>
              </a:pPr>
              <a:t>‹#›</a:t>
            </a:fld>
            <a:endParaRPr lang="zh-CN" altLang="en-US"/>
          </a:p>
        </p:txBody>
      </p:sp>
    </p:spTree>
    <p:extLst>
      <p:ext uri="{BB962C8B-B14F-4D97-AF65-F5344CB8AC3E}">
        <p14:creationId xmlns:p14="http://schemas.microsoft.com/office/powerpoint/2010/main" val="2876493169"/>
      </p:ext>
    </p:extLst>
  </p:cSld>
  <p:clrMapOvr>
    <a:masterClrMapping/>
  </p:clrMapOvr>
  <p:transition>
    <p:randomBar dir="vert"/>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userDrawn="1">
  <p:cSld name="188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2"/>
            <a:ext cx="2743200" cy="365125"/>
          </a:xfrm>
          <a:prstGeom prst="rect">
            <a:avLst/>
          </a:prstGeom>
        </p:spPr>
        <p:txBody>
          <a:bodyPr/>
          <a:lstStyle/>
          <a:p>
            <a:pPr defTabSz="1218072"/>
            <a:fld id="{32BF82D2-7A68-459D-A996-9BDDA2518FA4}" type="datetimeFigureOut">
              <a:rPr lang="zh-CN" altLang="en-US" smtClean="0">
                <a:solidFill>
                  <a:prstClr val="black">
                    <a:tint val="75000"/>
                  </a:prstClr>
                </a:solidFill>
              </a:rPr>
              <a:pPr defTabSz="1218072"/>
              <a:t>2024/6/29</a:t>
            </a:fld>
            <a:endParaRPr lang="zh-CN" altLang="en-US">
              <a:solidFill>
                <a:prstClr val="black">
                  <a:tint val="75000"/>
                </a:prstClr>
              </a:solidFill>
            </a:endParaRPr>
          </a:p>
        </p:txBody>
      </p:sp>
      <p:sp>
        <p:nvSpPr>
          <p:cNvPr id="4" name="页脚占位符 3"/>
          <p:cNvSpPr>
            <a:spLocks noGrp="1"/>
          </p:cNvSpPr>
          <p:nvPr>
            <p:ph type="ftr" sz="quarter" idx="11"/>
          </p:nvPr>
        </p:nvSpPr>
        <p:spPr>
          <a:xfrm>
            <a:off x="4038600" y="6356352"/>
            <a:ext cx="4114800" cy="365125"/>
          </a:xfrm>
          <a:prstGeom prst="rect">
            <a:avLst/>
          </a:prstGeom>
        </p:spPr>
        <p:txBody>
          <a:bodyPr/>
          <a:lstStyle/>
          <a:p>
            <a:pPr defTabSz="1218072"/>
            <a:endParaRPr lang="zh-CN" altLang="en-US">
              <a:solidFill>
                <a:prstClr val="black">
                  <a:tint val="75000"/>
                </a:prstClr>
              </a:solidFill>
            </a:endParaRPr>
          </a:p>
        </p:txBody>
      </p:sp>
      <p:sp>
        <p:nvSpPr>
          <p:cNvPr id="5" name="灯片编号占位符 4"/>
          <p:cNvSpPr>
            <a:spLocks noGrp="1"/>
          </p:cNvSpPr>
          <p:nvPr>
            <p:ph type="sldNum" sz="quarter" idx="12"/>
          </p:nvPr>
        </p:nvSpPr>
        <p:spPr>
          <a:xfrm>
            <a:off x="8610600" y="6356352"/>
            <a:ext cx="2743200" cy="365125"/>
          </a:xfrm>
          <a:prstGeom prst="rect">
            <a:avLst/>
          </a:prstGeom>
        </p:spPr>
        <p:txBody>
          <a:bodyPr/>
          <a:lstStyle/>
          <a:p>
            <a:pPr defTabSz="1218072"/>
            <a:fld id="{3E01EE5D-26FB-46D5-A381-ECFB35BF1D34}" type="slidenum">
              <a:rPr lang="zh-CN" altLang="en-US" smtClean="0">
                <a:solidFill>
                  <a:prstClr val="black">
                    <a:tint val="75000"/>
                  </a:prstClr>
                </a:solidFill>
              </a:rPr>
              <a:pPr defTabSz="1218072"/>
              <a:t>‹#›</a:t>
            </a:fld>
            <a:endParaRPr lang="zh-CN" altLang="en-US">
              <a:solidFill>
                <a:prstClr val="black">
                  <a:tint val="75000"/>
                </a:prstClr>
              </a:solidFill>
            </a:endParaRPr>
          </a:p>
        </p:txBody>
      </p:sp>
    </p:spTree>
    <p:extLst>
      <p:ext uri="{BB962C8B-B14F-4D97-AF65-F5344CB8AC3E}">
        <p14:creationId xmlns:p14="http://schemas.microsoft.com/office/powerpoint/2010/main" val="213443362"/>
      </p:ext>
    </p:extLst>
  </p:cSld>
  <p:clrMapOvr>
    <a:masterClrMapping/>
  </p:clrMapOvr>
  <p:transition>
    <p:randomBar dir="vert"/>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userDrawn="1">
  <p:cSld name="19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a:defRPr>
                <a:solidFill>
                  <a:prstClr val="black">
                    <a:tint val="75000"/>
                  </a:prstClr>
                </a:solidFill>
              </a:defRPr>
            </a:lvl1pPr>
          </a:lstStyle>
          <a:p>
            <a:pPr defTabSz="1218072">
              <a:defRPr/>
            </a:pPr>
            <a:fld id="{233108B3-3C5F-434E-B7C6-124BB30C5988}" type="datetimeFigureOut">
              <a:rPr lang="zh-CN" altLang="en-US" smtClean="0"/>
              <a:pPr defTabSz="1218072">
                <a:defRPr/>
              </a:pPr>
              <a:t>2024/6/29</a:t>
            </a:fld>
            <a:endParaRPr lang="zh-CN" altLang="en-US"/>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a:defRPr>
                <a:solidFill>
                  <a:prstClr val="black">
                    <a:tint val="75000"/>
                  </a:prstClr>
                </a:solidFill>
              </a:defRPr>
            </a:lvl1pPr>
          </a:lstStyle>
          <a:p>
            <a:pPr defTabSz="1218072">
              <a:defRPr/>
            </a:pPr>
            <a:endParaRPr lang="zh-CN" altLang="en-US"/>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a:defRPr>
                <a:solidFill>
                  <a:prstClr val="black">
                    <a:tint val="75000"/>
                  </a:prstClr>
                </a:solidFill>
              </a:defRPr>
            </a:lvl1pPr>
          </a:lstStyle>
          <a:p>
            <a:pPr defTabSz="1218072">
              <a:defRPr/>
            </a:pPr>
            <a:fld id="{0FCC38CE-CFED-41E2-93E2-A213294AFB8B}" type="slidenum">
              <a:rPr lang="zh-CN" altLang="en-US" smtClean="0"/>
              <a:pPr defTabSz="1218072">
                <a:defRPr/>
              </a:pPr>
              <a:t>‹#›</a:t>
            </a:fld>
            <a:endParaRPr lang="zh-CN" altLang="en-US"/>
          </a:p>
        </p:txBody>
      </p:sp>
    </p:spTree>
    <p:extLst>
      <p:ext uri="{BB962C8B-B14F-4D97-AF65-F5344CB8AC3E}">
        <p14:creationId xmlns:p14="http://schemas.microsoft.com/office/powerpoint/2010/main" val="2884961469"/>
      </p:ext>
    </p:extLst>
  </p:cSld>
  <p:clrMapOvr>
    <a:masterClrMapping/>
  </p:clrMapOvr>
  <p:transition>
    <p:randomBar dir="vert"/>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194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4"/>
            <a:ext cx="3357563" cy="1733549"/>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1536701" y="4005265"/>
            <a:ext cx="3357563" cy="1643062"/>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1071635635"/>
      </p:ext>
    </p:extLst>
  </p:cSld>
  <p:clrMapOvr>
    <a:masterClrMapping/>
  </p:clrMapOvr>
  <p:transition>
    <p:randomBar dir="vert"/>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195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2" y="2895600"/>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1674154339"/>
      </p:ext>
    </p:extLst>
  </p:cSld>
  <p:clrMapOvr>
    <a:masterClrMapping/>
  </p:clrMapOvr>
  <p:transition>
    <p:randomBar dir="vert"/>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196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1" y="2349500"/>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
        <p:nvSpPr>
          <p:cNvPr id="12" name="图片占位符 11"/>
          <p:cNvSpPr>
            <a:spLocks noGrp="1"/>
          </p:cNvSpPr>
          <p:nvPr>
            <p:ph type="pic" sz="quarter" idx="11"/>
          </p:nvPr>
        </p:nvSpPr>
        <p:spPr>
          <a:xfrm>
            <a:off x="4739200" y="2349500"/>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rtlCol="0">
            <a:noAutofit/>
          </a:bodyPr>
          <a:lstStyle/>
          <a:p>
            <a:pPr lvl="0"/>
            <a:endParaRPr lang="zh-CN" altLang="en-US" noProof="0"/>
          </a:p>
        </p:txBody>
      </p:sp>
      <p:sp>
        <p:nvSpPr>
          <p:cNvPr id="13" name="图片占位符 12"/>
          <p:cNvSpPr>
            <a:spLocks noGrp="1"/>
          </p:cNvSpPr>
          <p:nvPr>
            <p:ph type="pic" sz="quarter" idx="12"/>
          </p:nvPr>
        </p:nvSpPr>
        <p:spPr>
          <a:xfrm>
            <a:off x="7873775" y="2349500"/>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2702001351"/>
      </p:ext>
    </p:extLst>
  </p:cSld>
  <p:clrMapOvr>
    <a:masterClrMapping/>
  </p:clrMapOvr>
  <p:transition>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6068364"/>
      </p:ext>
    </p:extLst>
  </p:cSld>
  <p:clrMapOvr>
    <a:masterClrMapping/>
  </p:clrMapOvr>
  <p:transition>
    <p:randomBar dir="vert"/>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197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8" y="1882721"/>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1914335417"/>
      </p:ext>
    </p:extLst>
  </p:cSld>
  <p:clrMapOvr>
    <a:masterClrMapping/>
  </p:clrMapOvr>
  <p:transition>
    <p:randomBar dir="vert"/>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198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7" y="1840519"/>
            <a:ext cx="2240221" cy="2330858"/>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6610487" y="1840519"/>
            <a:ext cx="2240221" cy="2330858"/>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3185564785"/>
      </p:ext>
    </p:extLst>
  </p:cSld>
  <p:clrMapOvr>
    <a:masterClrMapping/>
  </p:clrMapOvr>
  <p:transition>
    <p:randomBar dir="vert"/>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199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3"/>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2049057539"/>
      </p:ext>
    </p:extLst>
  </p:cSld>
  <p:clrMapOvr>
    <a:masterClrMapping/>
  </p:clrMapOvr>
  <p:transition>
    <p:randomBar dir="vert"/>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userDrawn="1">
  <p:cSld name="20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defTabSz="913554"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C1F66C1E-8BBB-45D9-B05F-5B47EA3C5016}" type="datetimeFigureOut">
              <a:rPr lang="zh-CN" altLang="en-US"/>
              <a:pPr>
                <a:defRPr/>
              </a:pPr>
              <a:t>2024/6/29</a:t>
            </a:fld>
            <a:endParaRPr lang="zh-CN" altLang="en-US"/>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defTabSz="913554"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defTabSz="913554"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73DB09E1-0499-4349-A5DD-6FC4457040E5}" type="slidenum">
              <a:rPr lang="zh-CN" altLang="en-US"/>
              <a:pPr>
                <a:defRPr/>
              </a:pPr>
              <a:t>‹#›</a:t>
            </a:fld>
            <a:endParaRPr lang="zh-CN" altLang="en-US"/>
          </a:p>
        </p:txBody>
      </p:sp>
    </p:spTree>
    <p:extLst>
      <p:ext uri="{BB962C8B-B14F-4D97-AF65-F5344CB8AC3E}">
        <p14:creationId xmlns:p14="http://schemas.microsoft.com/office/powerpoint/2010/main" val="2010762426"/>
      </p:ext>
    </p:extLst>
  </p:cSld>
  <p:clrMapOvr>
    <a:masterClrMapping/>
  </p:clrMapOvr>
  <p:transition>
    <p:randomBar dir="vert"/>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userDrawn="1">
  <p:cSld name="21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defTabSz="913554"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644EC6E1-C519-4DBB-81AA-AE32E6245E22}" type="datetimeFigureOut">
              <a:rPr lang="zh-CN" altLang="en-US">
                <a:solidFill>
                  <a:srgbClr val="5F5F5F"/>
                </a:solidFill>
              </a:rPr>
              <a:pPr>
                <a:defRPr/>
              </a:pPr>
              <a:t>2024/6/29</a:t>
            </a:fld>
            <a:endParaRPr lang="zh-CN" altLang="en-US">
              <a:solidFill>
                <a:srgbClr val="5F5F5F"/>
              </a:solidFill>
            </a:endParaRPr>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defTabSz="913554"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zh-CN" altLang="en-US">
              <a:solidFill>
                <a:srgbClr val="5F5F5F"/>
              </a:solidFill>
            </a:endParaRPr>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defTabSz="913554"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50CE6E8A-E724-4305-BC68-4C5C9379D97B}" type="slidenum">
              <a:rPr lang="zh-CN" altLang="en-US">
                <a:solidFill>
                  <a:srgbClr val="5F5F5F"/>
                </a:solidFill>
              </a:rPr>
              <a:pPr>
                <a:defRPr/>
              </a:pPr>
              <a:t>‹#›</a:t>
            </a:fld>
            <a:endParaRPr lang="zh-CN" altLang="en-US">
              <a:solidFill>
                <a:srgbClr val="5F5F5F"/>
              </a:solidFill>
            </a:endParaRPr>
          </a:p>
        </p:txBody>
      </p:sp>
    </p:spTree>
    <p:extLst>
      <p:ext uri="{BB962C8B-B14F-4D97-AF65-F5344CB8AC3E}">
        <p14:creationId xmlns:p14="http://schemas.microsoft.com/office/powerpoint/2010/main" val="3839568538"/>
      </p:ext>
    </p:extLst>
  </p:cSld>
  <p:clrMapOvr>
    <a:masterClrMapping/>
  </p:clrMapOvr>
  <p:transition>
    <p:randomBar dir="vert"/>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userDrawn="1">
  <p:cSld name="21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2"/>
            <a:ext cx="2743200" cy="365125"/>
          </a:xfrm>
          <a:prstGeom prst="rect">
            <a:avLst/>
          </a:prstGeom>
        </p:spPr>
        <p:txBody>
          <a:bodyPr/>
          <a:lstStyle>
            <a:lvl1pPr defTabSz="913554" eaLnBrk="0" fontAlgn="base" hangingPunct="0">
              <a:spcBef>
                <a:spcPct val="0"/>
              </a:spcBef>
              <a:spcAft>
                <a:spcPct val="0"/>
              </a:spcAft>
              <a:defRPr>
                <a:solidFill>
                  <a:prstClr val="black">
                    <a:tint val="75000"/>
                  </a:prstClr>
                </a:solidFill>
                <a:latin typeface="Arial" panose="020B0604020202020204" pitchFamily="34" charset="0"/>
                <a:cs typeface="+mn-cs"/>
              </a:defRPr>
            </a:lvl1pPr>
          </a:lstStyle>
          <a:p>
            <a:pPr>
              <a:defRPr/>
            </a:pPr>
            <a:fld id="{7C80CA46-1D22-462F-922F-367BD8090FC2}" type="datetimeFigureOut">
              <a:rPr lang="zh-CN" altLang="en-US"/>
              <a:pPr>
                <a:defRPr/>
              </a:pPr>
              <a:t>2024/6/29</a:t>
            </a:fld>
            <a:endParaRPr lang="zh-CN" altLang="en-US"/>
          </a:p>
        </p:txBody>
      </p:sp>
      <p:sp>
        <p:nvSpPr>
          <p:cNvPr id="3" name="页脚占位符 3"/>
          <p:cNvSpPr>
            <a:spLocks noGrp="1"/>
          </p:cNvSpPr>
          <p:nvPr>
            <p:ph type="ftr" sz="quarter" idx="11"/>
          </p:nvPr>
        </p:nvSpPr>
        <p:spPr>
          <a:xfrm>
            <a:off x="4038600" y="6356352"/>
            <a:ext cx="4114800" cy="365125"/>
          </a:xfrm>
          <a:prstGeom prst="rect">
            <a:avLst/>
          </a:prstGeom>
        </p:spPr>
        <p:txBody>
          <a:bodyPr/>
          <a:lstStyle>
            <a:lvl1pPr defTabSz="913554" eaLnBrk="0" fontAlgn="base" hangingPunct="0">
              <a:spcBef>
                <a:spcPct val="0"/>
              </a:spcBef>
              <a:spcAft>
                <a:spcPct val="0"/>
              </a:spcAft>
              <a:defRPr>
                <a:solidFill>
                  <a:prstClr val="black">
                    <a:tint val="75000"/>
                  </a:prstClr>
                </a:solidFill>
                <a:latin typeface="Arial" panose="020B0604020202020204" pitchFamily="34" charset="0"/>
                <a:cs typeface="+mn-cs"/>
              </a:defRPr>
            </a:lvl1pPr>
          </a:lstStyle>
          <a:p>
            <a:pPr>
              <a:defRPr/>
            </a:pPr>
            <a:endParaRPr lang="zh-CN" altLang="en-US"/>
          </a:p>
        </p:txBody>
      </p:sp>
      <p:sp>
        <p:nvSpPr>
          <p:cNvPr id="4" name="灯片编号占位符 4"/>
          <p:cNvSpPr>
            <a:spLocks noGrp="1"/>
          </p:cNvSpPr>
          <p:nvPr>
            <p:ph type="sldNum" sz="quarter" idx="12"/>
          </p:nvPr>
        </p:nvSpPr>
        <p:spPr>
          <a:xfrm>
            <a:off x="8610600" y="6356352"/>
            <a:ext cx="2743200" cy="365125"/>
          </a:xfrm>
          <a:prstGeom prst="rect">
            <a:avLst/>
          </a:prstGeom>
        </p:spPr>
        <p:txBody>
          <a:bodyPr/>
          <a:lstStyle>
            <a:lvl1pPr defTabSz="913554" eaLnBrk="0" fontAlgn="base" hangingPunct="0">
              <a:spcBef>
                <a:spcPct val="0"/>
              </a:spcBef>
              <a:spcAft>
                <a:spcPct val="0"/>
              </a:spcAft>
              <a:defRPr>
                <a:solidFill>
                  <a:prstClr val="black">
                    <a:tint val="75000"/>
                  </a:prstClr>
                </a:solidFill>
                <a:latin typeface="Arial" panose="020B0604020202020204" pitchFamily="34" charset="0"/>
                <a:cs typeface="+mn-cs"/>
              </a:defRPr>
            </a:lvl1pPr>
          </a:lstStyle>
          <a:p>
            <a:pPr>
              <a:defRPr/>
            </a:pPr>
            <a:fld id="{9220B2E4-E6C1-4709-8A7F-068D425CE2F3}" type="slidenum">
              <a:rPr lang="zh-CN" altLang="en-US"/>
              <a:pPr>
                <a:defRPr/>
              </a:pPr>
              <a:t>‹#›</a:t>
            </a:fld>
            <a:endParaRPr lang="zh-CN" altLang="en-US"/>
          </a:p>
        </p:txBody>
      </p:sp>
    </p:spTree>
    <p:extLst>
      <p:ext uri="{BB962C8B-B14F-4D97-AF65-F5344CB8AC3E}">
        <p14:creationId xmlns:p14="http://schemas.microsoft.com/office/powerpoint/2010/main" val="3844186577"/>
      </p:ext>
    </p:extLst>
  </p:cSld>
  <p:clrMapOvr>
    <a:masterClrMapping/>
  </p:clrMapOvr>
  <p:transition>
    <p:randomBar dir="vert"/>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userDrawn="1">
  <p:cSld name="3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1833083"/>
      </p:ext>
    </p:extLst>
  </p:cSld>
  <p:clrMapOvr>
    <a:masterClrMapping/>
  </p:clrMapOvr>
  <p:transition spd="slow" advClick="0" advTm="0">
    <p:random/>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userDrawn="1">
  <p:cSld name="1_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7393874"/>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userDrawn="1">
  <p:cSld name="22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609600" y="6245225"/>
            <a:ext cx="2844800" cy="476250"/>
          </a:xfrm>
          <a:prstGeom prst="rect">
            <a:avLst/>
          </a:prstGeom>
        </p:spPr>
        <p:txBody>
          <a:bodyPr/>
          <a:lstStyle>
            <a:lvl1pPr>
              <a:defRPr>
                <a:solidFill>
                  <a:prstClr val="black">
                    <a:tint val="75000"/>
                  </a:prstClr>
                </a:solidFill>
              </a:defRPr>
            </a:lvl1pPr>
          </a:lstStyle>
          <a:p>
            <a:pPr>
              <a:defRPr/>
            </a:pPr>
            <a:fld id="{88F34C8F-72E3-4972-B8B1-DEDD989F7B1D}" type="datetimeFigureOut">
              <a:rPr lang="zh-CN" altLang="en-US"/>
              <a:pPr>
                <a:defRPr/>
              </a:pPr>
              <a:t>2024/6/29</a:t>
            </a:fld>
            <a:endParaRPr lang="zh-CN" altLang="en-US"/>
          </a:p>
        </p:txBody>
      </p:sp>
      <p:sp>
        <p:nvSpPr>
          <p:cNvPr id="3" name="页脚占位符 3"/>
          <p:cNvSpPr>
            <a:spLocks noGrp="1"/>
          </p:cNvSpPr>
          <p:nvPr>
            <p:ph type="ftr" sz="quarter" idx="11"/>
          </p:nvPr>
        </p:nvSpPr>
        <p:spPr>
          <a:xfrm>
            <a:off x="4165600" y="6245225"/>
            <a:ext cx="3860800" cy="476250"/>
          </a:xfrm>
          <a:prstGeom prst="rect">
            <a:avLst/>
          </a:prstGeom>
        </p:spPr>
        <p:txBody>
          <a:bodyPr/>
          <a:lstStyle>
            <a:lvl1pPr>
              <a:defRPr>
                <a:solidFill>
                  <a:prstClr val="black">
                    <a:tint val="75000"/>
                  </a:prstClr>
                </a:solidFill>
              </a:defRPr>
            </a:lvl1pPr>
          </a:lstStyle>
          <a:p>
            <a:pPr>
              <a:defRPr/>
            </a:pPr>
            <a:endParaRPr lang="zh-CN" altLang="en-US"/>
          </a:p>
        </p:txBody>
      </p:sp>
      <p:sp>
        <p:nvSpPr>
          <p:cNvPr id="4" name="灯片编号占位符 4"/>
          <p:cNvSpPr>
            <a:spLocks noGrp="1"/>
          </p:cNvSpPr>
          <p:nvPr>
            <p:ph type="sldNum" sz="quarter" idx="12"/>
          </p:nvPr>
        </p:nvSpPr>
        <p:spPr>
          <a:xfrm>
            <a:off x="8737600" y="6245225"/>
            <a:ext cx="2844800" cy="476250"/>
          </a:xfrm>
          <a:prstGeom prst="rect">
            <a:avLst/>
          </a:prstGeom>
        </p:spPr>
        <p:txBody>
          <a:bodyPr/>
          <a:lstStyle>
            <a:lvl1pPr>
              <a:defRPr>
                <a:solidFill>
                  <a:prstClr val="black">
                    <a:tint val="75000"/>
                  </a:prstClr>
                </a:solidFill>
              </a:defRPr>
            </a:lvl1pPr>
          </a:lstStyle>
          <a:p>
            <a:pPr>
              <a:defRPr/>
            </a:pPr>
            <a:fld id="{70469CD0-C520-4E49-85BC-EE4F185405EA}" type="slidenum">
              <a:rPr lang="zh-CN" altLang="en-US"/>
              <a:pPr>
                <a:defRPr/>
              </a:pPr>
              <a:t>‹#›</a:t>
            </a:fld>
            <a:endParaRPr lang="zh-CN" altLang="en-US"/>
          </a:p>
        </p:txBody>
      </p:sp>
    </p:spTree>
    <p:extLst>
      <p:ext uri="{BB962C8B-B14F-4D97-AF65-F5344CB8AC3E}">
        <p14:creationId xmlns:p14="http://schemas.microsoft.com/office/powerpoint/2010/main" val="384557473"/>
      </p:ext>
    </p:extLst>
  </p:cSld>
  <p:clrMapOvr>
    <a:masterClrMapping/>
  </p:clrMapOvr>
  <p:transition>
    <p:randomBar dir="vert"/>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userDrawn="1">
  <p:cSld name="32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2272403"/>
      </p:ext>
    </p:extLst>
  </p:cSld>
  <p:clrMapOvr>
    <a:masterClrMapping/>
  </p:clrMapOvr>
  <p:transition spd="slow" advTm="300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2993669"/>
      </p:ext>
    </p:extLst>
  </p:cSld>
  <p:clrMapOvr>
    <a:masterClrMapping/>
  </p:clrMapOvr>
  <p:transition>
    <p:randomBar dir="vert"/>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userDrawn="1">
  <p:cSld name="22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10361613" y="6130925"/>
            <a:ext cx="1146175" cy="369888"/>
          </a:xfrm>
          <a:prstGeom prst="rect">
            <a:avLst/>
          </a:prstGeom>
        </p:spPr>
        <p:txBody>
          <a:bodyPr/>
          <a:lstStyle>
            <a:lvl1pPr>
              <a:defRPr>
                <a:solidFill>
                  <a:prstClr val="black">
                    <a:tint val="75000"/>
                  </a:prstClr>
                </a:solidFill>
              </a:defRPr>
            </a:lvl1pPr>
          </a:lstStyle>
          <a:p>
            <a:pPr>
              <a:defRPr/>
            </a:pPr>
            <a:fld id="{A555B3B3-C94B-4900-8A1F-220359EE6AAD}" type="datetimeFigureOut">
              <a:rPr lang="zh-CN" altLang="en-US"/>
              <a:pPr>
                <a:defRPr/>
              </a:pPr>
              <a:t>2024/6/29</a:t>
            </a:fld>
            <a:endParaRPr lang="zh-CN" altLang="en-US"/>
          </a:p>
        </p:txBody>
      </p:sp>
      <p:sp>
        <p:nvSpPr>
          <p:cNvPr id="3" name="页脚占位符 3"/>
          <p:cNvSpPr>
            <a:spLocks noGrp="1"/>
          </p:cNvSpPr>
          <p:nvPr>
            <p:ph type="ftr" sz="quarter" idx="11"/>
          </p:nvPr>
        </p:nvSpPr>
        <p:spPr>
          <a:xfrm>
            <a:off x="2589213" y="6135688"/>
            <a:ext cx="7620000" cy="365125"/>
          </a:xfrm>
          <a:prstGeom prst="rect">
            <a:avLst/>
          </a:prstGeom>
        </p:spPr>
        <p:txBody>
          <a:bodyPr/>
          <a:lstStyle>
            <a:lvl1pPr>
              <a:defRPr>
                <a:solidFill>
                  <a:prstClr val="black">
                    <a:tint val="75000"/>
                  </a:prstClr>
                </a:solidFill>
              </a:defRPr>
            </a:lvl1pPr>
          </a:lstStyle>
          <a:p>
            <a:pPr>
              <a:defRPr/>
            </a:pPr>
            <a:endParaRPr lang="zh-CN" altLang="en-US"/>
          </a:p>
        </p:txBody>
      </p:sp>
      <p:sp>
        <p:nvSpPr>
          <p:cNvPr id="4" name="灯片编号占位符 4"/>
          <p:cNvSpPr>
            <a:spLocks noGrp="1"/>
          </p:cNvSpPr>
          <p:nvPr>
            <p:ph type="sldNum" sz="quarter" idx="12"/>
          </p:nvPr>
        </p:nvSpPr>
        <p:spPr>
          <a:xfrm>
            <a:off x="531813" y="787400"/>
            <a:ext cx="779462" cy="365125"/>
          </a:xfrm>
          <a:prstGeom prst="rect">
            <a:avLst/>
          </a:prstGeom>
        </p:spPr>
        <p:txBody>
          <a:bodyPr/>
          <a:lstStyle>
            <a:lvl1pPr>
              <a:defRPr>
                <a:solidFill>
                  <a:prstClr val="black">
                    <a:tint val="75000"/>
                  </a:prstClr>
                </a:solidFill>
              </a:defRPr>
            </a:lvl1pPr>
          </a:lstStyle>
          <a:p>
            <a:pPr>
              <a:defRPr/>
            </a:pPr>
            <a:fld id="{F72B3403-94C5-4D26-BB59-AC8DAC884A2C}" type="slidenum">
              <a:rPr lang="zh-CN" altLang="en-US"/>
              <a:pPr>
                <a:defRPr/>
              </a:pPr>
              <a:t>‹#›</a:t>
            </a:fld>
            <a:endParaRPr lang="zh-CN" altLang="en-US"/>
          </a:p>
        </p:txBody>
      </p:sp>
    </p:spTree>
    <p:extLst>
      <p:ext uri="{BB962C8B-B14F-4D97-AF65-F5344CB8AC3E}">
        <p14:creationId xmlns:p14="http://schemas.microsoft.com/office/powerpoint/2010/main" val="3689871911"/>
      </p:ext>
    </p:extLst>
  </p:cSld>
  <p:clrMapOvr>
    <a:masterClrMapping/>
  </p:clrMapOvr>
  <p:transition>
    <p:randomBar dir="vert"/>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userDrawn="1">
  <p:cSld name="39_标题和内容">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10361613" y="6130925"/>
            <a:ext cx="1146175" cy="369888"/>
          </a:xfrm>
          <a:prstGeom prst="rect">
            <a:avLst/>
          </a:prstGeom>
        </p:spPr>
        <p:txBody>
          <a:bodyPr/>
          <a:lstStyle>
            <a:lvl1pPr>
              <a:defRPr>
                <a:solidFill>
                  <a:prstClr val="black">
                    <a:tint val="75000"/>
                  </a:prstClr>
                </a:solidFill>
              </a:defRPr>
            </a:lvl1pPr>
          </a:lstStyle>
          <a:p>
            <a:pPr>
              <a:defRPr/>
            </a:pPr>
            <a:fld id="{422852A1-82BC-420A-A8F1-ADF75FD23FF1}" type="datetimeFigureOut">
              <a:rPr lang="zh-CN" altLang="en-US"/>
              <a:pPr>
                <a:defRPr/>
              </a:pPr>
              <a:t>2024/6/29</a:t>
            </a:fld>
            <a:endParaRPr lang="zh-CN" altLang="en-US"/>
          </a:p>
        </p:txBody>
      </p:sp>
      <p:sp>
        <p:nvSpPr>
          <p:cNvPr id="3" name="页脚占位符 4"/>
          <p:cNvSpPr>
            <a:spLocks noGrp="1"/>
          </p:cNvSpPr>
          <p:nvPr>
            <p:ph type="ftr" sz="quarter" idx="11"/>
          </p:nvPr>
        </p:nvSpPr>
        <p:spPr>
          <a:xfrm>
            <a:off x="2589213" y="6135688"/>
            <a:ext cx="7620000" cy="365125"/>
          </a:xfrm>
          <a:prstGeom prst="rect">
            <a:avLst/>
          </a:prstGeom>
        </p:spPr>
        <p:txBody>
          <a:bodyPr/>
          <a:lstStyle>
            <a:lvl1pPr>
              <a:defRPr>
                <a:solidFill>
                  <a:prstClr val="black">
                    <a:tint val="75000"/>
                  </a:prstClr>
                </a:solidFill>
              </a:defRPr>
            </a:lvl1pPr>
          </a:lstStyle>
          <a:p>
            <a:pPr>
              <a:defRPr/>
            </a:pPr>
            <a:endParaRPr lang="zh-CN" altLang="en-US"/>
          </a:p>
        </p:txBody>
      </p:sp>
      <p:sp>
        <p:nvSpPr>
          <p:cNvPr id="4" name="灯片编号占位符 5"/>
          <p:cNvSpPr>
            <a:spLocks noGrp="1"/>
          </p:cNvSpPr>
          <p:nvPr>
            <p:ph type="sldNum" sz="quarter" idx="12"/>
          </p:nvPr>
        </p:nvSpPr>
        <p:spPr>
          <a:xfrm>
            <a:off x="531813" y="787400"/>
            <a:ext cx="779462" cy="365125"/>
          </a:xfrm>
          <a:prstGeom prst="rect">
            <a:avLst/>
          </a:prstGeom>
        </p:spPr>
        <p:txBody>
          <a:bodyPr/>
          <a:lstStyle>
            <a:lvl1pPr>
              <a:defRPr>
                <a:solidFill>
                  <a:srgbClr val="5FCBEF"/>
                </a:solidFill>
              </a:defRPr>
            </a:lvl1pPr>
          </a:lstStyle>
          <a:p>
            <a:pPr>
              <a:defRPr/>
            </a:pPr>
            <a:fld id="{8DEF1F46-8D2F-4052-9F6A-08F3809E54A5}" type="slidenum">
              <a:rPr lang="zh-CN" altLang="en-US"/>
              <a:pPr>
                <a:defRPr/>
              </a:pPr>
              <a:t>‹#›</a:t>
            </a:fld>
            <a:endParaRPr lang="zh-CN" altLang="en-US"/>
          </a:p>
        </p:txBody>
      </p:sp>
    </p:spTree>
    <p:extLst>
      <p:ext uri="{BB962C8B-B14F-4D97-AF65-F5344CB8AC3E}">
        <p14:creationId xmlns:p14="http://schemas.microsoft.com/office/powerpoint/2010/main" val="2829003701"/>
      </p:ext>
    </p:extLst>
  </p:cSld>
  <p:clrMapOvr>
    <a:masterClrMapping/>
  </p:clrMapOvr>
  <p:transition spd="slow" advTm="3000">
    <p:random/>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userDrawn="1">
  <p:cSld name="22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eaLnBrk="0" hangingPunct="0">
              <a:spcBef>
                <a:spcPct val="0"/>
              </a:spcBef>
              <a:defRPr b="1">
                <a:solidFill>
                  <a:prstClr val="black">
                    <a:tint val="75000"/>
                  </a:prstClr>
                </a:solidFill>
                <a:latin typeface="Arial" panose="020B0604020202020204" pitchFamily="34" charset="0"/>
              </a:defRPr>
            </a:lvl1pPr>
          </a:lstStyle>
          <a:p>
            <a:pPr>
              <a:defRPr/>
            </a:pPr>
            <a:fld id="{1E24BA01-BC1B-4B94-A8AD-45563E9DE245}" type="datetimeFigureOut">
              <a:rPr lang="zh-CN" altLang="en-US"/>
              <a:pPr>
                <a:defRPr/>
              </a:pPr>
              <a:t>2024/6/29</a:t>
            </a:fld>
            <a:endParaRPr lang="zh-CN" altLang="en-US"/>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eaLnBrk="0" hangingPunct="0">
              <a:spcBef>
                <a:spcPct val="0"/>
              </a:spcBef>
              <a:defRPr b="1">
                <a:solidFill>
                  <a:prstClr val="black">
                    <a:tint val="75000"/>
                  </a:prstClr>
                </a:solidFill>
                <a:latin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eaLnBrk="0" hangingPunct="0">
              <a:spcBef>
                <a:spcPct val="0"/>
              </a:spcBef>
              <a:defRPr b="1">
                <a:solidFill>
                  <a:prstClr val="black">
                    <a:tint val="75000"/>
                  </a:prstClr>
                </a:solidFill>
                <a:latin typeface="Arial" panose="020B0604020202020204" pitchFamily="34" charset="0"/>
              </a:defRPr>
            </a:lvl1pPr>
          </a:lstStyle>
          <a:p>
            <a:pPr>
              <a:defRPr/>
            </a:pPr>
            <a:fld id="{A2D763E4-8A87-4742-9074-96AA7BC6990E}" type="slidenum">
              <a:rPr lang="zh-CN" altLang="en-US"/>
              <a:pPr>
                <a:defRPr/>
              </a:pPr>
              <a:t>‹#›</a:t>
            </a:fld>
            <a:endParaRPr lang="zh-CN" altLang="en-US"/>
          </a:p>
        </p:txBody>
      </p:sp>
    </p:spTree>
    <p:extLst>
      <p:ext uri="{BB962C8B-B14F-4D97-AF65-F5344CB8AC3E}">
        <p14:creationId xmlns:p14="http://schemas.microsoft.com/office/powerpoint/2010/main" val="1737290460"/>
      </p:ext>
    </p:extLst>
  </p:cSld>
  <p:clrMapOvr>
    <a:masterClrMapping/>
  </p:clrMapOvr>
  <p:transition>
    <p:randomBar dir="vert"/>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17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661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3666640"/>
      </p:ext>
    </p:extLst>
  </p:cSld>
  <p:clrMapOvr>
    <a:masterClrMapping/>
  </p:clrMapOvr>
  <p:transition>
    <p:randomBar dir="vert"/>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48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700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7237805"/>
      </p:ext>
    </p:extLst>
  </p:cSld>
  <p:clrMapOvr>
    <a:masterClrMapping/>
  </p:clrMapOvr>
  <p:transition>
    <p:randomBar dir="vert"/>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17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4738" y="-455613"/>
            <a:ext cx="14293851" cy="774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4122224"/>
      </p:ext>
    </p:extLst>
  </p:cSld>
  <p:clrMapOvr>
    <a:masterClrMapping/>
  </p:clrMapOvr>
  <p:transition>
    <p:randomBar dir="vert"/>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14C4357-4527-4A6F-8FC0-A5E3D696D97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1649962"/>
      </p:ext>
    </p:extLst>
  </p:cSld>
  <p:clrMapOvr>
    <a:masterClrMapping/>
  </p:clrMapOvr>
  <p:transition>
    <p:randomBar dir="vert"/>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FE2CF07-AA09-4F84-AF7C-19256C76E82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49380417"/>
      </p:ext>
    </p:extLst>
  </p:cSld>
  <p:clrMapOvr>
    <a:masterClrMapping/>
  </p:clrMapOvr>
  <p:transition>
    <p:randomBar dir="vert"/>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96516AC-313E-4608-9742-C335A814F6E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40661914"/>
      </p:ext>
    </p:extLst>
  </p:cSld>
  <p:clrMapOvr>
    <a:masterClrMapping/>
  </p:clrMapOvr>
  <p:transition>
    <p:randomBar dir="vert"/>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DF0C99E-C4F9-4DAB-AB94-365632577A0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0999156"/>
      </p:ext>
    </p:extLst>
  </p:cSld>
  <p:clrMapOvr>
    <a:masterClrMapping/>
  </p:clrMapOvr>
  <p:transition>
    <p:randomBar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6148622"/>
      </p:ext>
    </p:extLst>
  </p:cSld>
  <p:clrMapOvr>
    <a:masterClrMapping/>
  </p:clrMapOvr>
  <p:transition>
    <p:randomBar dir="vert"/>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5DDDF32A-0D3B-4C75-8DD7-AA48D6922FA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79198263"/>
      </p:ext>
    </p:extLst>
  </p:cSld>
  <p:clrMapOvr>
    <a:masterClrMapping/>
  </p:clrMapOvr>
  <p:transition>
    <p:randomBar dir="vert"/>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1043E404-FC01-4AA8-BA2C-0B43F9F465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08006230"/>
      </p:ext>
    </p:extLst>
  </p:cSld>
  <p:clrMapOvr>
    <a:masterClrMapping/>
  </p:clrMapOvr>
  <p:transition>
    <p:randomBar dir="vert"/>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4C82B273-D1F6-4A9F-B39B-4CB0975525D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2753723"/>
      </p:ext>
    </p:extLst>
  </p:cSld>
  <p:clrMapOvr>
    <a:masterClrMapping/>
  </p:clrMapOvr>
  <p:transition>
    <p:randomBar dir="vert"/>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172FB2E-4EC8-4834-B1D2-76071FCAAD5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93272336"/>
      </p:ext>
    </p:extLst>
  </p:cSld>
  <p:clrMapOvr>
    <a:masterClrMapping/>
  </p:clrMapOvr>
  <p:transition>
    <p:randomBar dir="vert"/>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1ADDCB5-33A6-452D-A1F1-9622C8FF3C4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91521686"/>
      </p:ext>
    </p:extLst>
  </p:cSld>
  <p:clrMapOvr>
    <a:masterClrMapping/>
  </p:clrMapOvr>
  <p:transition>
    <p:randomBar dir="vert"/>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F6D1EBA-6041-4BF5-8ECE-C912A55FA93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49735494"/>
      </p:ext>
    </p:extLst>
  </p:cSld>
  <p:clrMapOvr>
    <a:masterClrMapping/>
  </p:clrMapOvr>
  <p:transition>
    <p:randomBar dir="vert"/>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735837B-5167-4CAC-B53D-C2801750461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11567720"/>
      </p:ext>
    </p:extLst>
  </p:cSld>
  <p:clrMapOvr>
    <a:masterClrMapping/>
  </p:clrMapOvr>
  <p:transition>
    <p:randomBar dir="vert"/>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9C187384-1631-427A-8C6B-43ABBF2F17C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08153540"/>
      </p:ext>
    </p:extLst>
  </p:cSld>
  <p:clrMapOvr>
    <a:masterClrMapping/>
  </p:clrMapOvr>
  <p:transition>
    <p:randomBar dir="vert"/>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66214528"/>
      </p:ext>
    </p:extLst>
  </p:cSld>
  <p:clrMapOvr>
    <a:masterClrMapping/>
  </p:clrMapOvr>
  <p:transition>
    <p:randomBar dir="vert"/>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600019"/>
      </p:ext>
    </p:extLst>
  </p:cSld>
  <p:clrMapOvr>
    <a:masterClrMapping/>
  </p:clrMapOvr>
  <p:transition>
    <p:randomBar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2600990"/>
      </p:ext>
    </p:extLst>
  </p:cSld>
  <p:clrMapOvr>
    <a:masterClrMapping/>
  </p:clrMapOvr>
  <p:transition>
    <p:randomBar dir="vert"/>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5749188"/>
      </p:ext>
    </p:extLst>
  </p:cSld>
  <p:clrMapOvr>
    <a:masterClrMapping/>
  </p:clrMapOvr>
  <p:transition>
    <p:randomBar dir="vert"/>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142392"/>
      </p:ext>
    </p:extLst>
  </p:cSld>
  <p:clrMapOvr>
    <a:masterClrMapping/>
  </p:clrMapOvr>
  <p:transition>
    <p:randomBar dir="vert"/>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3165311"/>
      </p:ext>
    </p:extLst>
  </p:cSld>
  <p:clrMapOvr>
    <a:masterClrMapping/>
  </p:clrMapOvr>
  <p:transition>
    <p:randomBar dir="vert"/>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85626131"/>
      </p:ext>
    </p:extLst>
  </p:cSld>
  <p:clrMapOvr>
    <a:masterClrMapping/>
  </p:clrMapOvr>
  <p:transition>
    <p:randomBar dir="vert"/>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438413094"/>
      </p:ext>
    </p:extLst>
  </p:cSld>
  <p:clrMapOvr>
    <a:masterClrMapping/>
  </p:clrMapOvr>
  <p:transition>
    <p:randomBar dir="vert"/>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0603733"/>
      </p:ext>
    </p:extLst>
  </p:cSld>
  <p:clrMapOvr>
    <a:masterClrMapping/>
  </p:clrMapOvr>
  <p:transition>
    <p:randomBar dir="vert"/>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788731"/>
      </p:ext>
    </p:extLst>
  </p:cSld>
  <p:clrMapOvr>
    <a:masterClrMapping/>
  </p:clrMapOvr>
  <p:transition>
    <p:randomBar dir="vert"/>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784468364"/>
      </p:ext>
    </p:extLst>
  </p:cSld>
  <p:clrMapOvr>
    <a:masterClrMapping/>
  </p:clrMapOvr>
  <p:transition>
    <p:randomBar dir="vert"/>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9822598"/>
      </p:ext>
    </p:extLst>
  </p:cSld>
  <p:clrMapOvr>
    <a:masterClrMapping/>
  </p:clrMapOvr>
  <p:transition>
    <p:randomBar dir="vert"/>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4"/>
            <a:ext cx="3357563" cy="1733551"/>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1536701" y="4005266"/>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035087415"/>
      </p:ext>
    </p:extLst>
  </p:cSld>
  <p:clrMapOvr>
    <a:masterClrMapping/>
  </p:clrMapOvr>
  <p:transition>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FE2CF07-AA09-4F84-AF7C-19256C76E82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04303084"/>
      </p:ext>
    </p:extLst>
  </p:cSld>
  <p:clrMapOvr>
    <a:masterClrMapping/>
  </p:clrMapOvr>
  <p:transition>
    <p:randomBar dir="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5040013"/>
      </p:ext>
    </p:extLst>
  </p:cSld>
  <p:clrMapOvr>
    <a:masterClrMapping/>
  </p:clrMapOvr>
  <p:transition>
    <p:randomBar dir="vert"/>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2" y="2895601"/>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782888565"/>
      </p:ext>
    </p:extLst>
  </p:cSld>
  <p:clrMapOvr>
    <a:masterClrMapping/>
  </p:clrMapOvr>
  <p:transition>
    <p:randomBar dir="vert"/>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1"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7873775"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2367320675"/>
      </p:ext>
    </p:extLst>
  </p:cSld>
  <p:clrMapOvr>
    <a:masterClrMapping/>
  </p:clrMapOvr>
  <p:transition>
    <p:randomBar dir="vert"/>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8" y="1882721"/>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000176079"/>
      </p:ext>
    </p:extLst>
  </p:cSld>
  <p:clrMapOvr>
    <a:masterClrMapping/>
  </p:clrMapOvr>
  <p:transition>
    <p:randomBar dir="vert"/>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66104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493143943"/>
      </p:ext>
    </p:extLst>
  </p:cSld>
  <p:clrMapOvr>
    <a:masterClrMapping/>
  </p:clrMapOvr>
  <p:transition>
    <p:randomBar dir="vert"/>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5"/>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928233032"/>
      </p:ext>
    </p:extLst>
  </p:cSld>
  <p:clrMapOvr>
    <a:masterClrMapping/>
  </p:clrMapOvr>
  <p:transition>
    <p:randomBar dir="vert"/>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userDrawn="1">
  <p:cSld name="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cs typeface="Arial" panose="020B0604020202020204" pitchFamily="34" charset="0"/>
              </a:rPr>
              <a:pPr defTabSz="914377">
                <a:defRPr/>
              </a:pPr>
              <a:t>2024/6/29</a:t>
            </a:fld>
            <a:endParaRPr lang="zh-CN" altLang="en-US" sz="1867">
              <a:cs typeface="Arial" panose="020B0604020202020204" pitchFamily="34" charset="0"/>
            </a:endParaRPr>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cs typeface="Arial" panose="020B0604020202020204" pitchFamily="34" charset="0"/>
            </a:endParaRPr>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cs typeface="Arial" panose="020B0604020202020204" pitchFamily="34" charset="0"/>
              </a:rPr>
              <a:pPr defTabSz="914377">
                <a:defRPr/>
              </a:pPr>
              <a:t>‹#›</a:t>
            </a:fld>
            <a:endParaRPr lang="zh-CN" altLang="en-US" sz="1867">
              <a:cs typeface="Arial" panose="020B0604020202020204" pitchFamily="34" charset="0"/>
            </a:endParaRPr>
          </a:p>
        </p:txBody>
      </p:sp>
    </p:spTree>
    <p:extLst>
      <p:ext uri="{BB962C8B-B14F-4D97-AF65-F5344CB8AC3E}">
        <p14:creationId xmlns:p14="http://schemas.microsoft.com/office/powerpoint/2010/main" val="997687298"/>
      </p:ext>
    </p:extLst>
  </p:cSld>
  <p:clrMapOvr>
    <a:masterClrMapping/>
  </p:clrMapOvr>
  <p:transition>
    <p:randomBar dir="vert"/>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userDrawn="1">
  <p:cSld name="24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1"/>
            <a:ext cx="2743200" cy="365125"/>
          </a:xfrm>
          <a:prstGeom prst="rect">
            <a:avLst/>
          </a:prstGeom>
        </p:spPr>
        <p:txBody>
          <a:bodyPr/>
          <a:lstStyle/>
          <a:p>
            <a:pPr defTabSz="914377"/>
            <a:fld id="{32BF82D2-7A68-459D-A996-9BDDA2518FA4}" type="datetimeFigureOut">
              <a:rPr lang="zh-CN" altLang="en-US" sz="1867" smtClean="0">
                <a:solidFill>
                  <a:prstClr val="black">
                    <a:tint val="75000"/>
                  </a:prstClr>
                </a:solidFill>
                <a:cs typeface="Arial" panose="020B0604020202020204" pitchFamily="34" charset="0"/>
              </a:rPr>
              <a:pPr defTabSz="914377"/>
              <a:t>2024/6/29</a:t>
            </a:fld>
            <a:endParaRPr lang="zh-CN" altLang="en-US" sz="1867">
              <a:solidFill>
                <a:prstClr val="black">
                  <a:tint val="75000"/>
                </a:prstClr>
              </a:solidFill>
              <a:cs typeface="Arial" panose="020B0604020202020204" pitchFamily="34" charset="0"/>
            </a:endParaRPr>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pPr defTabSz="914377"/>
            <a:endParaRPr lang="zh-CN" altLang="en-US" sz="1867">
              <a:solidFill>
                <a:prstClr val="black">
                  <a:tint val="75000"/>
                </a:prstClr>
              </a:solidFill>
              <a:cs typeface="Arial" panose="020B0604020202020204" pitchFamily="34" charset="0"/>
            </a:endParaRPr>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pPr defTabSz="914377"/>
            <a:fld id="{3E01EE5D-26FB-46D5-A381-ECFB35BF1D34}" type="slidenum">
              <a:rPr lang="zh-CN" altLang="en-US" sz="1867" smtClean="0">
                <a:solidFill>
                  <a:prstClr val="black">
                    <a:tint val="75000"/>
                  </a:prstClr>
                </a:solidFill>
                <a:cs typeface="Arial" panose="020B0604020202020204" pitchFamily="34" charset="0"/>
              </a:rPr>
              <a:pPr defTabSz="914377"/>
              <a:t>‹#›</a:t>
            </a:fld>
            <a:endParaRPr lang="zh-CN" altLang="en-US" sz="1867">
              <a:solidFill>
                <a:prstClr val="black">
                  <a:tint val="75000"/>
                </a:prstClr>
              </a:solidFill>
              <a:cs typeface="Arial" panose="020B0604020202020204" pitchFamily="34" charset="0"/>
            </a:endParaRPr>
          </a:p>
        </p:txBody>
      </p:sp>
    </p:spTree>
    <p:extLst>
      <p:ext uri="{BB962C8B-B14F-4D97-AF65-F5344CB8AC3E}">
        <p14:creationId xmlns:p14="http://schemas.microsoft.com/office/powerpoint/2010/main" val="3653340565"/>
      </p:ext>
    </p:extLst>
  </p:cSld>
  <p:clrMapOvr>
    <a:masterClrMapping/>
  </p:clrMapOvr>
  <p:transition>
    <p:randomBar dir="vert"/>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userDrawn="1">
  <p:cSld name="2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a:solidFill>
                  <a:prstClr val="black">
                    <a:tint val="75000"/>
                  </a:prstClr>
                </a:solidFill>
                <a:cs typeface="+mn-cs"/>
              </a:defRPr>
            </a:lvl1pPr>
          </a:lstStyle>
          <a:p>
            <a:pPr defTabSz="914377">
              <a:defRPr/>
            </a:pPr>
            <a:fld id="{0C6303A0-9065-42AF-906A-DE1E800FE257}" type="datetimeFigureOut">
              <a:rPr lang="zh-CN" altLang="en-US" sz="1867" smtClean="0"/>
              <a:pPr defTabSz="914377">
                <a:defRPr/>
              </a:pPr>
              <a:t>2024/6/29</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cs typeface="+mn-cs"/>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cs typeface="+mn-cs"/>
              </a:defRPr>
            </a:lvl1pPr>
          </a:lstStyle>
          <a:p>
            <a:pPr defTabSz="914377">
              <a:defRPr/>
            </a:pPr>
            <a:fld id="{2AD3D7CA-7BD8-4738-B6AB-718737AA462A}"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4027629621"/>
      </p:ext>
    </p:extLst>
  </p:cSld>
  <p:clrMapOvr>
    <a:masterClrMapping/>
  </p:clrMapOvr>
  <p:transition>
    <p:randomBar dir="vert"/>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4951" y="0"/>
            <a:ext cx="126619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8546798"/>
      </p:ext>
    </p:extLst>
  </p:cSld>
  <p:clrMapOvr>
    <a:masterClrMapping/>
  </p:clrMapOvr>
  <p:transition>
    <p:randomBar dir="vert"/>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4949" y="2"/>
            <a:ext cx="12700001" cy="6878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7366700"/>
      </p:ext>
    </p:extLst>
  </p:cSld>
  <p:clrMapOvr>
    <a:masterClrMapping/>
  </p:clrMapOvr>
  <p:transition>
    <p:randomBar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6944783"/>
      </p:ext>
    </p:extLst>
  </p:cSld>
  <p:clrMapOvr>
    <a:masterClrMapping/>
  </p:clrMapOvr>
  <p:transition>
    <p:randomBar dir="vert"/>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267" y="-455612"/>
            <a:ext cx="14293851" cy="774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2631196"/>
      </p:ext>
    </p:extLst>
  </p:cSld>
  <p:clrMapOvr>
    <a:masterClrMapping/>
  </p:clrMapOvr>
  <p:transition>
    <p:randomBar dir="vert"/>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userDrawn="1">
  <p:cSld name="2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4377">
              <a:defRPr/>
            </a:pPr>
            <a:fld id="{3ACFC516-0EBD-4852-9DFD-FFC809B16810}" type="datetimeFigureOut">
              <a:rPr lang="zh-CN" altLang="en-US" sz="1867" smtClean="0"/>
              <a:pPr defTabSz="914377">
                <a:defRPr/>
              </a:pPr>
              <a:t>2024/6/29</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4377">
              <a:defRPr/>
            </a:pPr>
            <a:fld id="{855DB59F-0B7A-4009-ADD8-CBB6E0E22669}"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106892994"/>
      </p:ext>
    </p:extLst>
  </p:cSld>
  <p:clrMapOvr>
    <a:masterClrMapping/>
  </p:clrMapOvr>
  <p:transition>
    <p:randomBar dir="vert"/>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209221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13.xml><?xml version="1.0" encoding="utf-8"?>
<p:sldLayout xmlns:a="http://schemas.openxmlformats.org/drawingml/2006/main" xmlns:r="http://schemas.openxmlformats.org/officeDocument/2006/relationships" xmlns:p="http://schemas.openxmlformats.org/presentationml/2006/main" userDrawn="1">
  <p:cSld name="2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a:solidFill>
                  <a:prstClr val="black">
                    <a:tint val="75000"/>
                  </a:prstClr>
                </a:solidFill>
              </a:defRPr>
            </a:lvl1pPr>
          </a:lstStyle>
          <a:p>
            <a:pPr defTabSz="914377">
              <a:defRPr/>
            </a:pPr>
            <a:fld id="{233108B3-3C5F-434E-B7C6-124BB30C5988}" type="datetimeFigureOut">
              <a:rPr lang="zh-CN" altLang="en-US" sz="1867" smtClean="0">
                <a:cs typeface="Arial" panose="020B0604020202020204" pitchFamily="34" charset="0"/>
              </a:rPr>
              <a:pPr defTabSz="914377">
                <a:defRPr/>
              </a:pPr>
              <a:t>2024/6/29</a:t>
            </a:fld>
            <a:endParaRPr lang="zh-CN" altLang="en-US" sz="1867">
              <a:cs typeface="Arial" panose="020B0604020202020204" pitchFamily="34" charset="0"/>
            </a:endParaRPr>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cs typeface="Arial" panose="020B0604020202020204" pitchFamily="34" charset="0"/>
            </a:endParaRPr>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0FCC38CE-CFED-41E2-93E2-A213294AFB8B}" type="slidenum">
              <a:rPr lang="zh-CN" altLang="en-US" sz="1867" smtClean="0">
                <a:cs typeface="Arial" panose="020B0604020202020204" pitchFamily="34" charset="0"/>
              </a:rPr>
              <a:pPr defTabSz="914377">
                <a:defRPr/>
              </a:pPr>
              <a:t>‹#›</a:t>
            </a:fld>
            <a:endParaRPr lang="zh-CN" altLang="en-US" sz="1867">
              <a:cs typeface="Arial" panose="020B0604020202020204" pitchFamily="34" charset="0"/>
            </a:endParaRPr>
          </a:p>
        </p:txBody>
      </p:sp>
    </p:spTree>
    <p:extLst>
      <p:ext uri="{BB962C8B-B14F-4D97-AF65-F5344CB8AC3E}">
        <p14:creationId xmlns:p14="http://schemas.microsoft.com/office/powerpoint/2010/main" val="4091201350"/>
      </p:ext>
    </p:extLst>
  </p:cSld>
  <p:clrMapOvr>
    <a:masterClrMapping/>
  </p:clrMapOvr>
  <p:transition>
    <p:randomBar dir="vert"/>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userDrawn="1">
  <p:cSld name="2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defTabSz="914400">
              <a:defRPr/>
            </a:pPr>
            <a:fld id="{DD22C65B-FAC9-421A-9391-569306C0644A}" type="datetimeFigureOut">
              <a:rPr lang="zh-CN" altLang="en-US">
                <a:cs typeface="Arial" panose="020B0604020202020204" pitchFamily="34" charset="0"/>
              </a:rPr>
              <a:pPr defTabSz="914400">
                <a:defRPr/>
              </a:pPr>
              <a:t>2024/6/29</a:t>
            </a:fld>
            <a:endParaRPr lang="zh-CN" altLang="en-US">
              <a:cs typeface="Arial" panose="020B0604020202020204" pitchFamily="34" charset="0"/>
            </a:endParaRPr>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defTabSz="914400">
              <a:defRPr/>
            </a:pPr>
            <a:endParaRPr lang="zh-CN" altLang="en-US">
              <a:cs typeface="Arial" panose="020B0604020202020204" pitchFamily="34" charset="0"/>
            </a:endParaRPr>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defTabSz="914400">
              <a:defRPr/>
            </a:pPr>
            <a:fld id="{BEBC0E72-BF06-4A19-B2CD-574FB1E7DA1E}" type="slidenum">
              <a:rPr lang="zh-CN" altLang="en-US">
                <a:cs typeface="Arial" panose="020B0604020202020204" pitchFamily="34" charset="0"/>
              </a:rPr>
              <a:pPr defTabSz="914400">
                <a:defRPr/>
              </a:pPr>
              <a:t>‹#›</a:t>
            </a:fld>
            <a:endParaRPr lang="zh-CN" altLang="en-US">
              <a:cs typeface="Arial" panose="020B0604020202020204" pitchFamily="34" charset="0"/>
            </a:endParaRPr>
          </a:p>
        </p:txBody>
      </p:sp>
    </p:spTree>
    <p:extLst>
      <p:ext uri="{BB962C8B-B14F-4D97-AF65-F5344CB8AC3E}">
        <p14:creationId xmlns:p14="http://schemas.microsoft.com/office/powerpoint/2010/main" val="1420677637"/>
      </p:ext>
    </p:extLst>
  </p:cSld>
  <p:clrMapOvr>
    <a:masterClrMapping/>
  </p:clrMapOvr>
  <p:transition>
    <p:randomBar dir="vert"/>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661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500620"/>
      </p:ext>
    </p:extLst>
  </p:cSld>
  <p:clrMapOvr>
    <a:masterClrMapping/>
  </p:clrMapOvr>
  <p:transition>
    <p:randomBar dir="vert"/>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700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9606004"/>
      </p:ext>
    </p:extLst>
  </p:cSld>
  <p:clrMapOvr>
    <a:masterClrMapping/>
  </p:clrMapOvr>
  <p:transition>
    <p:randomBar dir="vert"/>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3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4738" y="-455613"/>
            <a:ext cx="14293851" cy="774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663191"/>
      </p:ext>
    </p:extLst>
  </p:cSld>
  <p:clrMapOvr>
    <a:masterClrMapping/>
  </p:clrMapOvr>
  <p:transition>
    <p:randomBar dir="vert"/>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userDrawn="1">
  <p:cSld name="6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133" y="6041362"/>
            <a:ext cx="911939" cy="365125"/>
          </a:xfrm>
          <a:prstGeom prst="rect">
            <a:avLst/>
          </a:prstGeom>
        </p:spPr>
        <p:txBody>
          <a:bodyPr/>
          <a:lstStyle>
            <a:lvl1pPr>
              <a:defRPr smtClean="0">
                <a:solidFill>
                  <a:prstClr val="black">
                    <a:tint val="75000"/>
                  </a:prstClr>
                </a:solidFill>
              </a:defRPr>
            </a:lvl1pPr>
          </a:lstStyle>
          <a:p>
            <a:pPr>
              <a:defRPr/>
            </a:pPr>
            <a:fld id="{39ADED8E-4E0B-498D-B715-B157A890E4DE}" type="datetimeFigureOut">
              <a:rPr lang="zh-CN" altLang="en-US">
                <a:cs typeface="Arial" panose="020B0604020202020204" pitchFamily="34" charset="0"/>
              </a:rPr>
              <a:pPr>
                <a:defRPr/>
              </a:pPr>
              <a:t>2024/6/29</a:t>
            </a:fld>
            <a:endParaRPr lang="zh-CN" altLang="en-US">
              <a:cs typeface="Arial" panose="020B0604020202020204" pitchFamily="34" charset="0"/>
            </a:endParaRPr>
          </a:p>
        </p:txBody>
      </p:sp>
      <p:sp>
        <p:nvSpPr>
          <p:cNvPr id="3" name="页脚占位符 3"/>
          <p:cNvSpPr>
            <a:spLocks noGrp="1"/>
          </p:cNvSpPr>
          <p:nvPr>
            <p:ph type="ftr" sz="quarter" idx="11"/>
          </p:nvPr>
        </p:nvSpPr>
        <p:spPr>
          <a:xfrm>
            <a:off x="677334" y="6041362"/>
            <a:ext cx="6297612" cy="365125"/>
          </a:xfrm>
          <a:prstGeom prst="rect">
            <a:avLst/>
          </a:prstGeom>
        </p:spPr>
        <p:txBody>
          <a:bodyPr/>
          <a:lstStyle>
            <a:lvl1pPr>
              <a:defRPr>
                <a:solidFill>
                  <a:prstClr val="black">
                    <a:tint val="75000"/>
                  </a:prstClr>
                </a:solidFill>
              </a:defRPr>
            </a:lvl1pPr>
          </a:lstStyle>
          <a:p>
            <a:pPr>
              <a:defRPr/>
            </a:pPr>
            <a:endParaRPr lang="zh-CN" altLang="en-US">
              <a:cs typeface="Arial" panose="020B0604020202020204" pitchFamily="34" charset="0"/>
            </a:endParaRPr>
          </a:p>
        </p:txBody>
      </p:sp>
      <p:sp>
        <p:nvSpPr>
          <p:cNvPr id="4" name="灯片编号占位符 4"/>
          <p:cNvSpPr>
            <a:spLocks noGrp="1"/>
          </p:cNvSpPr>
          <p:nvPr>
            <p:ph type="sldNum" sz="quarter" idx="12"/>
          </p:nvPr>
        </p:nvSpPr>
        <p:spPr>
          <a:xfrm>
            <a:off x="8590663" y="6041362"/>
            <a:ext cx="683339" cy="365125"/>
          </a:xfrm>
          <a:prstGeom prst="rect">
            <a:avLst/>
          </a:prstGeom>
        </p:spPr>
        <p:txBody>
          <a:bodyPr/>
          <a:lstStyle>
            <a:lvl1pPr>
              <a:defRPr>
                <a:solidFill>
                  <a:prstClr val="black">
                    <a:tint val="75000"/>
                  </a:prstClr>
                </a:solidFill>
              </a:defRPr>
            </a:lvl1pPr>
          </a:lstStyle>
          <a:p>
            <a:pPr>
              <a:defRPr/>
            </a:pPr>
            <a:fld id="{18634F15-13D2-4C0D-99FD-67E8D2F909DD}" type="slidenum">
              <a:rPr lang="zh-CN" altLang="en-US">
                <a:cs typeface="Arial" panose="020B0604020202020204" pitchFamily="34" charset="0"/>
              </a:rPr>
              <a:pPr>
                <a:defRPr/>
              </a:pPr>
              <a:t>‹#›</a:t>
            </a:fld>
            <a:endParaRPr lang="zh-CN" altLang="en-US">
              <a:cs typeface="Arial" panose="020B0604020202020204" pitchFamily="34" charset="0"/>
            </a:endParaRPr>
          </a:p>
        </p:txBody>
      </p:sp>
    </p:spTree>
    <p:extLst>
      <p:ext uri="{BB962C8B-B14F-4D97-AF65-F5344CB8AC3E}">
        <p14:creationId xmlns:p14="http://schemas.microsoft.com/office/powerpoint/2010/main" val="2784843523"/>
      </p:ext>
    </p:extLst>
  </p:cSld>
  <p:clrMapOvr>
    <a:masterClrMapping/>
  </p:clrMapOvr>
  <p:transition>
    <p:randomBar dir="vert"/>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userDrawn="1">
  <p:cSld name="7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smtClean="0">
                <a:solidFill>
                  <a:prstClr val="black">
                    <a:tint val="75000"/>
                  </a:prstClr>
                </a:solidFill>
              </a:defRPr>
            </a:lvl1pPr>
          </a:lstStyle>
          <a:p>
            <a:pPr defTabSz="914400">
              <a:defRPr/>
            </a:pPr>
            <a:fld id="{39ADED8E-4E0B-498D-B715-B157A890E4DE}" type="datetimeFigureOut">
              <a:rPr lang="zh-CN" altLang="en-US">
                <a:cs typeface="Arial" panose="020B0604020202020204" pitchFamily="34" charset="0"/>
              </a:rPr>
              <a:pPr defTabSz="914400">
                <a:defRPr/>
              </a:pPr>
              <a:t>2024/6/29</a:t>
            </a:fld>
            <a:endParaRPr lang="zh-CN" altLang="en-US">
              <a:cs typeface="Arial" panose="020B0604020202020204" pitchFamily="34" charset="0"/>
            </a:endParaRPr>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defRPr>
            </a:lvl1pPr>
          </a:lstStyle>
          <a:p>
            <a:pPr defTabSz="914400">
              <a:defRPr/>
            </a:pPr>
            <a:endParaRPr lang="zh-CN" altLang="en-US">
              <a:cs typeface="Arial" panose="020B0604020202020204" pitchFamily="34" charset="0"/>
            </a:endParaRPr>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defRPr>
            </a:lvl1pPr>
          </a:lstStyle>
          <a:p>
            <a:pPr defTabSz="914400">
              <a:defRPr/>
            </a:pPr>
            <a:fld id="{18634F15-13D2-4C0D-99FD-67E8D2F909DD}" type="slidenum">
              <a:rPr lang="zh-CN" altLang="en-US">
                <a:cs typeface="Arial" panose="020B0604020202020204" pitchFamily="34" charset="0"/>
              </a:rPr>
              <a:pPr defTabSz="914400">
                <a:defRPr/>
              </a:pPr>
              <a:t>‹#›</a:t>
            </a:fld>
            <a:endParaRPr lang="zh-CN" altLang="en-US">
              <a:cs typeface="Arial" panose="020B0604020202020204" pitchFamily="34" charset="0"/>
            </a:endParaRPr>
          </a:p>
        </p:txBody>
      </p:sp>
    </p:spTree>
    <p:extLst>
      <p:ext uri="{BB962C8B-B14F-4D97-AF65-F5344CB8AC3E}">
        <p14:creationId xmlns:p14="http://schemas.microsoft.com/office/powerpoint/2010/main" val="3966555262"/>
      </p:ext>
    </p:extLst>
  </p:cSld>
  <p:clrMapOvr>
    <a:masterClrMapping/>
  </p:clrMapOvr>
  <p:transition>
    <p:randomBar dir="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6779733"/>
      </p:ext>
    </p:extLst>
  </p:cSld>
  <p:clrMapOvr>
    <a:masterClrMapping/>
  </p:clrMapOvr>
  <p:transition>
    <p:randomBar dir="vert"/>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userDrawn="1">
  <p:cSld name="89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0"/>
            <a:ext cx="2743200" cy="365125"/>
          </a:xfrm>
          <a:prstGeom prst="rect">
            <a:avLst/>
          </a:prstGeom>
        </p:spPr>
        <p:txBody>
          <a:bodyPr/>
          <a:lstStyle/>
          <a:p>
            <a:pPr defTabSz="914400"/>
            <a:fld id="{32BF82D2-7A68-459D-A996-9BDDA2518FA4}" type="datetimeFigureOut">
              <a:rPr lang="zh-CN" altLang="en-US" smtClean="0">
                <a:solidFill>
                  <a:prstClr val="black">
                    <a:tint val="75000"/>
                  </a:prstClr>
                </a:solidFill>
                <a:cs typeface="Arial" panose="020B0604020202020204" pitchFamily="34" charset="0"/>
              </a:rPr>
              <a:pPr defTabSz="914400"/>
              <a:t>2024/6/29</a:t>
            </a:fld>
            <a:endParaRPr lang="zh-CN" altLang="en-US">
              <a:solidFill>
                <a:prstClr val="black">
                  <a:tint val="75000"/>
                </a:prstClr>
              </a:solidFill>
              <a:cs typeface="Arial" panose="020B0604020202020204" pitchFamily="34" charset="0"/>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pPr defTabSz="914400"/>
            <a:endParaRPr lang="zh-CN" altLang="en-US">
              <a:solidFill>
                <a:prstClr val="black">
                  <a:tint val="75000"/>
                </a:prstClr>
              </a:solidFill>
              <a:cs typeface="Arial" panose="020B0604020202020204" pitchFamily="34" charset="0"/>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pPr defTabSz="914400"/>
            <a:fld id="{3E01EE5D-26FB-46D5-A381-ECFB35BF1D34}" type="slidenum">
              <a:rPr lang="zh-CN" altLang="en-US" smtClean="0">
                <a:solidFill>
                  <a:prstClr val="black">
                    <a:tint val="75000"/>
                  </a:prstClr>
                </a:solidFill>
                <a:cs typeface="Arial" panose="020B0604020202020204" pitchFamily="34" charset="0"/>
              </a:rPr>
              <a:pPr defTabSz="914400"/>
              <a:t>‹#›</a:t>
            </a:fld>
            <a:endParaRPr lang="zh-CN" altLang="en-US">
              <a:solidFill>
                <a:prstClr val="black">
                  <a:tint val="75000"/>
                </a:prstClr>
              </a:solidFill>
              <a:cs typeface="Arial" panose="020B0604020202020204" pitchFamily="34" charset="0"/>
            </a:endParaRPr>
          </a:p>
        </p:txBody>
      </p:sp>
    </p:spTree>
    <p:extLst>
      <p:ext uri="{BB962C8B-B14F-4D97-AF65-F5344CB8AC3E}">
        <p14:creationId xmlns:p14="http://schemas.microsoft.com/office/powerpoint/2010/main" val="3498164914"/>
      </p:ext>
    </p:extLst>
  </p:cSld>
  <p:clrMapOvr>
    <a:masterClrMapping/>
  </p:clrMapOvr>
  <p:transition>
    <p:randomBar dir="vert"/>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userDrawn="1">
  <p:cSld name="9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a:solidFill>
                  <a:prstClr val="black">
                    <a:tint val="75000"/>
                  </a:prstClr>
                </a:solidFill>
                <a:cs typeface="+mn-cs"/>
              </a:defRPr>
            </a:lvl1pPr>
          </a:lstStyle>
          <a:p>
            <a:pPr defTabSz="914400">
              <a:defRPr/>
            </a:pPr>
            <a:fld id="{0C6303A0-9065-42AF-906A-DE1E800FE257}" type="datetimeFigureOut">
              <a:rPr lang="zh-CN" altLang="en-US"/>
              <a:pPr defTabSz="914400">
                <a:defRPr/>
              </a:pPr>
              <a:t>2024/6/29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cs typeface="+mn-cs"/>
              </a:defRPr>
            </a:lvl1pPr>
          </a:lstStyle>
          <a:p>
            <a:pPr defTabSz="914400">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cs typeface="+mn-cs"/>
              </a:defRPr>
            </a:lvl1pPr>
          </a:lstStyle>
          <a:p>
            <a:pPr defTabSz="914400">
              <a:defRPr/>
            </a:pPr>
            <a:fld id="{2AD3D7CA-7BD8-4738-B6AB-718737AA462A}" type="slidenum">
              <a:rPr lang="zh-CN" altLang="en-US"/>
              <a:pPr defTabSz="914400">
                <a:defRPr/>
              </a:pPr>
              <a:t>‹#›</a:t>
            </a:fld>
            <a:endParaRPr lang="zh-CN" altLang="en-US"/>
          </a:p>
        </p:txBody>
      </p:sp>
    </p:spTree>
    <p:extLst>
      <p:ext uri="{BB962C8B-B14F-4D97-AF65-F5344CB8AC3E}">
        <p14:creationId xmlns:p14="http://schemas.microsoft.com/office/powerpoint/2010/main" val="1288432165"/>
      </p:ext>
    </p:extLst>
  </p:cSld>
  <p:clrMapOvr>
    <a:masterClrMapping/>
  </p:clrMapOvr>
  <p:transition>
    <p:randomBar dir="vert"/>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userDrawn="1">
  <p:cSld name="9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4400">
              <a:defRPr/>
            </a:pPr>
            <a:fld id="{3ACFC516-0EBD-4852-9DFD-FFC809B16810}" type="datetimeFigureOut">
              <a:rPr lang="zh-CN" altLang="en-US"/>
              <a:pPr defTabSz="914400">
                <a:defRPr/>
              </a:pPr>
              <a:t>2024/6/29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4400">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4400">
              <a:defRPr/>
            </a:pPr>
            <a:fld id="{855DB59F-0B7A-4009-ADD8-CBB6E0E22669}" type="slidenum">
              <a:rPr lang="zh-CN" altLang="en-US"/>
              <a:pPr defTabSz="914400">
                <a:defRPr/>
              </a:pPr>
              <a:t>‹#›</a:t>
            </a:fld>
            <a:endParaRPr lang="zh-CN" altLang="en-US"/>
          </a:p>
        </p:txBody>
      </p:sp>
    </p:spTree>
    <p:extLst>
      <p:ext uri="{BB962C8B-B14F-4D97-AF65-F5344CB8AC3E}">
        <p14:creationId xmlns:p14="http://schemas.microsoft.com/office/powerpoint/2010/main" val="3701723174"/>
      </p:ext>
    </p:extLst>
  </p:cSld>
  <p:clrMapOvr>
    <a:masterClrMapping/>
  </p:clrMapOvr>
  <p:transition>
    <p:randomBar dir="vert"/>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userDrawn="1">
  <p:cSld name="9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a:solidFill>
                  <a:prstClr val="black">
                    <a:tint val="75000"/>
                  </a:prstClr>
                </a:solidFill>
              </a:defRPr>
            </a:lvl1pPr>
          </a:lstStyle>
          <a:p>
            <a:pPr defTabSz="914400">
              <a:defRPr/>
            </a:pPr>
            <a:fld id="{233108B3-3C5F-434E-B7C6-124BB30C5988}" type="datetimeFigureOut">
              <a:rPr lang="zh-CN" altLang="en-US">
                <a:cs typeface="Arial" panose="020B0604020202020204" pitchFamily="34" charset="0"/>
              </a:rPr>
              <a:pPr defTabSz="914400">
                <a:defRPr/>
              </a:pPr>
              <a:t>2024/6/29</a:t>
            </a:fld>
            <a:endParaRPr lang="zh-CN" altLang="en-US">
              <a:cs typeface="Arial" panose="020B0604020202020204" pitchFamily="34" charset="0"/>
            </a:endParaRPr>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defRPr>
            </a:lvl1pPr>
          </a:lstStyle>
          <a:p>
            <a:pPr defTabSz="914400">
              <a:defRPr/>
            </a:pPr>
            <a:endParaRPr lang="zh-CN" altLang="en-US">
              <a:cs typeface="Arial" panose="020B0604020202020204" pitchFamily="34" charset="0"/>
            </a:endParaRPr>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defRPr>
            </a:lvl1pPr>
          </a:lstStyle>
          <a:p>
            <a:pPr defTabSz="914400">
              <a:defRPr/>
            </a:pPr>
            <a:fld id="{0FCC38CE-CFED-41E2-93E2-A213294AFB8B}" type="slidenum">
              <a:rPr lang="zh-CN" altLang="en-US">
                <a:cs typeface="Arial" panose="020B0604020202020204" pitchFamily="34" charset="0"/>
              </a:rPr>
              <a:pPr defTabSz="914400">
                <a:defRPr/>
              </a:pPr>
              <a:t>‹#›</a:t>
            </a:fld>
            <a:endParaRPr lang="zh-CN" altLang="en-US">
              <a:cs typeface="Arial" panose="020B0604020202020204" pitchFamily="34" charset="0"/>
            </a:endParaRPr>
          </a:p>
        </p:txBody>
      </p:sp>
    </p:spTree>
    <p:extLst>
      <p:ext uri="{BB962C8B-B14F-4D97-AF65-F5344CB8AC3E}">
        <p14:creationId xmlns:p14="http://schemas.microsoft.com/office/powerpoint/2010/main" val="2950282568"/>
      </p:ext>
    </p:extLst>
  </p:cSld>
  <p:clrMapOvr>
    <a:masterClrMapping/>
  </p:clrMapOvr>
  <p:transition>
    <p:randomBar dir="vert"/>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userDrawn="1">
  <p:cSld name="9_标题和内容">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32DA043D-39A3-4437-8A68-D8ABB9645D5B}"/>
              </a:ext>
            </a:extLst>
          </p:cNvPr>
          <p:cNvSpPr>
            <a:spLocks noGrp="1"/>
          </p:cNvSpPr>
          <p:nvPr>
            <p:ph type="dt" sz="half" idx="10"/>
          </p:nvPr>
        </p:nvSpPr>
        <p:spPr>
          <a:xfrm>
            <a:off x="7205133" y="6041362"/>
            <a:ext cx="911939" cy="365125"/>
          </a:xfrm>
          <a:prstGeom prst="rect">
            <a:avLst/>
          </a:prstGeom>
        </p:spPr>
        <p:txBody>
          <a:bodyPr/>
          <a:lstStyle>
            <a:lvl1pPr>
              <a:defRPr/>
            </a:lvl1pPr>
          </a:lstStyle>
          <a:p>
            <a:pPr defTabSz="914400" eaLnBrk="0" fontAlgn="base" hangingPunct="0">
              <a:spcBef>
                <a:spcPct val="0"/>
              </a:spcBef>
              <a:spcAft>
                <a:spcPct val="0"/>
              </a:spcAft>
              <a:defRPr/>
            </a:pPr>
            <a:fld id="{2BCC7A12-A6F8-4B29-B1F6-EFE54D85C9A3}" type="datetimeFigureOut">
              <a:rPr lang="zh-CN" altLang="en-US">
                <a:solidFill>
                  <a:prstClr val="black">
                    <a:tint val="75000"/>
                  </a:prstClr>
                </a:solidFill>
                <a:latin typeface="Arial" panose="020B0604020202020204" pitchFamily="34" charset="0"/>
                <a:cs typeface="Arial" panose="020B0604020202020204" pitchFamily="34" charset="0"/>
              </a:rPr>
              <a:pPr defTabSz="914400" eaLnBrk="0" fontAlgn="base" hangingPunct="0">
                <a:spcBef>
                  <a:spcPct val="0"/>
                </a:spcBef>
                <a:spcAft>
                  <a:spcPct val="0"/>
                </a:spcAft>
                <a:defRPr/>
              </a:pPr>
              <a:t>2024/6/29</a:t>
            </a:fld>
            <a:endParaRPr lang="zh-CN" altLang="en-US">
              <a:solidFill>
                <a:prstClr val="black">
                  <a:tint val="75000"/>
                </a:prstClr>
              </a:solidFill>
              <a:latin typeface="Arial" panose="020B0604020202020204" pitchFamily="34" charset="0"/>
              <a:cs typeface="Arial" panose="020B0604020202020204" pitchFamily="34" charset="0"/>
            </a:endParaRPr>
          </a:p>
        </p:txBody>
      </p:sp>
      <p:sp>
        <p:nvSpPr>
          <p:cNvPr id="3" name="页脚占位符 4">
            <a:extLst>
              <a:ext uri="{FF2B5EF4-FFF2-40B4-BE49-F238E27FC236}">
                <a16:creationId xmlns:a16="http://schemas.microsoft.com/office/drawing/2014/main" id="{6139AD28-9736-4858-A52B-9152D3F05EAC}"/>
              </a:ext>
            </a:extLst>
          </p:cNvPr>
          <p:cNvSpPr>
            <a:spLocks noGrp="1"/>
          </p:cNvSpPr>
          <p:nvPr>
            <p:ph type="ftr" sz="quarter" idx="11"/>
          </p:nvPr>
        </p:nvSpPr>
        <p:spPr>
          <a:xfrm>
            <a:off x="677334" y="6041362"/>
            <a:ext cx="6297612" cy="365125"/>
          </a:xfrm>
          <a:prstGeom prst="rect">
            <a:avLst/>
          </a:prstGeom>
        </p:spPr>
        <p:txBody>
          <a:bodyPr/>
          <a:lstStyle>
            <a:lvl1pPr>
              <a:defRPr/>
            </a:lvl1pPr>
          </a:lstStyle>
          <a:p>
            <a:pPr defTabSz="914400" eaLnBrk="0" fontAlgn="base" hangingPunct="0">
              <a:spcBef>
                <a:spcPct val="0"/>
              </a:spcBef>
              <a:spcAft>
                <a:spcPct val="0"/>
              </a:spcAft>
              <a:defRPr/>
            </a:pPr>
            <a:endParaRPr lang="zh-CN" altLang="en-US">
              <a:solidFill>
                <a:prstClr val="black">
                  <a:tint val="75000"/>
                </a:prstClr>
              </a:solidFill>
              <a:latin typeface="Arial" panose="020B0604020202020204" pitchFamily="34" charset="0"/>
              <a:cs typeface="Arial" panose="020B0604020202020204" pitchFamily="34" charset="0"/>
            </a:endParaRPr>
          </a:p>
        </p:txBody>
      </p:sp>
      <p:sp>
        <p:nvSpPr>
          <p:cNvPr id="4" name="灯片编号占位符 5">
            <a:extLst>
              <a:ext uri="{FF2B5EF4-FFF2-40B4-BE49-F238E27FC236}">
                <a16:creationId xmlns:a16="http://schemas.microsoft.com/office/drawing/2014/main" id="{5D814785-11A4-4636-9CF4-C38FD20D9094}"/>
              </a:ext>
            </a:extLst>
          </p:cNvPr>
          <p:cNvSpPr>
            <a:spLocks noGrp="1"/>
          </p:cNvSpPr>
          <p:nvPr>
            <p:ph type="sldNum" sz="quarter" idx="12"/>
          </p:nvPr>
        </p:nvSpPr>
        <p:spPr>
          <a:xfrm>
            <a:off x="8590663" y="6041362"/>
            <a:ext cx="683339" cy="365125"/>
          </a:xfrm>
          <a:prstGeom prst="rect">
            <a:avLst/>
          </a:prstGeom>
        </p:spPr>
        <p:txBody>
          <a:bodyPr/>
          <a:lstStyle>
            <a:lvl1pPr>
              <a:defRPr/>
            </a:lvl1pPr>
          </a:lstStyle>
          <a:p>
            <a:pPr defTabSz="914400" eaLnBrk="0" fontAlgn="base" hangingPunct="0">
              <a:spcBef>
                <a:spcPct val="0"/>
              </a:spcBef>
              <a:spcAft>
                <a:spcPct val="0"/>
              </a:spcAft>
              <a:defRPr/>
            </a:pPr>
            <a:fld id="{18CB745E-AF92-4B82-9391-130056807CE7}" type="slidenum">
              <a:rPr lang="zh-CN" altLang="en-US">
                <a:solidFill>
                  <a:srgbClr val="5FCBEF"/>
                </a:solidFill>
                <a:latin typeface="Arial" panose="020B0604020202020204" pitchFamily="34" charset="0"/>
                <a:cs typeface="Arial" panose="020B0604020202020204" pitchFamily="34" charset="0"/>
              </a:rPr>
              <a:pPr defTabSz="914400" eaLnBrk="0" fontAlgn="base" hangingPunct="0">
                <a:spcBef>
                  <a:spcPct val="0"/>
                </a:spcBef>
                <a:spcAft>
                  <a:spcPct val="0"/>
                </a:spcAft>
                <a:defRPr/>
              </a:pPr>
              <a:t>‹#›</a:t>
            </a:fld>
            <a:endParaRPr lang="zh-CN" altLang="en-US">
              <a:solidFill>
                <a:srgbClr val="5FCBE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1122416"/>
      </p:ext>
    </p:extLst>
  </p:cSld>
  <p:clrMapOvr>
    <a:masterClrMapping/>
  </p:clrMapOvr>
  <p:transition spd="slow" advTm="3000">
    <p:random/>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userDrawn="1">
  <p:cSld name="9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133" y="6041362"/>
            <a:ext cx="911939" cy="365125"/>
          </a:xfrm>
          <a:prstGeom prst="rect">
            <a:avLst/>
          </a:prstGeom>
        </p:spPr>
        <p:txBody>
          <a:bodyPr/>
          <a:lstStyle>
            <a:lvl1pPr>
              <a:defRPr smtClean="0">
                <a:solidFill>
                  <a:prstClr val="black">
                    <a:tint val="75000"/>
                  </a:prstClr>
                </a:solidFill>
              </a:defRPr>
            </a:lvl1pPr>
          </a:lstStyle>
          <a:p>
            <a:pPr defTabSz="914400" eaLnBrk="0" fontAlgn="base" hangingPunct="0">
              <a:spcBef>
                <a:spcPct val="0"/>
              </a:spcBef>
              <a:spcAft>
                <a:spcPct val="0"/>
              </a:spcAft>
              <a:defRPr/>
            </a:pPr>
            <a:fld id="{39ADED8E-4E0B-498D-B715-B157A890E4DE}" type="datetimeFigureOut">
              <a:rPr lang="zh-CN" altLang="en-US">
                <a:latin typeface="Arial" panose="020B0604020202020204" pitchFamily="34" charset="0"/>
                <a:cs typeface="Arial" panose="020B0604020202020204" pitchFamily="34" charset="0"/>
              </a:rPr>
              <a:pPr defTabSz="914400" eaLnBrk="0" fontAlgn="base" hangingPunct="0">
                <a:spcBef>
                  <a:spcPct val="0"/>
                </a:spcBef>
                <a:spcAft>
                  <a:spcPct val="0"/>
                </a:spcAft>
                <a:defRPr/>
              </a:pPr>
              <a:t>2024/6/29</a:t>
            </a:fld>
            <a:endParaRPr lang="zh-CN" altLang="en-US">
              <a:latin typeface="Arial" panose="020B0604020202020204" pitchFamily="34" charset="0"/>
              <a:cs typeface="Arial" panose="020B0604020202020204" pitchFamily="34" charset="0"/>
            </a:endParaRPr>
          </a:p>
        </p:txBody>
      </p:sp>
      <p:sp>
        <p:nvSpPr>
          <p:cNvPr id="3" name="页脚占位符 3"/>
          <p:cNvSpPr>
            <a:spLocks noGrp="1"/>
          </p:cNvSpPr>
          <p:nvPr>
            <p:ph type="ftr" sz="quarter" idx="11"/>
          </p:nvPr>
        </p:nvSpPr>
        <p:spPr>
          <a:xfrm>
            <a:off x="677334" y="6041362"/>
            <a:ext cx="6297612" cy="365125"/>
          </a:xfrm>
          <a:prstGeom prst="rect">
            <a:avLst/>
          </a:prstGeom>
        </p:spPr>
        <p:txBody>
          <a:bodyPr/>
          <a:lstStyle>
            <a:lvl1pPr>
              <a:defRPr>
                <a:solidFill>
                  <a:prstClr val="black">
                    <a:tint val="75000"/>
                  </a:prstClr>
                </a:solidFill>
              </a:defRPr>
            </a:lvl1pPr>
          </a:lstStyle>
          <a:p>
            <a:pPr defTabSz="914400" eaLnBrk="0" fontAlgn="base" hangingPunct="0">
              <a:spcBef>
                <a:spcPct val="0"/>
              </a:spcBef>
              <a:spcAft>
                <a:spcPct val="0"/>
              </a:spcAft>
              <a:defRPr/>
            </a:pPr>
            <a:endParaRPr lang="zh-CN" altLang="en-US">
              <a:latin typeface="Arial" panose="020B0604020202020204" pitchFamily="34" charset="0"/>
              <a:cs typeface="Arial" panose="020B0604020202020204" pitchFamily="34" charset="0"/>
            </a:endParaRPr>
          </a:p>
        </p:txBody>
      </p:sp>
      <p:sp>
        <p:nvSpPr>
          <p:cNvPr id="4" name="灯片编号占位符 4"/>
          <p:cNvSpPr>
            <a:spLocks noGrp="1"/>
          </p:cNvSpPr>
          <p:nvPr>
            <p:ph type="sldNum" sz="quarter" idx="12"/>
          </p:nvPr>
        </p:nvSpPr>
        <p:spPr>
          <a:xfrm>
            <a:off x="8590663" y="6041362"/>
            <a:ext cx="683339" cy="365125"/>
          </a:xfrm>
          <a:prstGeom prst="rect">
            <a:avLst/>
          </a:prstGeom>
        </p:spPr>
        <p:txBody>
          <a:bodyPr/>
          <a:lstStyle>
            <a:lvl1pPr>
              <a:defRPr>
                <a:solidFill>
                  <a:prstClr val="black">
                    <a:tint val="75000"/>
                  </a:prstClr>
                </a:solidFill>
              </a:defRPr>
            </a:lvl1pPr>
          </a:lstStyle>
          <a:p>
            <a:pPr defTabSz="914400" eaLnBrk="0" fontAlgn="base" hangingPunct="0">
              <a:spcBef>
                <a:spcPct val="0"/>
              </a:spcBef>
              <a:spcAft>
                <a:spcPct val="0"/>
              </a:spcAft>
              <a:defRPr/>
            </a:pPr>
            <a:fld id="{18634F15-13D2-4C0D-99FD-67E8D2F909DD}" type="slidenum">
              <a:rPr lang="zh-CN" altLang="en-US">
                <a:latin typeface="Arial" panose="020B0604020202020204" pitchFamily="34" charset="0"/>
                <a:cs typeface="Arial" panose="020B0604020202020204" pitchFamily="34" charset="0"/>
              </a:rPr>
              <a:pPr defTabSz="914400" eaLnBrk="0" fontAlgn="base" hangingPunct="0">
                <a:spcBef>
                  <a:spcPct val="0"/>
                </a:spcBef>
                <a:spcAft>
                  <a:spcPct val="0"/>
                </a:spcAft>
                <a:defRPr/>
              </a:pPr>
              <a:t>‹#›</a:t>
            </a:fld>
            <a:endParaRPr lang="zh-CN"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8770837"/>
      </p:ext>
    </p:extLst>
  </p:cSld>
  <p:clrMapOvr>
    <a:masterClrMapping/>
  </p:clrMapOvr>
  <p:transition>
    <p:randomBar dir="vert"/>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userDrawn="1">
  <p:cSld name="6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9712506"/>
      </p:ext>
    </p:extLst>
  </p:cSld>
  <p:clrMapOvr>
    <a:masterClrMapping/>
  </p:clrMapOvr>
  <p:transition spd="slow" advClick="0" advTm="4000">
    <p:comb/>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6_标题幻灯片">
    <p:bg>
      <p:bgPr>
        <a:solidFill>
          <a:schemeClr val="accent1">
            <a:lumMod val="90000"/>
            <a:lumOff val="1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5019520"/>
      </p:ext>
    </p:extLst>
  </p:cSld>
  <p:clrMapOvr>
    <a:masterClrMapping/>
  </p:clrMapOvr>
  <p:transition>
    <p:randomBar dir="vert"/>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11_标题和内容">
    <p:spTree>
      <p:nvGrpSpPr>
        <p:cNvPr id="1" name=""/>
        <p:cNvGrpSpPr/>
        <p:nvPr/>
      </p:nvGrpSpPr>
      <p:grpSpPr>
        <a:xfrm>
          <a:off x="0" y="0"/>
          <a:ext cx="0" cy="0"/>
          <a:chOff x="0" y="0"/>
          <a:chExt cx="0" cy="0"/>
        </a:xfrm>
      </p:grpSpPr>
      <p:sp>
        <p:nvSpPr>
          <p:cNvPr id="7" name="菱形 6"/>
          <p:cNvSpPr/>
          <p:nvPr userDrawn="1"/>
        </p:nvSpPr>
        <p:spPr>
          <a:xfrm>
            <a:off x="127000" y="137026"/>
            <a:ext cx="540000" cy="54000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endParaRPr>
          </a:p>
        </p:txBody>
      </p:sp>
      <p:sp>
        <p:nvSpPr>
          <p:cNvPr id="3" name="菱形 2"/>
          <p:cNvSpPr/>
          <p:nvPr userDrawn="1"/>
        </p:nvSpPr>
        <p:spPr>
          <a:xfrm>
            <a:off x="190500" y="137026"/>
            <a:ext cx="540000" cy="540000"/>
          </a:xfrm>
          <a:prstGeom prst="diamond">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endParaRPr>
          </a:p>
        </p:txBody>
      </p:sp>
    </p:spTree>
    <p:extLst>
      <p:ext uri="{BB962C8B-B14F-4D97-AF65-F5344CB8AC3E}">
        <p14:creationId xmlns:p14="http://schemas.microsoft.com/office/powerpoint/2010/main" val="3544571233"/>
      </p:ext>
    </p:extLst>
  </p:cSld>
  <p:clrMapOvr>
    <a:masterClrMapping/>
  </p:clrMapOvr>
  <p:transition>
    <p:randomBar dir="vert"/>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7042807"/>
      </p:ext>
    </p:extLst>
  </p:cSld>
  <p:clrMapOvr>
    <a:masterClrMapping/>
  </p:clrMapOvr>
  <p:transition>
    <p:randomBar dir="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243745"/>
      </p:ext>
    </p:extLst>
  </p:cSld>
  <p:clrMapOvr>
    <a:masterClrMapping/>
  </p:clrMapOvr>
  <p:transition>
    <p:randomBar dir="vert"/>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userDrawn="1">
  <p:cSld name="10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pPr defTabSz="914377">
                <a:defRPr/>
              </a:pPr>
              <a:t>2024/6/29</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2081971339"/>
      </p:ext>
    </p:extLst>
  </p:cSld>
  <p:clrMapOvr>
    <a:masterClrMapping/>
  </p:clrMapOvr>
  <p:transition>
    <p:randomBar dir="vert"/>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userDrawn="1">
  <p:cSld name="123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1"/>
            <a:ext cx="2743200" cy="365125"/>
          </a:xfrm>
          <a:prstGeom prst="rect">
            <a:avLst/>
          </a:prstGeom>
        </p:spPr>
        <p:txBody>
          <a:bodyPr/>
          <a:lstStyle/>
          <a:p>
            <a:pPr defTabSz="914377"/>
            <a:fld id="{32BF82D2-7A68-459D-A996-9BDDA2518FA4}" type="datetimeFigureOut">
              <a:rPr lang="zh-CN" altLang="en-US" sz="1867" smtClean="0">
                <a:solidFill>
                  <a:prstClr val="black">
                    <a:tint val="75000"/>
                  </a:prstClr>
                </a:solidFill>
              </a:rPr>
              <a:pPr defTabSz="914377"/>
              <a:t>2024/6/29</a:t>
            </a:fld>
            <a:endParaRPr lang="zh-CN" altLang="en-US" sz="1867">
              <a:solidFill>
                <a:prstClr val="black">
                  <a:tint val="75000"/>
                </a:prstClr>
              </a:solidFill>
            </a:endParaRPr>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pPr defTabSz="914377"/>
            <a:endParaRPr lang="zh-CN" altLang="en-US" sz="1867">
              <a:solidFill>
                <a:prstClr val="black">
                  <a:tint val="75000"/>
                </a:prstClr>
              </a:solidFill>
            </a:endParaRPr>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pPr defTabSz="914377"/>
            <a:fld id="{3E01EE5D-26FB-46D5-A381-ECFB35BF1D34}" type="slidenum">
              <a:rPr lang="zh-CN" altLang="en-US" sz="1867" smtClean="0">
                <a:solidFill>
                  <a:prstClr val="black">
                    <a:tint val="75000"/>
                  </a:prstClr>
                </a:solidFill>
              </a:rPr>
              <a:pPr defTabSz="914377"/>
              <a:t>‹#›</a:t>
            </a:fld>
            <a:endParaRPr lang="zh-CN" altLang="en-US" sz="1867">
              <a:solidFill>
                <a:prstClr val="black">
                  <a:tint val="75000"/>
                </a:prstClr>
              </a:solidFill>
            </a:endParaRPr>
          </a:p>
        </p:txBody>
      </p:sp>
    </p:spTree>
    <p:extLst>
      <p:ext uri="{BB962C8B-B14F-4D97-AF65-F5344CB8AC3E}">
        <p14:creationId xmlns:p14="http://schemas.microsoft.com/office/powerpoint/2010/main" val="3418317314"/>
      </p:ext>
    </p:extLst>
  </p:cSld>
  <p:clrMapOvr>
    <a:masterClrMapping/>
  </p:clrMapOvr>
  <p:transition>
    <p:randomBar dir="vert"/>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userDrawn="1">
  <p:cSld name="12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a:solidFill>
                  <a:prstClr val="black">
                    <a:tint val="75000"/>
                  </a:prstClr>
                </a:solidFill>
              </a:defRPr>
            </a:lvl1pPr>
          </a:lstStyle>
          <a:p>
            <a:pPr defTabSz="914377">
              <a:defRPr/>
            </a:pPr>
            <a:fld id="{233108B3-3C5F-434E-B7C6-124BB30C5988}" type="datetimeFigureOut">
              <a:rPr lang="zh-CN" altLang="en-US" sz="1867" smtClean="0"/>
              <a:pPr defTabSz="914377">
                <a:defRPr/>
              </a:pPr>
              <a:t>2024/6/29</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0FCC38CE-CFED-41E2-93E2-A213294AFB8B}"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3691247779"/>
      </p:ext>
    </p:extLst>
  </p:cSld>
  <p:clrMapOvr>
    <a:masterClrMapping/>
  </p:clrMapOvr>
  <p:transition>
    <p:randomBar dir="vert"/>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userDrawn="1">
  <p:cSld name="12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defTabSz="914400">
              <a:defRPr/>
            </a:pPr>
            <a:fld id="{DD22C65B-FAC9-421A-9391-569306C0644A}" type="datetimeFigureOut">
              <a:rPr lang="zh-CN" altLang="en-US"/>
              <a:pPr defTabSz="914400">
                <a:defRPr/>
              </a:pPr>
              <a:t>2024/6/29</a:t>
            </a:fld>
            <a:endParaRPr lang="zh-CN" altLang="en-US"/>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defTabSz="914400">
              <a:defRPr/>
            </a:pPr>
            <a:endParaRPr lang="zh-CN" altLang="en-US"/>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defTabSz="914400">
              <a:defRPr/>
            </a:pPr>
            <a:fld id="{BEBC0E72-BF06-4A19-B2CD-574FB1E7DA1E}" type="slidenum">
              <a:rPr lang="zh-CN" altLang="en-US"/>
              <a:pPr defTabSz="914400">
                <a:defRPr/>
              </a:pPr>
              <a:t>‹#›</a:t>
            </a:fld>
            <a:endParaRPr lang="zh-CN" altLang="en-US"/>
          </a:p>
        </p:txBody>
      </p:sp>
    </p:spTree>
    <p:extLst>
      <p:ext uri="{BB962C8B-B14F-4D97-AF65-F5344CB8AC3E}">
        <p14:creationId xmlns:p14="http://schemas.microsoft.com/office/powerpoint/2010/main" val="716745709"/>
      </p:ext>
    </p:extLst>
  </p:cSld>
  <p:clrMapOvr>
    <a:masterClrMapping/>
  </p:clrMapOvr>
  <p:transition>
    <p:randomBar dir="vert"/>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userDrawn="1">
  <p:cSld name="15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133" y="6041362"/>
            <a:ext cx="911939" cy="365125"/>
          </a:xfrm>
          <a:prstGeom prst="rect">
            <a:avLst/>
          </a:prstGeom>
        </p:spPr>
        <p:txBody>
          <a:bodyPr/>
          <a:lstStyle>
            <a:lvl1pPr>
              <a:defRPr smtClean="0">
                <a:solidFill>
                  <a:prstClr val="black">
                    <a:tint val="75000"/>
                  </a:prstClr>
                </a:solidFill>
              </a:defRPr>
            </a:lvl1pPr>
          </a:lstStyle>
          <a:p>
            <a:pPr>
              <a:defRPr/>
            </a:pPr>
            <a:fld id="{39ADED8E-4E0B-498D-B715-B157A890E4DE}" type="datetimeFigureOut">
              <a:rPr lang="zh-CN" altLang="en-US"/>
              <a:pPr>
                <a:defRPr/>
              </a:pPr>
              <a:t>2024/6/29</a:t>
            </a:fld>
            <a:endParaRPr lang="zh-CN" altLang="en-US"/>
          </a:p>
        </p:txBody>
      </p:sp>
      <p:sp>
        <p:nvSpPr>
          <p:cNvPr id="3" name="页脚占位符 3"/>
          <p:cNvSpPr>
            <a:spLocks noGrp="1"/>
          </p:cNvSpPr>
          <p:nvPr>
            <p:ph type="ftr" sz="quarter" idx="11"/>
          </p:nvPr>
        </p:nvSpPr>
        <p:spPr>
          <a:xfrm>
            <a:off x="677334" y="6041362"/>
            <a:ext cx="6297612" cy="365125"/>
          </a:xfrm>
          <a:prstGeom prst="rect">
            <a:avLst/>
          </a:prstGeom>
        </p:spPr>
        <p:txBody>
          <a:bodyPr/>
          <a:lstStyle>
            <a:lvl1pPr>
              <a:defRPr>
                <a:solidFill>
                  <a:prstClr val="black">
                    <a:tint val="75000"/>
                  </a:prstClr>
                </a:solidFill>
              </a:defRPr>
            </a:lvl1pPr>
          </a:lstStyle>
          <a:p>
            <a:pPr>
              <a:defRPr/>
            </a:pPr>
            <a:endParaRPr lang="zh-CN" altLang="en-US"/>
          </a:p>
        </p:txBody>
      </p:sp>
      <p:sp>
        <p:nvSpPr>
          <p:cNvPr id="4" name="灯片编号占位符 4"/>
          <p:cNvSpPr>
            <a:spLocks noGrp="1"/>
          </p:cNvSpPr>
          <p:nvPr>
            <p:ph type="sldNum" sz="quarter" idx="12"/>
          </p:nvPr>
        </p:nvSpPr>
        <p:spPr>
          <a:xfrm>
            <a:off x="8590663" y="6041362"/>
            <a:ext cx="683339" cy="365125"/>
          </a:xfrm>
          <a:prstGeom prst="rect">
            <a:avLst/>
          </a:prstGeom>
        </p:spPr>
        <p:txBody>
          <a:bodyPr/>
          <a:lstStyle>
            <a:lvl1pPr>
              <a:defRPr>
                <a:solidFill>
                  <a:prstClr val="black">
                    <a:tint val="75000"/>
                  </a:prstClr>
                </a:solidFill>
              </a:defRPr>
            </a:lvl1pPr>
          </a:lstStyle>
          <a:p>
            <a:pPr>
              <a:defRPr/>
            </a:pPr>
            <a:fld id="{18634F15-13D2-4C0D-99FD-67E8D2F909DD}" type="slidenum">
              <a:rPr lang="zh-CN" altLang="en-US"/>
              <a:pPr>
                <a:defRPr/>
              </a:pPr>
              <a:t>‹#›</a:t>
            </a:fld>
            <a:endParaRPr lang="zh-CN" altLang="en-US"/>
          </a:p>
        </p:txBody>
      </p:sp>
    </p:spTree>
    <p:extLst>
      <p:ext uri="{BB962C8B-B14F-4D97-AF65-F5344CB8AC3E}">
        <p14:creationId xmlns:p14="http://schemas.microsoft.com/office/powerpoint/2010/main" val="3977236584"/>
      </p:ext>
    </p:extLst>
  </p:cSld>
  <p:clrMapOvr>
    <a:masterClrMapping/>
  </p:clrMapOvr>
  <p:transition>
    <p:randomBar dir="vert"/>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userDrawn="1">
  <p:cSld name="171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smtClean="0">
                <a:solidFill>
                  <a:prstClr val="black">
                    <a:tint val="75000"/>
                  </a:prstClr>
                </a:solidFill>
              </a:defRPr>
            </a:lvl1pPr>
          </a:lstStyle>
          <a:p>
            <a:pPr defTabSz="914400">
              <a:defRPr/>
            </a:pPr>
            <a:fld id="{39ADED8E-4E0B-498D-B715-B157A890E4DE}" type="datetimeFigureOut">
              <a:rPr lang="zh-CN" altLang="en-US"/>
              <a:pPr defTabSz="914400">
                <a:defRPr/>
              </a:pPr>
              <a:t>2024/6/29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defRPr>
            </a:lvl1pPr>
          </a:lstStyle>
          <a:p>
            <a:pPr defTabSz="914400">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defRPr>
            </a:lvl1pPr>
          </a:lstStyle>
          <a:p>
            <a:pPr defTabSz="914400">
              <a:defRPr/>
            </a:pPr>
            <a:fld id="{18634F15-13D2-4C0D-99FD-67E8D2F909DD}" type="slidenum">
              <a:rPr lang="zh-CN" altLang="en-US"/>
              <a:pPr defTabSz="914400">
                <a:defRPr/>
              </a:pPr>
              <a:t>‹#›</a:t>
            </a:fld>
            <a:endParaRPr lang="zh-CN" altLang="en-US"/>
          </a:p>
        </p:txBody>
      </p:sp>
    </p:spTree>
    <p:extLst>
      <p:ext uri="{BB962C8B-B14F-4D97-AF65-F5344CB8AC3E}">
        <p14:creationId xmlns:p14="http://schemas.microsoft.com/office/powerpoint/2010/main" val="4247451639"/>
      </p:ext>
    </p:extLst>
  </p:cSld>
  <p:clrMapOvr>
    <a:masterClrMapping/>
  </p:clrMapOvr>
  <p:transition>
    <p:randomBar dir="vert"/>
  </p:transition>
</p:sldLayout>
</file>

<file path=ppt/slideLayouts/slideLayout236.xml><?xml version="1.0" encoding="utf-8"?>
<p:sldLayout xmlns:a="http://schemas.openxmlformats.org/drawingml/2006/main" xmlns:r="http://schemas.openxmlformats.org/officeDocument/2006/relationships" xmlns:p="http://schemas.openxmlformats.org/presentationml/2006/main" userDrawn="1">
  <p:cSld name="188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0"/>
            <a:ext cx="2743200" cy="365125"/>
          </a:xfrm>
          <a:prstGeom prst="rect">
            <a:avLst/>
          </a:prstGeom>
        </p:spPr>
        <p:txBody>
          <a:bodyPr/>
          <a:lstStyle/>
          <a:p>
            <a:pPr defTabSz="914400"/>
            <a:fld id="{32BF82D2-7A68-459D-A996-9BDDA2518FA4}" type="datetimeFigureOut">
              <a:rPr lang="zh-CN" altLang="en-US" smtClean="0">
                <a:solidFill>
                  <a:prstClr val="black">
                    <a:tint val="75000"/>
                  </a:prstClr>
                </a:solidFill>
              </a:rPr>
              <a:pPr defTabSz="914400"/>
              <a:t>2024/6/29</a:t>
            </a:fld>
            <a:endParaRPr lang="zh-CN" altLang="en-US">
              <a:solidFill>
                <a:prstClr val="black">
                  <a:tint val="75000"/>
                </a:prstClr>
              </a:solidFill>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pPr defTabSz="914400"/>
            <a:endParaRPr lang="zh-CN" altLang="en-US">
              <a:solidFill>
                <a:prstClr val="black">
                  <a:tint val="75000"/>
                </a:prstClr>
              </a:solidFill>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pPr defTabSz="914400"/>
            <a:fld id="{3E01EE5D-26FB-46D5-A381-ECFB35BF1D34}" type="slidenum">
              <a:rPr lang="zh-CN" altLang="en-US" smtClean="0">
                <a:solidFill>
                  <a:prstClr val="black">
                    <a:tint val="75000"/>
                  </a:prstClr>
                </a:solidFill>
              </a:rPr>
              <a:pPr defTabSz="914400"/>
              <a:t>‹#›</a:t>
            </a:fld>
            <a:endParaRPr lang="zh-CN" altLang="en-US">
              <a:solidFill>
                <a:prstClr val="black">
                  <a:tint val="75000"/>
                </a:prstClr>
              </a:solidFill>
            </a:endParaRPr>
          </a:p>
        </p:txBody>
      </p:sp>
    </p:spTree>
    <p:extLst>
      <p:ext uri="{BB962C8B-B14F-4D97-AF65-F5344CB8AC3E}">
        <p14:creationId xmlns:p14="http://schemas.microsoft.com/office/powerpoint/2010/main" val="993208507"/>
      </p:ext>
    </p:extLst>
  </p:cSld>
  <p:clrMapOvr>
    <a:masterClrMapping/>
  </p:clrMapOvr>
  <p:transition>
    <p:randomBar dir="vert"/>
  </p:transition>
</p:sldLayout>
</file>

<file path=ppt/slideLayouts/slideLayout237.xml><?xml version="1.0" encoding="utf-8"?>
<p:sldLayout xmlns:a="http://schemas.openxmlformats.org/drawingml/2006/main" xmlns:r="http://schemas.openxmlformats.org/officeDocument/2006/relationships" xmlns:p="http://schemas.openxmlformats.org/presentationml/2006/main" userDrawn="1">
  <p:cSld name="19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a:solidFill>
                  <a:prstClr val="black">
                    <a:tint val="75000"/>
                  </a:prstClr>
                </a:solidFill>
              </a:defRPr>
            </a:lvl1pPr>
          </a:lstStyle>
          <a:p>
            <a:pPr defTabSz="914400">
              <a:defRPr/>
            </a:pPr>
            <a:fld id="{233108B3-3C5F-434E-B7C6-124BB30C5988}" type="datetimeFigureOut">
              <a:rPr lang="zh-CN" altLang="en-US"/>
              <a:pPr defTabSz="914400">
                <a:defRPr/>
              </a:pPr>
              <a:t>2024/6/29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defRPr>
            </a:lvl1pPr>
          </a:lstStyle>
          <a:p>
            <a:pPr defTabSz="914400">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defRPr>
            </a:lvl1pPr>
          </a:lstStyle>
          <a:p>
            <a:pPr defTabSz="914400">
              <a:defRPr/>
            </a:pPr>
            <a:fld id="{0FCC38CE-CFED-41E2-93E2-A213294AFB8B}" type="slidenum">
              <a:rPr lang="zh-CN" altLang="en-US"/>
              <a:pPr defTabSz="914400">
                <a:defRPr/>
              </a:pPr>
              <a:t>‹#›</a:t>
            </a:fld>
            <a:endParaRPr lang="zh-CN" altLang="en-US"/>
          </a:p>
        </p:txBody>
      </p:sp>
    </p:spTree>
    <p:extLst>
      <p:ext uri="{BB962C8B-B14F-4D97-AF65-F5344CB8AC3E}">
        <p14:creationId xmlns:p14="http://schemas.microsoft.com/office/powerpoint/2010/main" val="2471221337"/>
      </p:ext>
    </p:extLst>
  </p:cSld>
  <p:clrMapOvr>
    <a:masterClrMapping/>
  </p:clrMapOvr>
  <p:transition>
    <p:randomBar dir="vert"/>
  </p:transition>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194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0" y="2055813"/>
            <a:ext cx="3357563" cy="1733550"/>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1536700" y="4005264"/>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1198331400"/>
      </p:ext>
    </p:extLst>
  </p:cSld>
  <p:clrMapOvr>
    <a:masterClrMapping/>
  </p:clrMapOvr>
  <p:transition>
    <p:randomBar dir="vert"/>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195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1" y="2895600"/>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2086899197"/>
      </p:ext>
    </p:extLst>
  </p:cSld>
  <p:clrMapOvr>
    <a:masterClrMapping/>
  </p:clrMapOvr>
  <p:transition>
    <p:randomBar dir="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6906406"/>
      </p:ext>
    </p:extLst>
  </p:cSld>
  <p:clrMapOvr>
    <a:masterClrMapping/>
  </p:clrMapOvr>
  <p:transition>
    <p:randomBar dir="vert"/>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196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0"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rtlCol="0">
            <a:noAutofit/>
          </a:bodyPr>
          <a:lstStyle/>
          <a:p>
            <a:pPr lvl="0"/>
            <a:endParaRPr lang="zh-CN" altLang="en-US" noProof="0"/>
          </a:p>
        </p:txBody>
      </p:sp>
      <p:sp>
        <p:nvSpPr>
          <p:cNvPr id="13" name="图片占位符 12"/>
          <p:cNvSpPr>
            <a:spLocks noGrp="1"/>
          </p:cNvSpPr>
          <p:nvPr>
            <p:ph type="pic" sz="quarter" idx="12"/>
          </p:nvPr>
        </p:nvSpPr>
        <p:spPr>
          <a:xfrm>
            <a:off x="7873774"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3573817106"/>
      </p:ext>
    </p:extLst>
  </p:cSld>
  <p:clrMapOvr>
    <a:masterClrMapping/>
  </p:clrMapOvr>
  <p:transition>
    <p:randomBar dir="vert"/>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197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7" y="1882720"/>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1608047528"/>
      </p:ext>
    </p:extLst>
  </p:cSld>
  <p:clrMapOvr>
    <a:masterClrMapping/>
  </p:clrMapOvr>
  <p:transition>
    <p:randomBar dir="vert"/>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198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6" y="1840519"/>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6610486" y="1840519"/>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3780551029"/>
      </p:ext>
    </p:extLst>
  </p:cSld>
  <p:clrMapOvr>
    <a:masterClrMapping/>
  </p:clrMapOvr>
  <p:transition>
    <p:randomBar dir="vert"/>
  </p:transition>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199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4"/>
            <a:ext cx="4869098"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3211834023"/>
      </p:ext>
    </p:extLst>
  </p:cSld>
  <p:clrMapOvr>
    <a:masterClrMapping/>
  </p:clrMapOvr>
  <p:transition>
    <p:randomBar dir="vert"/>
  </p:transition>
</p:sldLayout>
</file>

<file path=ppt/slideLayouts/slideLayout244.xml><?xml version="1.0" encoding="utf-8"?>
<p:sldLayout xmlns:a="http://schemas.openxmlformats.org/drawingml/2006/main" xmlns:r="http://schemas.openxmlformats.org/officeDocument/2006/relationships" xmlns:p="http://schemas.openxmlformats.org/presentationml/2006/main" userDrawn="1">
  <p:cSld name="20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C1F66C1E-8BBB-45D9-B05F-5B47EA3C5016}" type="datetimeFigureOut">
              <a:rPr lang="zh-CN" altLang="en-US"/>
              <a:pPr>
                <a:defRPr/>
              </a:pPr>
              <a:t>2024/6/29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73DB09E1-0499-4349-A5DD-6FC4457040E5}" type="slidenum">
              <a:rPr lang="zh-CN" altLang="en-US"/>
              <a:pPr>
                <a:defRPr/>
              </a:pPr>
              <a:t>‹#›</a:t>
            </a:fld>
            <a:endParaRPr lang="zh-CN" altLang="en-US"/>
          </a:p>
        </p:txBody>
      </p:sp>
    </p:spTree>
    <p:extLst>
      <p:ext uri="{BB962C8B-B14F-4D97-AF65-F5344CB8AC3E}">
        <p14:creationId xmlns:p14="http://schemas.microsoft.com/office/powerpoint/2010/main" val="2845177162"/>
      </p:ext>
    </p:extLst>
  </p:cSld>
  <p:clrMapOvr>
    <a:masterClrMapping/>
  </p:clrMapOvr>
  <p:transition>
    <p:randomBar dir="vert"/>
  </p:transition>
</p:sldLayout>
</file>

<file path=ppt/slideLayouts/slideLayout245.xml><?xml version="1.0" encoding="utf-8"?>
<p:sldLayout xmlns:a="http://schemas.openxmlformats.org/drawingml/2006/main" xmlns:r="http://schemas.openxmlformats.org/officeDocument/2006/relationships" xmlns:p="http://schemas.openxmlformats.org/presentationml/2006/main" userDrawn="1">
  <p:cSld name="21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644EC6E1-C519-4DBB-81AA-AE32E6245E22}" type="datetimeFigureOut">
              <a:rPr lang="zh-CN" altLang="en-US">
                <a:solidFill>
                  <a:srgbClr val="5F5F5F"/>
                </a:solidFill>
              </a:rPr>
              <a:pPr>
                <a:defRPr/>
              </a:pPr>
              <a:t>2024/6/29</a:t>
            </a:fld>
            <a:endParaRPr lang="zh-CN" altLang="en-US">
              <a:solidFill>
                <a:srgbClr val="5F5F5F"/>
              </a:solidFill>
            </a:endParaRPr>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zh-CN" altLang="en-US">
              <a:solidFill>
                <a:srgbClr val="5F5F5F"/>
              </a:solidFill>
            </a:endParaRPr>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50CE6E8A-E724-4305-BC68-4C5C9379D97B}" type="slidenum">
              <a:rPr lang="zh-CN" altLang="en-US">
                <a:solidFill>
                  <a:srgbClr val="5F5F5F"/>
                </a:solidFill>
              </a:rPr>
              <a:pPr>
                <a:defRPr/>
              </a:pPr>
              <a:t>‹#›</a:t>
            </a:fld>
            <a:endParaRPr lang="zh-CN" altLang="en-US">
              <a:solidFill>
                <a:srgbClr val="5F5F5F"/>
              </a:solidFill>
            </a:endParaRPr>
          </a:p>
        </p:txBody>
      </p:sp>
    </p:spTree>
    <p:extLst>
      <p:ext uri="{BB962C8B-B14F-4D97-AF65-F5344CB8AC3E}">
        <p14:creationId xmlns:p14="http://schemas.microsoft.com/office/powerpoint/2010/main" val="1087644948"/>
      </p:ext>
    </p:extLst>
  </p:cSld>
  <p:clrMapOvr>
    <a:masterClrMapping/>
  </p:clrMapOvr>
  <p:transition>
    <p:randomBar dir="vert"/>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userDrawn="1">
  <p:cSld name="21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mn-cs"/>
              </a:defRPr>
            </a:lvl1pPr>
          </a:lstStyle>
          <a:p>
            <a:pPr>
              <a:defRPr/>
            </a:pPr>
            <a:fld id="{7C80CA46-1D22-462F-922F-367BD8090FC2}" type="datetimeFigureOut">
              <a:rPr lang="zh-CN" altLang="en-US"/>
              <a:pPr>
                <a:defRPr/>
              </a:pPr>
              <a:t>2024/6/29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mn-cs"/>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mn-cs"/>
              </a:defRPr>
            </a:lvl1pPr>
          </a:lstStyle>
          <a:p>
            <a:pPr>
              <a:defRPr/>
            </a:pPr>
            <a:fld id="{9220B2E4-E6C1-4709-8A7F-068D425CE2F3}" type="slidenum">
              <a:rPr lang="zh-CN" altLang="en-US"/>
              <a:pPr>
                <a:defRPr/>
              </a:pPr>
              <a:t>‹#›</a:t>
            </a:fld>
            <a:endParaRPr lang="zh-CN" altLang="en-US"/>
          </a:p>
        </p:txBody>
      </p:sp>
    </p:spTree>
    <p:extLst>
      <p:ext uri="{BB962C8B-B14F-4D97-AF65-F5344CB8AC3E}">
        <p14:creationId xmlns:p14="http://schemas.microsoft.com/office/powerpoint/2010/main" val="675446467"/>
      </p:ext>
    </p:extLst>
  </p:cSld>
  <p:clrMapOvr>
    <a:masterClrMapping/>
  </p:clrMapOvr>
  <p:transition>
    <p:randomBar dir="vert"/>
  </p:transition>
</p:sldLayout>
</file>

<file path=ppt/slideLayouts/slideLayout247.xml><?xml version="1.0" encoding="utf-8"?>
<p:sldLayout xmlns:a="http://schemas.openxmlformats.org/drawingml/2006/main" xmlns:r="http://schemas.openxmlformats.org/officeDocument/2006/relationships" xmlns:p="http://schemas.openxmlformats.org/presentationml/2006/main" userDrawn="1">
  <p:cSld name="3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5113035"/>
      </p:ext>
    </p:extLst>
  </p:cSld>
  <p:clrMapOvr>
    <a:masterClrMapping/>
  </p:clrMapOvr>
  <p:transition spd="slow" advClick="0" advTm="0">
    <p:random/>
  </p:transition>
</p:sldLayout>
</file>

<file path=ppt/slideLayouts/slideLayout248.xml><?xml version="1.0" encoding="utf-8"?>
<p:sldLayout xmlns:a="http://schemas.openxmlformats.org/drawingml/2006/main" xmlns:r="http://schemas.openxmlformats.org/officeDocument/2006/relationships" xmlns:p="http://schemas.openxmlformats.org/presentationml/2006/main" userDrawn="1">
  <p:cSld name="32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9301680"/>
      </p:ext>
    </p:extLst>
  </p:cSld>
  <p:clrMapOvr>
    <a:masterClrMapping/>
  </p:clrMapOvr>
  <p:transition spd="slow" advTm="3000"/>
</p:sldLayout>
</file>

<file path=ppt/slideLayouts/slideLayout249.xml><?xml version="1.0" encoding="utf-8"?>
<p:sldLayout xmlns:a="http://schemas.openxmlformats.org/drawingml/2006/main" xmlns:r="http://schemas.openxmlformats.org/officeDocument/2006/relationships" xmlns:p="http://schemas.openxmlformats.org/presentationml/2006/main" userDrawn="1">
  <p:cSld name="22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10361613" y="6130925"/>
            <a:ext cx="1146175" cy="369888"/>
          </a:xfrm>
          <a:prstGeom prst="rect">
            <a:avLst/>
          </a:prstGeom>
        </p:spPr>
        <p:txBody>
          <a:bodyPr/>
          <a:lstStyle>
            <a:lvl1pPr>
              <a:defRPr>
                <a:solidFill>
                  <a:prstClr val="black">
                    <a:tint val="75000"/>
                  </a:prstClr>
                </a:solidFill>
              </a:defRPr>
            </a:lvl1pPr>
          </a:lstStyle>
          <a:p>
            <a:pPr defTabSz="914400">
              <a:defRPr/>
            </a:pPr>
            <a:fld id="{4CDA8070-059C-4F3C-A068-86AFC34CA4B4}" type="datetimeFigureOut">
              <a:rPr lang="zh-CN" altLang="en-US"/>
              <a:pPr defTabSz="914400">
                <a:defRPr/>
              </a:pPr>
              <a:t>2024/6/29</a:t>
            </a:fld>
            <a:endParaRPr lang="zh-CN" altLang="en-US"/>
          </a:p>
        </p:txBody>
      </p:sp>
      <p:sp>
        <p:nvSpPr>
          <p:cNvPr id="3" name="页脚占位符 3"/>
          <p:cNvSpPr>
            <a:spLocks noGrp="1"/>
          </p:cNvSpPr>
          <p:nvPr>
            <p:ph type="ftr" sz="quarter" idx="11"/>
          </p:nvPr>
        </p:nvSpPr>
        <p:spPr>
          <a:xfrm>
            <a:off x="2589213" y="6135688"/>
            <a:ext cx="7620000" cy="365125"/>
          </a:xfrm>
          <a:prstGeom prst="rect">
            <a:avLst/>
          </a:prstGeom>
        </p:spPr>
        <p:txBody>
          <a:bodyPr/>
          <a:lstStyle>
            <a:lvl1pPr>
              <a:defRPr>
                <a:solidFill>
                  <a:prstClr val="black">
                    <a:tint val="75000"/>
                  </a:prstClr>
                </a:solidFill>
              </a:defRPr>
            </a:lvl1pPr>
          </a:lstStyle>
          <a:p>
            <a:pPr defTabSz="914400">
              <a:defRPr/>
            </a:pPr>
            <a:endParaRPr lang="zh-CN" altLang="en-US"/>
          </a:p>
        </p:txBody>
      </p:sp>
      <p:sp>
        <p:nvSpPr>
          <p:cNvPr id="4" name="灯片编号占位符 4"/>
          <p:cNvSpPr>
            <a:spLocks noGrp="1"/>
          </p:cNvSpPr>
          <p:nvPr>
            <p:ph type="sldNum" sz="quarter" idx="12"/>
          </p:nvPr>
        </p:nvSpPr>
        <p:spPr>
          <a:xfrm>
            <a:off x="531813" y="787400"/>
            <a:ext cx="779462" cy="365125"/>
          </a:xfrm>
          <a:prstGeom prst="rect">
            <a:avLst/>
          </a:prstGeom>
        </p:spPr>
        <p:txBody>
          <a:bodyPr/>
          <a:lstStyle>
            <a:lvl1pPr>
              <a:defRPr>
                <a:solidFill>
                  <a:prstClr val="black">
                    <a:tint val="75000"/>
                  </a:prstClr>
                </a:solidFill>
              </a:defRPr>
            </a:lvl1pPr>
          </a:lstStyle>
          <a:p>
            <a:pPr defTabSz="914400">
              <a:defRPr/>
            </a:pPr>
            <a:fld id="{C9DE14A8-2A1F-4869-96E5-E9F882D10420}" type="slidenum">
              <a:rPr lang="zh-CN" altLang="en-US"/>
              <a:pPr defTabSz="914400">
                <a:defRPr/>
              </a:pPr>
              <a:t>‹#›</a:t>
            </a:fld>
            <a:endParaRPr lang="zh-CN" altLang="en-US"/>
          </a:p>
        </p:txBody>
      </p:sp>
    </p:spTree>
    <p:extLst>
      <p:ext uri="{BB962C8B-B14F-4D97-AF65-F5344CB8AC3E}">
        <p14:creationId xmlns:p14="http://schemas.microsoft.com/office/powerpoint/2010/main" val="980557321"/>
      </p:ext>
    </p:extLst>
  </p:cSld>
  <p:clrMapOvr>
    <a:masterClrMapping/>
  </p:clrMapOvr>
  <p:transition>
    <p:randomBar dir="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4"/>
            <a:ext cx="3357563" cy="1733551"/>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1536701" y="4005266"/>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699987797"/>
      </p:ext>
    </p:extLst>
  </p:cSld>
  <p:clrMapOvr>
    <a:masterClrMapping/>
  </p:clrMapOvr>
  <p:transition>
    <p:randomBar dir="vert"/>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userDrawn="1">
  <p:cSld name="39_标题和内容">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10361613" y="6130925"/>
            <a:ext cx="1146175" cy="369888"/>
          </a:xfrm>
          <a:prstGeom prst="rect">
            <a:avLst/>
          </a:prstGeom>
        </p:spPr>
        <p:txBody>
          <a:bodyPr/>
          <a:lstStyle>
            <a:lvl1pPr>
              <a:defRPr>
                <a:solidFill>
                  <a:prstClr val="black">
                    <a:tint val="75000"/>
                  </a:prstClr>
                </a:solidFill>
              </a:defRPr>
            </a:lvl1pPr>
          </a:lstStyle>
          <a:p>
            <a:pPr defTabSz="914400">
              <a:defRPr/>
            </a:pPr>
            <a:fld id="{41DA6BB8-AF5A-4B91-AFE1-D93F861760A2}" type="datetimeFigureOut">
              <a:rPr lang="zh-CN" altLang="en-US"/>
              <a:pPr defTabSz="914400">
                <a:defRPr/>
              </a:pPr>
              <a:t>2024/6/29</a:t>
            </a:fld>
            <a:endParaRPr lang="zh-CN" altLang="en-US"/>
          </a:p>
        </p:txBody>
      </p:sp>
      <p:sp>
        <p:nvSpPr>
          <p:cNvPr id="3" name="页脚占位符 4"/>
          <p:cNvSpPr>
            <a:spLocks noGrp="1"/>
          </p:cNvSpPr>
          <p:nvPr>
            <p:ph type="ftr" sz="quarter" idx="11"/>
          </p:nvPr>
        </p:nvSpPr>
        <p:spPr>
          <a:xfrm>
            <a:off x="2589213" y="6135688"/>
            <a:ext cx="7620000" cy="365125"/>
          </a:xfrm>
          <a:prstGeom prst="rect">
            <a:avLst/>
          </a:prstGeom>
        </p:spPr>
        <p:txBody>
          <a:bodyPr/>
          <a:lstStyle>
            <a:lvl1pPr>
              <a:defRPr>
                <a:solidFill>
                  <a:prstClr val="black">
                    <a:tint val="75000"/>
                  </a:prstClr>
                </a:solidFill>
              </a:defRPr>
            </a:lvl1pPr>
          </a:lstStyle>
          <a:p>
            <a:pPr defTabSz="914400">
              <a:defRPr/>
            </a:pPr>
            <a:endParaRPr lang="zh-CN" altLang="en-US"/>
          </a:p>
        </p:txBody>
      </p:sp>
      <p:sp>
        <p:nvSpPr>
          <p:cNvPr id="4" name="灯片编号占位符 5"/>
          <p:cNvSpPr>
            <a:spLocks noGrp="1"/>
          </p:cNvSpPr>
          <p:nvPr>
            <p:ph type="sldNum" sz="quarter" idx="12"/>
          </p:nvPr>
        </p:nvSpPr>
        <p:spPr>
          <a:xfrm>
            <a:off x="531813" y="787400"/>
            <a:ext cx="779462" cy="365125"/>
          </a:xfrm>
          <a:prstGeom prst="rect">
            <a:avLst/>
          </a:prstGeom>
        </p:spPr>
        <p:txBody>
          <a:bodyPr/>
          <a:lstStyle>
            <a:lvl1pPr>
              <a:defRPr>
                <a:solidFill>
                  <a:srgbClr val="5FCBEF"/>
                </a:solidFill>
              </a:defRPr>
            </a:lvl1pPr>
          </a:lstStyle>
          <a:p>
            <a:pPr defTabSz="914400">
              <a:defRPr/>
            </a:pPr>
            <a:fld id="{8CFEF501-16EE-4871-A301-9904672EADFD}" type="slidenum">
              <a:rPr lang="zh-CN" altLang="en-US"/>
              <a:pPr defTabSz="914400">
                <a:defRPr/>
              </a:pPr>
              <a:t>‹#›</a:t>
            </a:fld>
            <a:endParaRPr lang="zh-CN" altLang="en-US"/>
          </a:p>
        </p:txBody>
      </p:sp>
    </p:spTree>
    <p:extLst>
      <p:ext uri="{BB962C8B-B14F-4D97-AF65-F5344CB8AC3E}">
        <p14:creationId xmlns:p14="http://schemas.microsoft.com/office/powerpoint/2010/main" val="1899035788"/>
      </p:ext>
    </p:extLst>
  </p:cSld>
  <p:clrMapOvr>
    <a:masterClrMapping/>
  </p:clrMapOvr>
  <p:transition spd="slow" advTm="3000">
    <p:random/>
  </p:transition>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14C4357-4527-4A6F-8FC0-A5E3D696D97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05018427"/>
      </p:ext>
    </p:extLst>
  </p:cSld>
  <p:clrMapOvr>
    <a:masterClrMapping/>
  </p:clrMapOvr>
  <p:transition>
    <p:randomBar dir="vert"/>
  </p:transition>
</p:sldLayout>
</file>

<file path=ppt/slideLayouts/slideLayout2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FE2CF07-AA09-4F84-AF7C-19256C76E82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77922037"/>
      </p:ext>
    </p:extLst>
  </p:cSld>
  <p:clrMapOvr>
    <a:masterClrMapping/>
  </p:clrMapOvr>
  <p:transition>
    <p:randomBar dir="vert"/>
  </p:transition>
</p:sldLayout>
</file>

<file path=ppt/slideLayouts/slideLayout2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96516AC-313E-4608-9742-C335A814F6E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84595205"/>
      </p:ext>
    </p:extLst>
  </p:cSld>
  <p:clrMapOvr>
    <a:masterClrMapping/>
  </p:clrMapOvr>
  <p:transition>
    <p:randomBar dir="vert"/>
  </p:transition>
</p:sldLayout>
</file>

<file path=ppt/slideLayouts/slideLayout2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DF0C99E-C4F9-4DAB-AB94-365632577A0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52104976"/>
      </p:ext>
    </p:extLst>
  </p:cSld>
  <p:clrMapOvr>
    <a:masterClrMapping/>
  </p:clrMapOvr>
  <p:transition>
    <p:randomBar dir="vert"/>
  </p:transition>
</p:sldLayout>
</file>

<file path=ppt/slideLayouts/slideLayout2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5DDDF32A-0D3B-4C75-8DD7-AA48D6922FA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55201782"/>
      </p:ext>
    </p:extLst>
  </p:cSld>
  <p:clrMapOvr>
    <a:masterClrMapping/>
  </p:clrMapOvr>
  <p:transition>
    <p:randomBar dir="vert"/>
  </p:transition>
</p:sldLayout>
</file>

<file path=ppt/slideLayouts/slideLayout2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1043E404-FC01-4AA8-BA2C-0B43F9F465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86044736"/>
      </p:ext>
    </p:extLst>
  </p:cSld>
  <p:clrMapOvr>
    <a:masterClrMapping/>
  </p:clrMapOvr>
  <p:transition>
    <p:randomBar dir="vert"/>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4C82B273-D1F6-4A9F-B39B-4CB0975525D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62452389"/>
      </p:ext>
    </p:extLst>
  </p:cSld>
  <p:clrMapOvr>
    <a:masterClrMapping/>
  </p:clrMapOvr>
  <p:transition>
    <p:randomBar dir="vert"/>
  </p:transition>
</p:sldLayout>
</file>

<file path=ppt/slideLayouts/slideLayout2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172FB2E-4EC8-4834-B1D2-76071FCAAD5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49536854"/>
      </p:ext>
    </p:extLst>
  </p:cSld>
  <p:clrMapOvr>
    <a:masterClrMapping/>
  </p:clrMapOvr>
  <p:transition>
    <p:randomBar dir="vert"/>
  </p:transition>
</p:sldLayout>
</file>

<file path=ppt/slideLayouts/slideLayout2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1ADDCB5-33A6-452D-A1F1-9622C8FF3C4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34882409"/>
      </p:ext>
    </p:extLst>
  </p:cSld>
  <p:clrMapOvr>
    <a:masterClrMapping/>
  </p:clrMapOvr>
  <p:transition>
    <p:randomBar dir="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2" y="2895601"/>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725524788"/>
      </p:ext>
    </p:extLst>
  </p:cSld>
  <p:clrMapOvr>
    <a:masterClrMapping/>
  </p:clrMapOvr>
  <p:transition>
    <p:randomBar dir="vert"/>
  </p:transition>
</p:sldLayout>
</file>

<file path=ppt/slideLayouts/slideLayout2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F6D1EBA-6041-4BF5-8ECE-C912A55FA93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03378662"/>
      </p:ext>
    </p:extLst>
  </p:cSld>
  <p:clrMapOvr>
    <a:masterClrMapping/>
  </p:clrMapOvr>
  <p:transition>
    <p:randomBar dir="vert"/>
  </p:transition>
</p:sldLayout>
</file>

<file path=ppt/slideLayouts/slideLayout2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735837B-5167-4CAC-B53D-C2801750461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34675694"/>
      </p:ext>
    </p:extLst>
  </p:cSld>
  <p:clrMapOvr>
    <a:masterClrMapping/>
  </p:clrMapOvr>
  <p:transition>
    <p:randomBar dir="vert"/>
  </p:transition>
</p:sldLayout>
</file>

<file path=ppt/slideLayouts/slideLayout26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9C187384-1631-427A-8C6B-43ABBF2F17C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46236243"/>
      </p:ext>
    </p:extLst>
  </p:cSld>
  <p:clrMapOvr>
    <a:masterClrMapping/>
  </p:clrMapOvr>
  <p:transition>
    <p:randomBar dir="vert"/>
  </p:transition>
</p:sldLayout>
</file>

<file path=ppt/slideLayouts/slideLayout2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91A101E-7F99-4523-821B-B2614CA888A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65187162"/>
      </p:ext>
    </p:extLst>
  </p:cSld>
  <p:clrMapOvr>
    <a:masterClrMapping/>
  </p:clrMapOvr>
  <p:transition>
    <p:randomBar dir="vert"/>
  </p:transition>
</p:sldLayout>
</file>

<file path=ppt/slideLayouts/slideLayout2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E2A0F91-5076-4430-8218-73C5D7B51D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4856152"/>
      </p:ext>
    </p:extLst>
  </p:cSld>
  <p:clrMapOvr>
    <a:masterClrMapping/>
  </p:clrMapOvr>
  <p:transition>
    <p:randomBar dir="vert"/>
  </p:transition>
</p:sldLayout>
</file>

<file path=ppt/slideLayouts/slideLayout2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8DF6D4B-9C7B-460B-AA51-29F54F75F55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47901342"/>
      </p:ext>
    </p:extLst>
  </p:cSld>
  <p:clrMapOvr>
    <a:masterClrMapping/>
  </p:clrMapOvr>
  <p:transition>
    <p:randomBar dir="vert"/>
  </p:transition>
</p:sldLayout>
</file>

<file path=ppt/slideLayouts/slideLayout2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7132697-1A3C-4A69-A049-B399AB04664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90666300"/>
      </p:ext>
    </p:extLst>
  </p:cSld>
  <p:clrMapOvr>
    <a:masterClrMapping/>
  </p:clrMapOvr>
  <p:transition>
    <p:randomBar dir="vert"/>
  </p:transition>
</p:sldLayout>
</file>

<file path=ppt/slideLayouts/slideLayout2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C4B9269F-A3F9-4D7E-ADED-6313BC2271E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4035848"/>
      </p:ext>
    </p:extLst>
  </p:cSld>
  <p:clrMapOvr>
    <a:masterClrMapping/>
  </p:clrMapOvr>
  <p:transition>
    <p:randomBar dir="vert"/>
  </p:transition>
</p:sldLayout>
</file>

<file path=ppt/slideLayouts/slideLayout2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C6791A69-4D07-462A-A25F-0293CB8FCD8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8838926"/>
      </p:ext>
    </p:extLst>
  </p:cSld>
  <p:clrMapOvr>
    <a:masterClrMapping/>
  </p:clrMapOvr>
  <p:transition>
    <p:randomBar dir="vert"/>
  </p:transition>
</p:sldLayout>
</file>

<file path=ppt/slideLayouts/slideLayout2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475F51B0-C60F-4C71-8B4A-833BC69102F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48932568"/>
      </p:ext>
    </p:extLst>
  </p:cSld>
  <p:clrMapOvr>
    <a:masterClrMapping/>
  </p:clrMapOvr>
  <p:transition>
    <p:randomBar dir="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1"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7873775"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441037851"/>
      </p:ext>
    </p:extLst>
  </p:cSld>
  <p:clrMapOvr>
    <a:masterClrMapping/>
  </p:clrMapOvr>
  <p:transition>
    <p:randomBar dir="vert"/>
  </p:transition>
</p:sldLayout>
</file>

<file path=ppt/slideLayouts/slideLayout2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AA32DF86-A0CE-45EB-AB20-D6A66189522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78993179"/>
      </p:ext>
    </p:extLst>
  </p:cSld>
  <p:clrMapOvr>
    <a:masterClrMapping/>
  </p:clrMapOvr>
  <p:transition>
    <p:randomBar dir="vert"/>
  </p:transition>
</p:sldLayout>
</file>

<file path=ppt/slideLayouts/slideLayout2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5AC0F22-8884-4D3D-887C-71EA153F2FA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32931358"/>
      </p:ext>
    </p:extLst>
  </p:cSld>
  <p:clrMapOvr>
    <a:masterClrMapping/>
  </p:clrMapOvr>
  <p:transition>
    <p:randomBar dir="vert"/>
  </p:transition>
</p:sldLayout>
</file>

<file path=ppt/slideLayouts/slideLayout2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80DD8B8-DA44-4CDB-88E9-80DC07BBE16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77238013"/>
      </p:ext>
    </p:extLst>
  </p:cSld>
  <p:clrMapOvr>
    <a:masterClrMapping/>
  </p:clrMapOvr>
  <p:transition>
    <p:randomBar dir="vert"/>
  </p:transition>
</p:sldLayout>
</file>

<file path=ppt/slideLayouts/slideLayout2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C5FFC57-4A2A-466E-BDA7-CBCC25FE2B7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86827002"/>
      </p:ext>
    </p:extLst>
  </p:cSld>
  <p:clrMapOvr>
    <a:masterClrMapping/>
  </p:clrMapOvr>
  <p:transition>
    <p:randomBar dir="vert"/>
  </p:transition>
</p:sldLayout>
</file>

<file path=ppt/slideLayouts/slideLayout2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4147BC0-6E41-4182-B781-1D3144EFB5C3}" type="datetimeFigureOut">
              <a:rPr lang="en-US">
                <a:solidFill>
                  <a:prstClr val="black">
                    <a:tint val="75000"/>
                  </a:prstClr>
                </a:solidFill>
              </a:rPr>
              <a:pPr>
                <a:defRPr/>
              </a:pPr>
              <a:t>29/6/2024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77C9F83-FF14-4CC5-BFE9-A269D0D1BBB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9799111"/>
      </p:ext>
    </p:extLst>
  </p:cSld>
  <p:clrMapOvr>
    <a:masterClrMapping/>
  </p:clrMapOvr>
  <p:hf sldNum="0" hdr="0" ftr="0" dt="0"/>
</p:sldLayout>
</file>

<file path=ppt/slideLayouts/slideLayout2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9A19DD7-6E0F-4C7E-A74B-FB3A70C2F898}"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4206481293"/>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4385E875-68A4-4727-AE08-D509689CE555}" type="datetimeFigureOut">
              <a:rPr lang="en-US">
                <a:solidFill>
                  <a:prstClr val="black">
                    <a:tint val="75000"/>
                  </a:prstClr>
                </a:solidFill>
              </a:rPr>
              <a:pPr>
                <a:defRPr/>
              </a:pPr>
              <a:t>29/6/2024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F36C8C6-0493-485D-AEDE-908E0985218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55330135"/>
      </p:ext>
    </p:extLst>
  </p:cSld>
  <p:clrMapOvr>
    <a:masterClrMapping/>
  </p:clrMapOvr>
  <p:hf sldNum="0" hdr="0" ftr="0" dt="0"/>
</p:sldLayout>
</file>

<file path=ppt/slideLayouts/slideLayout2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6210DDF-701B-49C8-A25A-364E4B362D3A}" type="datetimeFigureOut">
              <a:rPr lang="en-US">
                <a:solidFill>
                  <a:prstClr val="black">
                    <a:tint val="75000"/>
                  </a:prstClr>
                </a:solidFill>
              </a:rPr>
              <a:pPr>
                <a:defRPr/>
              </a:pPr>
              <a:t>29/6/2024</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A7A2261-B96F-4208-8371-DA79A26F726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85127554"/>
      </p:ext>
    </p:extLst>
  </p:cSld>
  <p:clrMapOvr>
    <a:masterClrMapping/>
  </p:clrMapOvr>
  <p:hf sldNum="0" hdr="0" ftr="0" dt="0"/>
</p:sldLayout>
</file>

<file path=ppt/slideLayouts/slideLayout2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DEAF975-2639-4219-AEA1-4F9AE270919F}" type="datetimeFigureOut">
              <a:rPr lang="en-US">
                <a:solidFill>
                  <a:prstClr val="black">
                    <a:tint val="75000"/>
                  </a:prstClr>
                </a:solidFill>
              </a:rPr>
              <a:pPr>
                <a:defRPr/>
              </a:pPr>
              <a:t>29/6/2024</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D3DD7803-8DFA-4B87-9CB5-73E8D1F53A3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17398288"/>
      </p:ext>
    </p:extLst>
  </p:cSld>
  <p:clrMapOvr>
    <a:masterClrMapping/>
  </p:clrMapOvr>
  <p:hf sldNum="0" hdr="0" ftr="0" dt="0"/>
</p:sldLayout>
</file>

<file path=ppt/slideLayouts/slideLayout2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A60E579D-36D5-48AA-A6DA-7C2DF596A454}" type="datetimeFigureOut">
              <a:rPr lang="en-US">
                <a:solidFill>
                  <a:prstClr val="black">
                    <a:tint val="75000"/>
                  </a:prstClr>
                </a:solidFill>
              </a:rPr>
              <a:pPr>
                <a:defRPr/>
              </a:pPr>
              <a:t>29/6/2024</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399BC51-3CC1-4548-8C19-A711751C835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63920257"/>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8" y="1882721"/>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626904578"/>
      </p:ext>
    </p:extLst>
  </p:cSld>
  <p:clrMapOvr>
    <a:masterClrMapping/>
  </p:clrMapOvr>
  <p:transition>
    <p:randomBar dir="vert"/>
  </p:transition>
</p:sldLayout>
</file>

<file path=ppt/slideLayouts/slideLayout2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53DE584-007E-4DB4-8ADA-CB47709C43FF}" type="datetimeFigureOut">
              <a:rPr lang="en-US">
                <a:solidFill>
                  <a:prstClr val="black">
                    <a:tint val="75000"/>
                  </a:prstClr>
                </a:solidFill>
              </a:rPr>
              <a:pPr>
                <a:defRPr/>
              </a:pPr>
              <a:t>29/6/2024</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973A772-7222-4199-86AF-8C0FDCBCCEF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44030597"/>
      </p:ext>
    </p:extLst>
  </p:cSld>
  <p:clrMapOvr>
    <a:masterClrMapping/>
  </p:clrMapOvr>
  <p:hf sldNum="0" hdr="0" ftr="0" dt="0"/>
</p:sldLayout>
</file>

<file path=ppt/slideLayouts/slideLayout2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1E0FB86C-A2E1-4B32-B95D-F54397BD3E13}" type="datetimeFigureOut">
              <a:rPr lang="en-US">
                <a:solidFill>
                  <a:prstClr val="black">
                    <a:tint val="75000"/>
                  </a:prstClr>
                </a:solidFill>
              </a:rPr>
              <a:pPr>
                <a:defRPr/>
              </a:pPr>
              <a:t>29/6/2024</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BD57078-E4EA-4EDC-9295-AD4EB974D0A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31740197"/>
      </p:ext>
    </p:extLst>
  </p:cSld>
  <p:clrMapOvr>
    <a:masterClrMapping/>
  </p:clrMapOvr>
  <p:hf sldNum="0" hdr="0" ftr="0" dt="0"/>
</p:sldLayout>
</file>

<file path=ppt/slideLayouts/slideLayout2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460EA240-7269-46D8-9123-B1C4C648B21B}" type="datetimeFigureOut">
              <a:rPr lang="en-US">
                <a:solidFill>
                  <a:prstClr val="black">
                    <a:tint val="75000"/>
                  </a:prstClr>
                </a:solidFill>
              </a:rPr>
              <a:pPr>
                <a:defRPr/>
              </a:pPr>
              <a:t>29/6/2024</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BEE85A3-7649-4DBF-B12B-4D1BCC53E8B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29633664"/>
      </p:ext>
    </p:extLst>
  </p:cSld>
  <p:clrMapOvr>
    <a:masterClrMapping/>
  </p:clrMapOvr>
  <p:hf sldNum="0" hdr="0" ftr="0" dt="0"/>
</p:sldLayout>
</file>

<file path=ppt/slideLayouts/slideLayout2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E41932B-ED80-4421-90FB-98A830AB0AE8}" type="datetimeFigureOut">
              <a:rPr lang="en-US">
                <a:solidFill>
                  <a:prstClr val="black">
                    <a:tint val="75000"/>
                  </a:prstClr>
                </a:solidFill>
              </a:rPr>
              <a:pPr>
                <a:defRPr/>
              </a:pPr>
              <a:t>29/6/2024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28E28A7-0684-49DB-8D2A-2D978DB998D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32830035"/>
      </p:ext>
    </p:extLst>
  </p:cSld>
  <p:clrMapOvr>
    <a:masterClrMapping/>
  </p:clrMapOvr>
  <p:hf sldNum="0" hdr="0" ftr="0" dt="0"/>
</p:sldLayout>
</file>

<file path=ppt/slideLayouts/slideLayout2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3149C13-8473-4F10-8690-3D28B5DE270F}" type="datetimeFigureOut">
              <a:rPr lang="en-US">
                <a:solidFill>
                  <a:prstClr val="black">
                    <a:tint val="75000"/>
                  </a:prstClr>
                </a:solidFill>
              </a:rPr>
              <a:pPr>
                <a:defRPr/>
              </a:pPr>
              <a:t>29/6/2024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C718E74-FEC1-4AAD-AC00-4FD414EB16F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67774321"/>
      </p:ext>
    </p:extLst>
  </p:cSld>
  <p:clrMapOvr>
    <a:masterClrMapping/>
  </p:clrMapOvr>
  <p:hf sldNum="0" hdr="0" ftr="0" dt="0"/>
</p:sldLayout>
</file>

<file path=ppt/slideLayouts/slideLayout285.xml><?xml version="1.0" encoding="utf-8"?>
<p:sldLayout xmlns:a="http://schemas.openxmlformats.org/drawingml/2006/main" xmlns:r="http://schemas.openxmlformats.org/officeDocument/2006/relationships" xmlns:p="http://schemas.openxmlformats.org/presentationml/2006/main" userDrawn="1">
  <p:cSld name="2_Basic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0" y="164638"/>
            <a:ext cx="12192000" cy="768085"/>
          </a:xfrm>
          <a:prstGeom prst="rect">
            <a:avLst/>
          </a:prstGeom>
        </p:spPr>
        <p:txBody>
          <a:bodyPr anchor="ctr"/>
          <a:lstStyle>
            <a:lvl1pPr marL="0" indent="0" algn="ctr">
              <a:buNone/>
              <a:defRPr sz="4800" b="0" baseline="0">
                <a:solidFill>
                  <a:schemeClr val="bg1"/>
                </a:solidFill>
                <a:latin typeface="+mj-lt"/>
                <a:cs typeface="Arial" pitchFamily="34" charset="0"/>
              </a:defRPr>
            </a:lvl1pPr>
          </a:lstStyle>
          <a:p>
            <a:pPr lvl="0"/>
            <a:r>
              <a:rPr lang="en-US" altLang="ko-KR"/>
              <a:t>Edit Master text styles</a:t>
            </a:r>
          </a:p>
        </p:txBody>
      </p:sp>
      <p:sp>
        <p:nvSpPr>
          <p:cNvPr id="11" name="Text Placeholder 9"/>
          <p:cNvSpPr>
            <a:spLocks noGrp="1"/>
          </p:cNvSpPr>
          <p:nvPr>
            <p:ph type="body" sz="quarter" idx="11"/>
          </p:nvPr>
        </p:nvSpPr>
        <p:spPr>
          <a:xfrm>
            <a:off x="0" y="932723"/>
            <a:ext cx="12192000" cy="384043"/>
          </a:xfrm>
          <a:prstGeom prst="rect">
            <a:avLst/>
          </a:prstGeom>
        </p:spPr>
        <p:txBody>
          <a:bodyPr anchor="ctr"/>
          <a:lstStyle>
            <a:lvl1pPr marL="0" indent="0" algn="ctr">
              <a:buNone/>
              <a:defRPr sz="1600" b="0" baseline="0">
                <a:solidFill>
                  <a:schemeClr val="bg1"/>
                </a:solidFill>
                <a:latin typeface="+mn-lt"/>
                <a:cs typeface="Arial" pitchFamily="34" charset="0"/>
              </a:defRPr>
            </a:lvl1pPr>
          </a:lstStyle>
          <a:p>
            <a:pPr lvl="0"/>
            <a:r>
              <a:rPr lang="en-US" altLang="ko-KR"/>
              <a:t>Edit Master text styles</a:t>
            </a:r>
          </a:p>
        </p:txBody>
      </p:sp>
    </p:spTree>
    <p:extLst>
      <p:ext uri="{BB962C8B-B14F-4D97-AF65-F5344CB8AC3E}">
        <p14:creationId xmlns:p14="http://schemas.microsoft.com/office/powerpoint/2010/main" val="2431977414"/>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userDrawn="1">
  <p:cSld name="2_End Slide Layout">
    <p:bg>
      <p:bgPr>
        <a:solidFill>
          <a:srgbClr val="57A7BD"/>
        </a:solidFill>
        <a:effectLst/>
      </p:bgPr>
    </p:bg>
    <p:spTree>
      <p:nvGrpSpPr>
        <p:cNvPr id="1" name=""/>
        <p:cNvGrpSpPr/>
        <p:nvPr/>
      </p:nvGrpSpPr>
      <p:grpSpPr>
        <a:xfrm>
          <a:off x="0" y="0"/>
          <a:ext cx="0" cy="0"/>
          <a:chOff x="0" y="0"/>
          <a:chExt cx="0" cy="0"/>
        </a:xfrm>
      </p:grpSpPr>
      <p:sp>
        <p:nvSpPr>
          <p:cNvPr id="4" name="Rounded Rectangle 3"/>
          <p:cNvSpPr/>
          <p:nvPr userDrawn="1"/>
        </p:nvSpPr>
        <p:spPr>
          <a:xfrm rot="2539017">
            <a:off x="-200025" y="417513"/>
            <a:ext cx="1747838" cy="368300"/>
          </a:xfrm>
          <a:custGeom>
            <a:avLst/>
            <a:gdLst/>
            <a:ahLst/>
            <a:cxnLst/>
            <a:rect l="l" t="t" r="r" b="b"/>
            <a:pathLst>
              <a:path w="1311499" h="276834">
                <a:moveTo>
                  <a:pt x="0" y="168822"/>
                </a:moveTo>
                <a:lnTo>
                  <a:pt x="1257493" y="168822"/>
                </a:lnTo>
                <a:cubicBezTo>
                  <a:pt x="1287320" y="168822"/>
                  <a:pt x="1311499" y="193001"/>
                  <a:pt x="1311499" y="222828"/>
                </a:cubicBezTo>
                <a:cubicBezTo>
                  <a:pt x="1311499" y="252655"/>
                  <a:pt x="1287320" y="276834"/>
                  <a:pt x="1257493" y="276834"/>
                </a:cubicBezTo>
                <a:lnTo>
                  <a:pt x="98341" y="276834"/>
                </a:lnTo>
                <a:close/>
                <a:moveTo>
                  <a:pt x="13263" y="108012"/>
                </a:moveTo>
                <a:lnTo>
                  <a:pt x="131896" y="0"/>
                </a:lnTo>
                <a:lnTo>
                  <a:pt x="990679" y="0"/>
                </a:lnTo>
                <a:cubicBezTo>
                  <a:pt x="1020506" y="0"/>
                  <a:pt x="1044685" y="24179"/>
                  <a:pt x="1044685" y="54006"/>
                </a:cubicBezTo>
                <a:cubicBezTo>
                  <a:pt x="1044685" y="83833"/>
                  <a:pt x="1020506" y="108012"/>
                  <a:pt x="990679" y="108012"/>
                </a:cubicBezTo>
                <a:close/>
              </a:path>
            </a:pathLst>
          </a:cu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1867" dirty="0">
              <a:solidFill>
                <a:prstClr val="white"/>
              </a:solidFill>
              <a:sym typeface="Arial" panose="020B0604020202020204" pitchFamily="34" charset="0"/>
            </a:endParaRPr>
          </a:p>
        </p:txBody>
      </p:sp>
      <p:sp>
        <p:nvSpPr>
          <p:cNvPr id="5" name="Rounded Rectangle 7"/>
          <p:cNvSpPr/>
          <p:nvPr userDrawn="1"/>
        </p:nvSpPr>
        <p:spPr>
          <a:xfrm rot="2539017">
            <a:off x="10641013" y="6073775"/>
            <a:ext cx="1752600" cy="368300"/>
          </a:xfrm>
          <a:custGeom>
            <a:avLst/>
            <a:gdLst/>
            <a:ahLst/>
            <a:cxnLst/>
            <a:rect l="l" t="t" r="r" b="b"/>
            <a:pathLst>
              <a:path w="1313980" h="276835">
                <a:moveTo>
                  <a:pt x="282631" y="184641"/>
                </a:moveTo>
                <a:cubicBezTo>
                  <a:pt x="292404" y="174868"/>
                  <a:pt x="305907" y="168823"/>
                  <a:pt x="320820" y="168822"/>
                </a:cubicBezTo>
                <a:lnTo>
                  <a:pt x="1281494" y="168822"/>
                </a:lnTo>
                <a:lnTo>
                  <a:pt x="1162861" y="276834"/>
                </a:lnTo>
                <a:lnTo>
                  <a:pt x="320820" y="276835"/>
                </a:lnTo>
                <a:cubicBezTo>
                  <a:pt x="290992" y="276835"/>
                  <a:pt x="266814" y="252656"/>
                  <a:pt x="266814" y="222829"/>
                </a:cubicBezTo>
                <a:cubicBezTo>
                  <a:pt x="266814" y="207915"/>
                  <a:pt x="272859" y="194413"/>
                  <a:pt x="282631" y="184641"/>
                </a:cubicBezTo>
                <a:close/>
                <a:moveTo>
                  <a:pt x="15817" y="15819"/>
                </a:moveTo>
                <a:cubicBezTo>
                  <a:pt x="25590" y="6046"/>
                  <a:pt x="39091" y="1"/>
                  <a:pt x="54005" y="1"/>
                </a:cubicBezTo>
                <a:lnTo>
                  <a:pt x="1215638" y="0"/>
                </a:lnTo>
                <a:lnTo>
                  <a:pt x="1313980" y="108013"/>
                </a:lnTo>
                <a:lnTo>
                  <a:pt x="54005" y="108013"/>
                </a:lnTo>
                <a:cubicBezTo>
                  <a:pt x="24178" y="108013"/>
                  <a:pt x="0" y="83834"/>
                  <a:pt x="0" y="54007"/>
                </a:cubicBezTo>
                <a:cubicBezTo>
                  <a:pt x="0" y="39093"/>
                  <a:pt x="6044" y="25592"/>
                  <a:pt x="15817" y="15819"/>
                </a:cubicBezTo>
                <a:close/>
              </a:path>
            </a:pathLst>
          </a:cu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1867" dirty="0">
              <a:solidFill>
                <a:prstClr val="white"/>
              </a:solidFill>
              <a:sym typeface="Arial" panose="020B0604020202020204" pitchFamily="34" charset="0"/>
            </a:endParaRPr>
          </a:p>
        </p:txBody>
      </p:sp>
      <p:grpSp>
        <p:nvGrpSpPr>
          <p:cNvPr id="6" name="Group 8"/>
          <p:cNvGrpSpPr>
            <a:grpSpLocks/>
          </p:cNvGrpSpPr>
          <p:nvPr userDrawn="1"/>
        </p:nvGrpSpPr>
        <p:grpSpPr bwMode="auto">
          <a:xfrm>
            <a:off x="3587750" y="425450"/>
            <a:ext cx="5838825" cy="5924550"/>
            <a:chOff x="2987824" y="255370"/>
            <a:chExt cx="3658591" cy="3712633"/>
          </a:xfrm>
        </p:grpSpPr>
        <p:sp>
          <p:nvSpPr>
            <p:cNvPr id="7" name="Rounded Rectangle 7"/>
            <p:cNvSpPr/>
            <p:nvPr userDrawn="1"/>
          </p:nvSpPr>
          <p:spPr>
            <a:xfrm rot="2743412">
              <a:off x="2569975" y="839338"/>
              <a:ext cx="1479284" cy="311348"/>
            </a:xfrm>
            <a:custGeom>
              <a:avLst/>
              <a:gdLst/>
              <a:ahLst/>
              <a:cxnLst/>
              <a:rect l="l" t="t" r="r" b="b"/>
              <a:pathLst>
                <a:path w="1313980" h="276835">
                  <a:moveTo>
                    <a:pt x="282631" y="184641"/>
                  </a:moveTo>
                  <a:cubicBezTo>
                    <a:pt x="292404" y="174868"/>
                    <a:pt x="305907" y="168823"/>
                    <a:pt x="320820" y="168822"/>
                  </a:cubicBezTo>
                  <a:lnTo>
                    <a:pt x="1281494" y="168822"/>
                  </a:lnTo>
                  <a:lnTo>
                    <a:pt x="1162861" y="276834"/>
                  </a:lnTo>
                  <a:lnTo>
                    <a:pt x="320820" y="276835"/>
                  </a:lnTo>
                  <a:cubicBezTo>
                    <a:pt x="290992" y="276835"/>
                    <a:pt x="266814" y="252656"/>
                    <a:pt x="266814" y="222829"/>
                  </a:cubicBezTo>
                  <a:cubicBezTo>
                    <a:pt x="266814" y="207915"/>
                    <a:pt x="272859" y="194413"/>
                    <a:pt x="282631" y="184641"/>
                  </a:cubicBezTo>
                  <a:close/>
                  <a:moveTo>
                    <a:pt x="15817" y="15819"/>
                  </a:moveTo>
                  <a:cubicBezTo>
                    <a:pt x="25590" y="6046"/>
                    <a:pt x="39091" y="1"/>
                    <a:pt x="54005" y="1"/>
                  </a:cubicBezTo>
                  <a:lnTo>
                    <a:pt x="1215638" y="0"/>
                  </a:lnTo>
                  <a:lnTo>
                    <a:pt x="1313980" y="108013"/>
                  </a:lnTo>
                  <a:lnTo>
                    <a:pt x="54005" y="108013"/>
                  </a:lnTo>
                  <a:cubicBezTo>
                    <a:pt x="24178" y="108013"/>
                    <a:pt x="0" y="83834"/>
                    <a:pt x="0" y="54007"/>
                  </a:cubicBezTo>
                  <a:cubicBezTo>
                    <a:pt x="0" y="39093"/>
                    <a:pt x="6044" y="25592"/>
                    <a:pt x="15817" y="15819"/>
                  </a:cubicBezTo>
                  <a:close/>
                </a:path>
              </a:pathLst>
            </a:cu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1867" dirty="0">
                <a:solidFill>
                  <a:prstClr val="white"/>
                </a:solidFill>
                <a:sym typeface="Arial" panose="020B0604020202020204" pitchFamily="34" charset="0"/>
              </a:endParaRPr>
            </a:p>
          </p:txBody>
        </p:sp>
        <p:sp>
          <p:nvSpPr>
            <p:cNvPr id="8" name="Rounded Rectangle 3"/>
            <p:cNvSpPr/>
            <p:nvPr userDrawn="1"/>
          </p:nvSpPr>
          <p:spPr>
            <a:xfrm rot="2588287">
              <a:off x="4910624" y="3206973"/>
              <a:ext cx="1477163" cy="312371"/>
            </a:xfrm>
            <a:custGeom>
              <a:avLst/>
              <a:gdLst/>
              <a:ahLst/>
              <a:cxnLst/>
              <a:rect l="l" t="t" r="r" b="b"/>
              <a:pathLst>
                <a:path w="1311499" h="276834">
                  <a:moveTo>
                    <a:pt x="0" y="168822"/>
                  </a:moveTo>
                  <a:lnTo>
                    <a:pt x="1257493" y="168822"/>
                  </a:lnTo>
                  <a:cubicBezTo>
                    <a:pt x="1287320" y="168822"/>
                    <a:pt x="1311499" y="193001"/>
                    <a:pt x="1311499" y="222828"/>
                  </a:cubicBezTo>
                  <a:cubicBezTo>
                    <a:pt x="1311499" y="252655"/>
                    <a:pt x="1287320" y="276834"/>
                    <a:pt x="1257493" y="276834"/>
                  </a:cubicBezTo>
                  <a:lnTo>
                    <a:pt x="98341" y="276834"/>
                  </a:lnTo>
                  <a:close/>
                  <a:moveTo>
                    <a:pt x="13263" y="108012"/>
                  </a:moveTo>
                  <a:lnTo>
                    <a:pt x="131896" y="0"/>
                  </a:lnTo>
                  <a:lnTo>
                    <a:pt x="990679" y="0"/>
                  </a:lnTo>
                  <a:cubicBezTo>
                    <a:pt x="1020506" y="0"/>
                    <a:pt x="1044685" y="24179"/>
                    <a:pt x="1044685" y="54006"/>
                  </a:cubicBezTo>
                  <a:cubicBezTo>
                    <a:pt x="1044685" y="83833"/>
                    <a:pt x="1020506" y="108012"/>
                    <a:pt x="990679" y="108012"/>
                  </a:cubicBezTo>
                  <a:close/>
                </a:path>
              </a:pathLst>
            </a:cu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1867" dirty="0">
                <a:solidFill>
                  <a:prstClr val="white"/>
                </a:solidFill>
                <a:sym typeface="Arial" panose="020B0604020202020204" pitchFamily="34" charset="0"/>
              </a:endParaRPr>
            </a:p>
          </p:txBody>
        </p:sp>
        <p:grpSp>
          <p:nvGrpSpPr>
            <p:cNvPr id="9" name="Group 11"/>
            <p:cNvGrpSpPr>
              <a:grpSpLocks/>
            </p:cNvGrpSpPr>
            <p:nvPr userDrawn="1"/>
          </p:nvGrpSpPr>
          <p:grpSpPr bwMode="auto">
            <a:xfrm>
              <a:off x="2987824" y="302237"/>
              <a:ext cx="3658591" cy="3665766"/>
              <a:chOff x="894913" y="1065128"/>
              <a:chExt cx="2420639" cy="2425386"/>
            </a:xfrm>
          </p:grpSpPr>
          <p:pic>
            <p:nvPicPr>
              <p:cNvPr id="13" name="Picture 13" descr="G:\002-KIMS BUSINESS\007-02-Googleslidesppt\02-GSppt-Contents-Kim\20170429\02-\item0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004758">
                <a:off x="963129" y="1820488"/>
                <a:ext cx="1630218" cy="1709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descr="G:\002-KIMS BUSINESS\007-02-Googleslidesppt\02-GSppt-Contents-Kim\20170429\02-\item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030977">
                <a:off x="1645526" y="1354124"/>
                <a:ext cx="1630218" cy="1709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Oval 14"/>
              <p:cNvSpPr/>
              <p:nvPr/>
            </p:nvSpPr>
            <p:spPr>
              <a:xfrm>
                <a:off x="1115390" y="1539615"/>
                <a:ext cx="1617050" cy="16171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1867" dirty="0">
                  <a:solidFill>
                    <a:prstClr val="white"/>
                  </a:solidFill>
                  <a:sym typeface="Arial" panose="020B0604020202020204" pitchFamily="34" charset="0"/>
                </a:endParaRPr>
              </a:p>
            </p:txBody>
          </p:sp>
          <p:pic>
            <p:nvPicPr>
              <p:cNvPr id="16" name="Picture 4" descr="G:\002-KIMS BUSINESS\007-02-Googleslidesppt\02-GSppt-Contents-Kim\20170429\02-\item0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124767">
                <a:off x="894913" y="1065128"/>
                <a:ext cx="1630218" cy="1709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Oval 11"/>
            <p:cNvSpPr/>
            <p:nvPr userDrawn="1"/>
          </p:nvSpPr>
          <p:spPr>
            <a:xfrm>
              <a:off x="3452360" y="1155674"/>
              <a:ext cx="2188390" cy="2187588"/>
            </a:xfrm>
            <a:prstGeom prst="ellipse">
              <a:avLst/>
            </a:prstGeom>
            <a:noFill/>
            <a:ln w="158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1867" dirty="0">
                <a:solidFill>
                  <a:prstClr val="white"/>
                </a:solidFill>
                <a:sym typeface="Arial" panose="020B0604020202020204" pitchFamily="34" charset="0"/>
              </a:endParaRPr>
            </a:p>
          </p:txBody>
        </p:sp>
      </p:grpSp>
      <p:sp>
        <p:nvSpPr>
          <p:cNvPr id="10" name="Text Placeholder 9"/>
          <p:cNvSpPr>
            <a:spLocks noGrp="1"/>
          </p:cNvSpPr>
          <p:nvPr>
            <p:ph type="body" sz="quarter" idx="10"/>
          </p:nvPr>
        </p:nvSpPr>
        <p:spPr>
          <a:xfrm>
            <a:off x="4523051" y="3044958"/>
            <a:ext cx="3145899" cy="768084"/>
          </a:xfrm>
          <a:prstGeom prst="rect">
            <a:avLst/>
          </a:prstGeom>
        </p:spPr>
        <p:txBody>
          <a:bodyPr anchor="ctr"/>
          <a:lstStyle>
            <a:lvl1pPr marL="0" indent="0" algn="ctr">
              <a:buNone/>
              <a:defRPr sz="4800" b="1" baseline="0">
                <a:solidFill>
                  <a:schemeClr val="accent1"/>
                </a:solidFill>
                <a:latin typeface="+mj-lt"/>
                <a:cs typeface="Arial" pitchFamily="34" charset="0"/>
              </a:defRPr>
            </a:lvl1pPr>
          </a:lstStyle>
          <a:p>
            <a:pPr lvl="0"/>
            <a:r>
              <a:rPr lang="en-US" altLang="ko-KR"/>
              <a:t>Edit Master text styles</a:t>
            </a:r>
          </a:p>
        </p:txBody>
      </p:sp>
      <p:sp>
        <p:nvSpPr>
          <p:cNvPr id="11" name="Text Placeholder 9"/>
          <p:cNvSpPr>
            <a:spLocks noGrp="1"/>
          </p:cNvSpPr>
          <p:nvPr>
            <p:ph type="body" sz="quarter" idx="11"/>
          </p:nvPr>
        </p:nvSpPr>
        <p:spPr>
          <a:xfrm>
            <a:off x="4522853" y="3813042"/>
            <a:ext cx="3145899" cy="768087"/>
          </a:xfrm>
          <a:prstGeom prst="rect">
            <a:avLst/>
          </a:prstGeom>
        </p:spPr>
        <p:txBody>
          <a:bodyPr anchor="ctr"/>
          <a:lstStyle>
            <a:lvl1pPr marL="0" indent="0" algn="ctr">
              <a:buNone/>
              <a:defRPr sz="1867" b="0" baseline="0">
                <a:solidFill>
                  <a:schemeClr val="accent1"/>
                </a:solidFill>
                <a:latin typeface="+mn-lt"/>
                <a:cs typeface="Arial" pitchFamily="34" charset="0"/>
              </a:defRPr>
            </a:lvl1pPr>
          </a:lstStyle>
          <a:p>
            <a:pPr lvl="0"/>
            <a:r>
              <a:rPr lang="en-US" altLang="ko-KR"/>
              <a:t>Edit Master text styles</a:t>
            </a:r>
          </a:p>
        </p:txBody>
      </p:sp>
    </p:spTree>
    <p:extLst>
      <p:ext uri="{BB962C8B-B14F-4D97-AF65-F5344CB8AC3E}">
        <p14:creationId xmlns:p14="http://schemas.microsoft.com/office/powerpoint/2010/main" val="1143007476"/>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userDrawn="1">
  <p:cSld name="Agenda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2510604"/>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4147BC0-6E41-4182-B781-1D3144EFB5C3}" type="datetimeFigureOut">
              <a:rPr lang="en-US">
                <a:solidFill>
                  <a:prstClr val="black">
                    <a:tint val="75000"/>
                  </a:prstClr>
                </a:solidFill>
              </a:rPr>
              <a:pPr>
                <a:defRPr/>
              </a:pPr>
              <a:t>29/6/2024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77C9F83-FF14-4CC5-BFE9-A269D0D1BBB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86582769"/>
      </p:ext>
    </p:extLst>
  </p:cSld>
  <p:clrMapOvr>
    <a:masterClrMapping/>
  </p:clrMapOvr>
  <p:hf sldNum="0" hdr="0" ftr="0" dt="0"/>
</p:sldLayout>
</file>

<file path=ppt/slideLayouts/slideLayout2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9A19DD7-6E0F-4C7E-A74B-FB3A70C2F898}"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6236385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66104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53118325"/>
      </p:ext>
    </p:extLst>
  </p:cSld>
  <p:clrMapOvr>
    <a:masterClrMapping/>
  </p:clrMapOvr>
  <p:transition>
    <p:randomBar dir="vert"/>
  </p:transition>
</p:sldLayout>
</file>

<file path=ppt/slideLayouts/slideLayout2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4385E875-68A4-4727-AE08-D509689CE555}" type="datetimeFigureOut">
              <a:rPr lang="en-US">
                <a:solidFill>
                  <a:prstClr val="black">
                    <a:tint val="75000"/>
                  </a:prstClr>
                </a:solidFill>
              </a:rPr>
              <a:pPr>
                <a:defRPr/>
              </a:pPr>
              <a:t>29/6/2024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F36C8C6-0493-485D-AEDE-908E0985218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91659641"/>
      </p:ext>
    </p:extLst>
  </p:cSld>
  <p:clrMapOvr>
    <a:masterClrMapping/>
  </p:clrMapOvr>
  <p:hf sldNum="0" hdr="0" ftr="0" dt="0"/>
</p:sldLayout>
</file>

<file path=ppt/slideLayouts/slideLayout2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6210DDF-701B-49C8-A25A-364E4B362D3A}" type="datetimeFigureOut">
              <a:rPr lang="en-US">
                <a:solidFill>
                  <a:prstClr val="black">
                    <a:tint val="75000"/>
                  </a:prstClr>
                </a:solidFill>
              </a:rPr>
              <a:pPr>
                <a:defRPr/>
              </a:pPr>
              <a:t>29/6/2024</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A7A2261-B96F-4208-8371-DA79A26F726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56122840"/>
      </p:ext>
    </p:extLst>
  </p:cSld>
  <p:clrMapOvr>
    <a:masterClrMapping/>
  </p:clrMapOvr>
  <p:hf sldNum="0" hdr="0" ftr="0" dt="0"/>
</p:sldLayout>
</file>

<file path=ppt/slideLayouts/slideLayout2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DEAF975-2639-4219-AEA1-4F9AE270919F}" type="datetimeFigureOut">
              <a:rPr lang="en-US">
                <a:solidFill>
                  <a:prstClr val="black">
                    <a:tint val="75000"/>
                  </a:prstClr>
                </a:solidFill>
              </a:rPr>
              <a:pPr>
                <a:defRPr/>
              </a:pPr>
              <a:t>29/6/2024</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D3DD7803-8DFA-4B87-9CB5-73E8D1F53A3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85371750"/>
      </p:ext>
    </p:extLst>
  </p:cSld>
  <p:clrMapOvr>
    <a:masterClrMapping/>
  </p:clrMapOvr>
  <p:hf sldNum="0" hdr="0" ftr="0" dt="0"/>
</p:sldLayout>
</file>

<file path=ppt/slideLayouts/slideLayout2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A60E579D-36D5-48AA-A6DA-7C2DF596A454}" type="datetimeFigureOut">
              <a:rPr lang="en-US">
                <a:solidFill>
                  <a:prstClr val="black">
                    <a:tint val="75000"/>
                  </a:prstClr>
                </a:solidFill>
              </a:rPr>
              <a:pPr>
                <a:defRPr/>
              </a:pPr>
              <a:t>29/6/2024</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399BC51-3CC1-4548-8C19-A711751C835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56826376"/>
      </p:ext>
    </p:extLst>
  </p:cSld>
  <p:clrMapOvr>
    <a:masterClrMapping/>
  </p:clrMapOvr>
  <p:hf sldNum="0" hdr="0" ftr="0" dt="0"/>
</p:sldLayout>
</file>

<file path=ppt/slideLayouts/slideLayout2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53DE584-007E-4DB4-8ADA-CB47709C43FF}" type="datetimeFigureOut">
              <a:rPr lang="en-US">
                <a:solidFill>
                  <a:prstClr val="black">
                    <a:tint val="75000"/>
                  </a:prstClr>
                </a:solidFill>
              </a:rPr>
              <a:pPr>
                <a:defRPr/>
              </a:pPr>
              <a:t>29/6/2024</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973A772-7222-4199-86AF-8C0FDCBCCEF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39601913"/>
      </p:ext>
    </p:extLst>
  </p:cSld>
  <p:clrMapOvr>
    <a:masterClrMapping/>
  </p:clrMapOvr>
  <p:hf sldNum="0" hdr="0" ftr="0" dt="0"/>
</p:sldLayout>
</file>

<file path=ppt/slideLayouts/slideLayout2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1E0FB86C-A2E1-4B32-B95D-F54397BD3E13}" type="datetimeFigureOut">
              <a:rPr lang="en-US">
                <a:solidFill>
                  <a:prstClr val="black">
                    <a:tint val="75000"/>
                  </a:prstClr>
                </a:solidFill>
              </a:rPr>
              <a:pPr>
                <a:defRPr/>
              </a:pPr>
              <a:t>29/6/2024</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BD57078-E4EA-4EDC-9295-AD4EB974D0A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48220059"/>
      </p:ext>
    </p:extLst>
  </p:cSld>
  <p:clrMapOvr>
    <a:masterClrMapping/>
  </p:clrMapOvr>
  <p:hf sldNum="0" hdr="0" ftr="0" dt="0"/>
</p:sldLayout>
</file>

<file path=ppt/slideLayouts/slideLayout2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460EA240-7269-46D8-9123-B1C4C648B21B}" type="datetimeFigureOut">
              <a:rPr lang="en-US">
                <a:solidFill>
                  <a:prstClr val="black">
                    <a:tint val="75000"/>
                  </a:prstClr>
                </a:solidFill>
              </a:rPr>
              <a:pPr>
                <a:defRPr/>
              </a:pPr>
              <a:t>29/6/2024</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BEE85A3-7649-4DBF-B12B-4D1BCC53E8B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55201531"/>
      </p:ext>
    </p:extLst>
  </p:cSld>
  <p:clrMapOvr>
    <a:masterClrMapping/>
  </p:clrMapOvr>
  <p:hf sldNum="0" hdr="0" ftr="0" dt="0"/>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E41932B-ED80-4421-90FB-98A830AB0AE8}" type="datetimeFigureOut">
              <a:rPr lang="en-US">
                <a:solidFill>
                  <a:prstClr val="black">
                    <a:tint val="75000"/>
                  </a:prstClr>
                </a:solidFill>
              </a:rPr>
              <a:pPr>
                <a:defRPr/>
              </a:pPr>
              <a:t>29/6/2024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28E28A7-0684-49DB-8D2A-2D978DB998D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36202301"/>
      </p:ext>
    </p:extLst>
  </p:cSld>
  <p:clrMapOvr>
    <a:masterClrMapping/>
  </p:clrMapOvr>
  <p:hf sldNum="0" hdr="0" ftr="0" dt="0"/>
</p:sldLayout>
</file>

<file path=ppt/slideLayouts/slideLayout2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3149C13-8473-4F10-8690-3D28B5DE270F}" type="datetimeFigureOut">
              <a:rPr lang="en-US">
                <a:solidFill>
                  <a:prstClr val="black">
                    <a:tint val="75000"/>
                  </a:prstClr>
                </a:solidFill>
              </a:rPr>
              <a:pPr>
                <a:defRPr/>
              </a:pPr>
              <a:t>29/6/2024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C718E74-FEC1-4AAD-AC00-4FD414EB16F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40912901"/>
      </p:ext>
    </p:extLst>
  </p:cSld>
  <p:clrMapOvr>
    <a:masterClrMapping/>
  </p:clrMapOvr>
  <p:hf sldNum="0" hdr="0" ftr="0" dt="0"/>
</p:sldLayout>
</file>

<file path=ppt/slideLayouts/slideLayout299.xml><?xml version="1.0" encoding="utf-8"?>
<p:sldLayout xmlns:a="http://schemas.openxmlformats.org/drawingml/2006/main" xmlns:r="http://schemas.openxmlformats.org/officeDocument/2006/relationships" xmlns:p="http://schemas.openxmlformats.org/presentationml/2006/main" userDrawn="1">
  <p:cSld name="2_Basic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0" y="164638"/>
            <a:ext cx="12192000" cy="768085"/>
          </a:xfrm>
          <a:prstGeom prst="rect">
            <a:avLst/>
          </a:prstGeom>
        </p:spPr>
        <p:txBody>
          <a:bodyPr anchor="ctr"/>
          <a:lstStyle>
            <a:lvl1pPr marL="0" indent="0" algn="ctr">
              <a:buNone/>
              <a:defRPr sz="4800" b="0" baseline="0">
                <a:solidFill>
                  <a:schemeClr val="bg1"/>
                </a:solidFill>
                <a:latin typeface="+mj-lt"/>
                <a:cs typeface="Arial" pitchFamily="34" charset="0"/>
              </a:defRPr>
            </a:lvl1pPr>
          </a:lstStyle>
          <a:p>
            <a:pPr lvl="0"/>
            <a:r>
              <a:rPr lang="en-US" altLang="ko-KR"/>
              <a:t>Edit Master text styles</a:t>
            </a:r>
          </a:p>
        </p:txBody>
      </p:sp>
      <p:sp>
        <p:nvSpPr>
          <p:cNvPr id="11" name="Text Placeholder 9"/>
          <p:cNvSpPr>
            <a:spLocks noGrp="1"/>
          </p:cNvSpPr>
          <p:nvPr>
            <p:ph type="body" sz="quarter" idx="11"/>
          </p:nvPr>
        </p:nvSpPr>
        <p:spPr>
          <a:xfrm>
            <a:off x="0" y="932723"/>
            <a:ext cx="12192000" cy="384043"/>
          </a:xfrm>
          <a:prstGeom prst="rect">
            <a:avLst/>
          </a:prstGeom>
        </p:spPr>
        <p:txBody>
          <a:bodyPr anchor="ctr"/>
          <a:lstStyle>
            <a:lvl1pPr marL="0" indent="0" algn="ctr">
              <a:buNone/>
              <a:defRPr sz="1600" b="0" baseline="0">
                <a:solidFill>
                  <a:schemeClr val="bg1"/>
                </a:solidFill>
                <a:latin typeface="+mn-lt"/>
                <a:cs typeface="Arial" pitchFamily="34" charset="0"/>
              </a:defRPr>
            </a:lvl1pPr>
          </a:lstStyle>
          <a:p>
            <a:pPr lvl="0"/>
            <a:r>
              <a:rPr lang="en-US" altLang="ko-KR"/>
              <a:t>Edit Master text styles</a:t>
            </a:r>
          </a:p>
        </p:txBody>
      </p:sp>
    </p:spTree>
    <p:extLst>
      <p:ext uri="{BB962C8B-B14F-4D97-AF65-F5344CB8AC3E}">
        <p14:creationId xmlns:p14="http://schemas.microsoft.com/office/powerpoint/2010/main" val="66947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96516AC-313E-4608-9742-C335A814F6E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30038395"/>
      </p:ext>
    </p:extLst>
  </p:cSld>
  <p:clrMapOvr>
    <a:masterClrMapping/>
  </p:clrMapOvr>
  <p:transition>
    <p:randomBar dir="vert"/>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5"/>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060489202"/>
      </p:ext>
    </p:extLst>
  </p:cSld>
  <p:clrMapOvr>
    <a:masterClrMapping/>
  </p:clrMapOvr>
  <p:transition>
    <p:randomBar dir="vert"/>
  </p:transition>
</p:sldLayout>
</file>

<file path=ppt/slideLayouts/slideLayout300.xml><?xml version="1.0" encoding="utf-8"?>
<p:sldLayout xmlns:a="http://schemas.openxmlformats.org/drawingml/2006/main" xmlns:r="http://schemas.openxmlformats.org/officeDocument/2006/relationships" xmlns:p="http://schemas.openxmlformats.org/presentationml/2006/main" userDrawn="1">
  <p:cSld name="2_End Slide Layout">
    <p:bg>
      <p:bgPr>
        <a:solidFill>
          <a:srgbClr val="57A7BD"/>
        </a:solidFill>
        <a:effectLst/>
      </p:bgPr>
    </p:bg>
    <p:spTree>
      <p:nvGrpSpPr>
        <p:cNvPr id="1" name=""/>
        <p:cNvGrpSpPr/>
        <p:nvPr/>
      </p:nvGrpSpPr>
      <p:grpSpPr>
        <a:xfrm>
          <a:off x="0" y="0"/>
          <a:ext cx="0" cy="0"/>
          <a:chOff x="0" y="0"/>
          <a:chExt cx="0" cy="0"/>
        </a:xfrm>
      </p:grpSpPr>
      <p:sp>
        <p:nvSpPr>
          <p:cNvPr id="4" name="Rounded Rectangle 3"/>
          <p:cNvSpPr/>
          <p:nvPr userDrawn="1"/>
        </p:nvSpPr>
        <p:spPr>
          <a:xfrm rot="2539017">
            <a:off x="-200025" y="417513"/>
            <a:ext cx="1747838" cy="368300"/>
          </a:xfrm>
          <a:custGeom>
            <a:avLst/>
            <a:gdLst/>
            <a:ahLst/>
            <a:cxnLst/>
            <a:rect l="l" t="t" r="r" b="b"/>
            <a:pathLst>
              <a:path w="1311499" h="276834">
                <a:moveTo>
                  <a:pt x="0" y="168822"/>
                </a:moveTo>
                <a:lnTo>
                  <a:pt x="1257493" y="168822"/>
                </a:lnTo>
                <a:cubicBezTo>
                  <a:pt x="1287320" y="168822"/>
                  <a:pt x="1311499" y="193001"/>
                  <a:pt x="1311499" y="222828"/>
                </a:cubicBezTo>
                <a:cubicBezTo>
                  <a:pt x="1311499" y="252655"/>
                  <a:pt x="1287320" y="276834"/>
                  <a:pt x="1257493" y="276834"/>
                </a:cubicBezTo>
                <a:lnTo>
                  <a:pt x="98341" y="276834"/>
                </a:lnTo>
                <a:close/>
                <a:moveTo>
                  <a:pt x="13263" y="108012"/>
                </a:moveTo>
                <a:lnTo>
                  <a:pt x="131896" y="0"/>
                </a:lnTo>
                <a:lnTo>
                  <a:pt x="990679" y="0"/>
                </a:lnTo>
                <a:cubicBezTo>
                  <a:pt x="1020506" y="0"/>
                  <a:pt x="1044685" y="24179"/>
                  <a:pt x="1044685" y="54006"/>
                </a:cubicBezTo>
                <a:cubicBezTo>
                  <a:pt x="1044685" y="83833"/>
                  <a:pt x="1020506" y="108012"/>
                  <a:pt x="990679" y="108012"/>
                </a:cubicBezTo>
                <a:close/>
              </a:path>
            </a:pathLst>
          </a:cu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1867" dirty="0">
              <a:solidFill>
                <a:prstClr val="white"/>
              </a:solidFill>
              <a:sym typeface="Arial" panose="020B0604020202020204" pitchFamily="34" charset="0"/>
            </a:endParaRPr>
          </a:p>
        </p:txBody>
      </p:sp>
      <p:sp>
        <p:nvSpPr>
          <p:cNvPr id="5" name="Rounded Rectangle 7"/>
          <p:cNvSpPr/>
          <p:nvPr userDrawn="1"/>
        </p:nvSpPr>
        <p:spPr>
          <a:xfrm rot="2539017">
            <a:off x="10641013" y="6073775"/>
            <a:ext cx="1752600" cy="368300"/>
          </a:xfrm>
          <a:custGeom>
            <a:avLst/>
            <a:gdLst/>
            <a:ahLst/>
            <a:cxnLst/>
            <a:rect l="l" t="t" r="r" b="b"/>
            <a:pathLst>
              <a:path w="1313980" h="276835">
                <a:moveTo>
                  <a:pt x="282631" y="184641"/>
                </a:moveTo>
                <a:cubicBezTo>
                  <a:pt x="292404" y="174868"/>
                  <a:pt x="305907" y="168823"/>
                  <a:pt x="320820" y="168822"/>
                </a:cubicBezTo>
                <a:lnTo>
                  <a:pt x="1281494" y="168822"/>
                </a:lnTo>
                <a:lnTo>
                  <a:pt x="1162861" y="276834"/>
                </a:lnTo>
                <a:lnTo>
                  <a:pt x="320820" y="276835"/>
                </a:lnTo>
                <a:cubicBezTo>
                  <a:pt x="290992" y="276835"/>
                  <a:pt x="266814" y="252656"/>
                  <a:pt x="266814" y="222829"/>
                </a:cubicBezTo>
                <a:cubicBezTo>
                  <a:pt x="266814" y="207915"/>
                  <a:pt x="272859" y="194413"/>
                  <a:pt x="282631" y="184641"/>
                </a:cubicBezTo>
                <a:close/>
                <a:moveTo>
                  <a:pt x="15817" y="15819"/>
                </a:moveTo>
                <a:cubicBezTo>
                  <a:pt x="25590" y="6046"/>
                  <a:pt x="39091" y="1"/>
                  <a:pt x="54005" y="1"/>
                </a:cubicBezTo>
                <a:lnTo>
                  <a:pt x="1215638" y="0"/>
                </a:lnTo>
                <a:lnTo>
                  <a:pt x="1313980" y="108013"/>
                </a:lnTo>
                <a:lnTo>
                  <a:pt x="54005" y="108013"/>
                </a:lnTo>
                <a:cubicBezTo>
                  <a:pt x="24178" y="108013"/>
                  <a:pt x="0" y="83834"/>
                  <a:pt x="0" y="54007"/>
                </a:cubicBezTo>
                <a:cubicBezTo>
                  <a:pt x="0" y="39093"/>
                  <a:pt x="6044" y="25592"/>
                  <a:pt x="15817" y="15819"/>
                </a:cubicBezTo>
                <a:close/>
              </a:path>
            </a:pathLst>
          </a:cu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1867" dirty="0">
              <a:solidFill>
                <a:prstClr val="white"/>
              </a:solidFill>
              <a:sym typeface="Arial" panose="020B0604020202020204" pitchFamily="34" charset="0"/>
            </a:endParaRPr>
          </a:p>
        </p:txBody>
      </p:sp>
      <p:grpSp>
        <p:nvGrpSpPr>
          <p:cNvPr id="6" name="Group 8"/>
          <p:cNvGrpSpPr>
            <a:grpSpLocks/>
          </p:cNvGrpSpPr>
          <p:nvPr userDrawn="1"/>
        </p:nvGrpSpPr>
        <p:grpSpPr bwMode="auto">
          <a:xfrm>
            <a:off x="3587750" y="425450"/>
            <a:ext cx="5838825" cy="5924550"/>
            <a:chOff x="2987824" y="255370"/>
            <a:chExt cx="3658591" cy="3712633"/>
          </a:xfrm>
        </p:grpSpPr>
        <p:sp>
          <p:nvSpPr>
            <p:cNvPr id="7" name="Rounded Rectangle 7"/>
            <p:cNvSpPr/>
            <p:nvPr userDrawn="1"/>
          </p:nvSpPr>
          <p:spPr>
            <a:xfrm rot="2743412">
              <a:off x="2569975" y="839338"/>
              <a:ext cx="1479284" cy="311348"/>
            </a:xfrm>
            <a:custGeom>
              <a:avLst/>
              <a:gdLst/>
              <a:ahLst/>
              <a:cxnLst/>
              <a:rect l="l" t="t" r="r" b="b"/>
              <a:pathLst>
                <a:path w="1313980" h="276835">
                  <a:moveTo>
                    <a:pt x="282631" y="184641"/>
                  </a:moveTo>
                  <a:cubicBezTo>
                    <a:pt x="292404" y="174868"/>
                    <a:pt x="305907" y="168823"/>
                    <a:pt x="320820" y="168822"/>
                  </a:cubicBezTo>
                  <a:lnTo>
                    <a:pt x="1281494" y="168822"/>
                  </a:lnTo>
                  <a:lnTo>
                    <a:pt x="1162861" y="276834"/>
                  </a:lnTo>
                  <a:lnTo>
                    <a:pt x="320820" y="276835"/>
                  </a:lnTo>
                  <a:cubicBezTo>
                    <a:pt x="290992" y="276835"/>
                    <a:pt x="266814" y="252656"/>
                    <a:pt x="266814" y="222829"/>
                  </a:cubicBezTo>
                  <a:cubicBezTo>
                    <a:pt x="266814" y="207915"/>
                    <a:pt x="272859" y="194413"/>
                    <a:pt x="282631" y="184641"/>
                  </a:cubicBezTo>
                  <a:close/>
                  <a:moveTo>
                    <a:pt x="15817" y="15819"/>
                  </a:moveTo>
                  <a:cubicBezTo>
                    <a:pt x="25590" y="6046"/>
                    <a:pt x="39091" y="1"/>
                    <a:pt x="54005" y="1"/>
                  </a:cubicBezTo>
                  <a:lnTo>
                    <a:pt x="1215638" y="0"/>
                  </a:lnTo>
                  <a:lnTo>
                    <a:pt x="1313980" y="108013"/>
                  </a:lnTo>
                  <a:lnTo>
                    <a:pt x="54005" y="108013"/>
                  </a:lnTo>
                  <a:cubicBezTo>
                    <a:pt x="24178" y="108013"/>
                    <a:pt x="0" y="83834"/>
                    <a:pt x="0" y="54007"/>
                  </a:cubicBezTo>
                  <a:cubicBezTo>
                    <a:pt x="0" y="39093"/>
                    <a:pt x="6044" y="25592"/>
                    <a:pt x="15817" y="15819"/>
                  </a:cubicBezTo>
                  <a:close/>
                </a:path>
              </a:pathLst>
            </a:cu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1867" dirty="0">
                <a:solidFill>
                  <a:prstClr val="white"/>
                </a:solidFill>
                <a:sym typeface="Arial" panose="020B0604020202020204" pitchFamily="34" charset="0"/>
              </a:endParaRPr>
            </a:p>
          </p:txBody>
        </p:sp>
        <p:sp>
          <p:nvSpPr>
            <p:cNvPr id="8" name="Rounded Rectangle 3"/>
            <p:cNvSpPr/>
            <p:nvPr userDrawn="1"/>
          </p:nvSpPr>
          <p:spPr>
            <a:xfrm rot="2588287">
              <a:off x="4910624" y="3206973"/>
              <a:ext cx="1477163" cy="312371"/>
            </a:xfrm>
            <a:custGeom>
              <a:avLst/>
              <a:gdLst/>
              <a:ahLst/>
              <a:cxnLst/>
              <a:rect l="l" t="t" r="r" b="b"/>
              <a:pathLst>
                <a:path w="1311499" h="276834">
                  <a:moveTo>
                    <a:pt x="0" y="168822"/>
                  </a:moveTo>
                  <a:lnTo>
                    <a:pt x="1257493" y="168822"/>
                  </a:lnTo>
                  <a:cubicBezTo>
                    <a:pt x="1287320" y="168822"/>
                    <a:pt x="1311499" y="193001"/>
                    <a:pt x="1311499" y="222828"/>
                  </a:cubicBezTo>
                  <a:cubicBezTo>
                    <a:pt x="1311499" y="252655"/>
                    <a:pt x="1287320" y="276834"/>
                    <a:pt x="1257493" y="276834"/>
                  </a:cubicBezTo>
                  <a:lnTo>
                    <a:pt x="98341" y="276834"/>
                  </a:lnTo>
                  <a:close/>
                  <a:moveTo>
                    <a:pt x="13263" y="108012"/>
                  </a:moveTo>
                  <a:lnTo>
                    <a:pt x="131896" y="0"/>
                  </a:lnTo>
                  <a:lnTo>
                    <a:pt x="990679" y="0"/>
                  </a:lnTo>
                  <a:cubicBezTo>
                    <a:pt x="1020506" y="0"/>
                    <a:pt x="1044685" y="24179"/>
                    <a:pt x="1044685" y="54006"/>
                  </a:cubicBezTo>
                  <a:cubicBezTo>
                    <a:pt x="1044685" y="83833"/>
                    <a:pt x="1020506" y="108012"/>
                    <a:pt x="990679" y="108012"/>
                  </a:cubicBezTo>
                  <a:close/>
                </a:path>
              </a:pathLst>
            </a:cu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1867" dirty="0">
                <a:solidFill>
                  <a:prstClr val="white"/>
                </a:solidFill>
                <a:sym typeface="Arial" panose="020B0604020202020204" pitchFamily="34" charset="0"/>
              </a:endParaRPr>
            </a:p>
          </p:txBody>
        </p:sp>
        <p:grpSp>
          <p:nvGrpSpPr>
            <p:cNvPr id="9" name="Group 11"/>
            <p:cNvGrpSpPr>
              <a:grpSpLocks/>
            </p:cNvGrpSpPr>
            <p:nvPr userDrawn="1"/>
          </p:nvGrpSpPr>
          <p:grpSpPr bwMode="auto">
            <a:xfrm>
              <a:off x="2987824" y="302237"/>
              <a:ext cx="3658591" cy="3665766"/>
              <a:chOff x="894913" y="1065128"/>
              <a:chExt cx="2420639" cy="2425386"/>
            </a:xfrm>
          </p:grpSpPr>
          <p:pic>
            <p:nvPicPr>
              <p:cNvPr id="13" name="Picture 13" descr="G:\002-KIMS BUSINESS\007-02-Googleslidesppt\02-GSppt-Contents-Kim\20170429\02-\item0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004758">
                <a:off x="963129" y="1820488"/>
                <a:ext cx="1630218" cy="1709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descr="G:\002-KIMS BUSINESS\007-02-Googleslidesppt\02-GSppt-Contents-Kim\20170429\02-\item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030977">
                <a:off x="1645526" y="1354124"/>
                <a:ext cx="1630218" cy="1709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Oval 14"/>
              <p:cNvSpPr/>
              <p:nvPr/>
            </p:nvSpPr>
            <p:spPr>
              <a:xfrm>
                <a:off x="1115390" y="1539615"/>
                <a:ext cx="1617050" cy="16171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1867" dirty="0">
                  <a:solidFill>
                    <a:prstClr val="white"/>
                  </a:solidFill>
                  <a:sym typeface="Arial" panose="020B0604020202020204" pitchFamily="34" charset="0"/>
                </a:endParaRPr>
              </a:p>
            </p:txBody>
          </p:sp>
          <p:pic>
            <p:nvPicPr>
              <p:cNvPr id="16" name="Picture 4" descr="G:\002-KIMS BUSINESS\007-02-Googleslidesppt\02-GSppt-Contents-Kim\20170429\02-\item0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124767">
                <a:off x="894913" y="1065128"/>
                <a:ext cx="1630218" cy="1709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Oval 11"/>
            <p:cNvSpPr/>
            <p:nvPr userDrawn="1"/>
          </p:nvSpPr>
          <p:spPr>
            <a:xfrm>
              <a:off x="3452360" y="1155674"/>
              <a:ext cx="2188390" cy="2187588"/>
            </a:xfrm>
            <a:prstGeom prst="ellipse">
              <a:avLst/>
            </a:prstGeom>
            <a:noFill/>
            <a:ln w="158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1867" dirty="0">
                <a:solidFill>
                  <a:prstClr val="white"/>
                </a:solidFill>
                <a:sym typeface="Arial" panose="020B0604020202020204" pitchFamily="34" charset="0"/>
              </a:endParaRPr>
            </a:p>
          </p:txBody>
        </p:sp>
      </p:grpSp>
      <p:sp>
        <p:nvSpPr>
          <p:cNvPr id="10" name="Text Placeholder 9"/>
          <p:cNvSpPr>
            <a:spLocks noGrp="1"/>
          </p:cNvSpPr>
          <p:nvPr>
            <p:ph type="body" sz="quarter" idx="10"/>
          </p:nvPr>
        </p:nvSpPr>
        <p:spPr>
          <a:xfrm>
            <a:off x="4523051" y="3044958"/>
            <a:ext cx="3145899" cy="768084"/>
          </a:xfrm>
          <a:prstGeom prst="rect">
            <a:avLst/>
          </a:prstGeom>
        </p:spPr>
        <p:txBody>
          <a:bodyPr anchor="ctr"/>
          <a:lstStyle>
            <a:lvl1pPr marL="0" indent="0" algn="ctr">
              <a:buNone/>
              <a:defRPr sz="4800" b="1" baseline="0">
                <a:solidFill>
                  <a:schemeClr val="accent1"/>
                </a:solidFill>
                <a:latin typeface="+mj-lt"/>
                <a:cs typeface="Arial" pitchFamily="34" charset="0"/>
              </a:defRPr>
            </a:lvl1pPr>
          </a:lstStyle>
          <a:p>
            <a:pPr lvl="0"/>
            <a:r>
              <a:rPr lang="en-US" altLang="ko-KR"/>
              <a:t>Edit Master text styles</a:t>
            </a:r>
          </a:p>
        </p:txBody>
      </p:sp>
      <p:sp>
        <p:nvSpPr>
          <p:cNvPr id="11" name="Text Placeholder 9"/>
          <p:cNvSpPr>
            <a:spLocks noGrp="1"/>
          </p:cNvSpPr>
          <p:nvPr>
            <p:ph type="body" sz="quarter" idx="11"/>
          </p:nvPr>
        </p:nvSpPr>
        <p:spPr>
          <a:xfrm>
            <a:off x="4522853" y="3813042"/>
            <a:ext cx="3145899" cy="768087"/>
          </a:xfrm>
          <a:prstGeom prst="rect">
            <a:avLst/>
          </a:prstGeom>
        </p:spPr>
        <p:txBody>
          <a:bodyPr anchor="ctr"/>
          <a:lstStyle>
            <a:lvl1pPr marL="0" indent="0" algn="ctr">
              <a:buNone/>
              <a:defRPr sz="1867" b="0" baseline="0">
                <a:solidFill>
                  <a:schemeClr val="accent1"/>
                </a:solidFill>
                <a:latin typeface="+mn-lt"/>
                <a:cs typeface="Arial" pitchFamily="34" charset="0"/>
              </a:defRPr>
            </a:lvl1pPr>
          </a:lstStyle>
          <a:p>
            <a:pPr lvl="0"/>
            <a:r>
              <a:rPr lang="en-US" altLang="ko-KR"/>
              <a:t>Edit Master text styles</a:t>
            </a:r>
          </a:p>
        </p:txBody>
      </p:sp>
    </p:spTree>
    <p:extLst>
      <p:ext uri="{BB962C8B-B14F-4D97-AF65-F5344CB8AC3E}">
        <p14:creationId xmlns:p14="http://schemas.microsoft.com/office/powerpoint/2010/main" val="1063701977"/>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userDrawn="1">
  <p:cSld name="Agenda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4609175"/>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13EA599-CF68-4AF2-B69B-6CE3F9174A7C}"/>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BZ"/>
          </a:p>
        </p:txBody>
      </p:sp>
      <p:sp>
        <p:nvSpPr>
          <p:cNvPr id="3" name="Tiêu đề phụ 2">
            <a:extLst>
              <a:ext uri="{FF2B5EF4-FFF2-40B4-BE49-F238E27FC236}">
                <a16:creationId xmlns:a16="http://schemas.microsoft.com/office/drawing/2014/main" id="{86A3251A-2671-4671-A628-0AB6BCF0F0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BZ"/>
          </a:p>
        </p:txBody>
      </p:sp>
      <p:sp>
        <p:nvSpPr>
          <p:cNvPr id="4" name="Chỗ dành sẵn cho Ngày tháng 3">
            <a:extLst>
              <a:ext uri="{FF2B5EF4-FFF2-40B4-BE49-F238E27FC236}">
                <a16:creationId xmlns:a16="http://schemas.microsoft.com/office/drawing/2014/main" id="{FD6C7911-794E-4E4B-83D2-EBFA4326D959}"/>
              </a:ext>
            </a:extLst>
          </p:cNvPr>
          <p:cNvSpPr>
            <a:spLocks noGrp="1"/>
          </p:cNvSpPr>
          <p:nvPr>
            <p:ph type="dt" sz="half" idx="10"/>
          </p:nvPr>
        </p:nvSpPr>
        <p:spPr/>
        <p:txBody>
          <a:bodyPr/>
          <a:lstStyle/>
          <a:p>
            <a:fld id="{1107C782-D80A-4515-A20C-CD80DACBD0AE}" type="datetimeFigureOut">
              <a:rPr lang="en-BZ" smtClean="0">
                <a:solidFill>
                  <a:prstClr val="black">
                    <a:tint val="75000"/>
                  </a:prstClr>
                </a:solidFill>
              </a:rPr>
              <a:pPr/>
              <a:t>29/06/2024</a:t>
            </a:fld>
            <a:endParaRPr lang="en-BZ">
              <a:solidFill>
                <a:prstClr val="black">
                  <a:tint val="75000"/>
                </a:prstClr>
              </a:solidFill>
            </a:endParaRPr>
          </a:p>
        </p:txBody>
      </p:sp>
      <p:sp>
        <p:nvSpPr>
          <p:cNvPr id="5" name="Chỗ dành sẵn cho Chân trang 4">
            <a:extLst>
              <a:ext uri="{FF2B5EF4-FFF2-40B4-BE49-F238E27FC236}">
                <a16:creationId xmlns:a16="http://schemas.microsoft.com/office/drawing/2014/main" id="{18A68233-9EF5-4393-94AA-9377FC8D58F9}"/>
              </a:ext>
            </a:extLst>
          </p:cNvPr>
          <p:cNvSpPr>
            <a:spLocks noGrp="1"/>
          </p:cNvSpPr>
          <p:nvPr>
            <p:ph type="ftr" sz="quarter" idx="11"/>
          </p:nvPr>
        </p:nvSpPr>
        <p:spPr/>
        <p:txBody>
          <a:bodyPr/>
          <a:lstStyle/>
          <a:p>
            <a:endParaRPr lang="en-BZ">
              <a:solidFill>
                <a:prstClr val="black">
                  <a:tint val="75000"/>
                </a:prstClr>
              </a:solidFill>
            </a:endParaRPr>
          </a:p>
        </p:txBody>
      </p:sp>
      <p:sp>
        <p:nvSpPr>
          <p:cNvPr id="6" name="Chỗ dành sẵn cho Số hiệu Bản chiếu 5">
            <a:extLst>
              <a:ext uri="{FF2B5EF4-FFF2-40B4-BE49-F238E27FC236}">
                <a16:creationId xmlns:a16="http://schemas.microsoft.com/office/drawing/2014/main" id="{4BA41C3C-5F3D-40F1-9C6B-A8357DC8EA53}"/>
              </a:ext>
            </a:extLst>
          </p:cNvPr>
          <p:cNvSpPr>
            <a:spLocks noGrp="1"/>
          </p:cNvSpPr>
          <p:nvPr>
            <p:ph type="sldNum" sz="quarter" idx="12"/>
          </p:nvPr>
        </p:nvSpPr>
        <p:spPr/>
        <p:txBody>
          <a:bodyPr/>
          <a:lstStyle/>
          <a:p>
            <a:fld id="{EBF405D9-9F15-43C7-B285-3395148FB8D8}"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66741541"/>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A0CC09F-6CD3-4721-8C7B-50D2781FEE92}"/>
              </a:ext>
            </a:extLst>
          </p:cNvPr>
          <p:cNvSpPr>
            <a:spLocks noGrp="1"/>
          </p:cNvSpPr>
          <p:nvPr>
            <p:ph type="title"/>
          </p:nvPr>
        </p:nvSpPr>
        <p:spPr/>
        <p:txBody>
          <a:bodyPr/>
          <a:lstStyle/>
          <a:p>
            <a:r>
              <a:rPr lang="vi-VN"/>
              <a:t>Bấm để sửa kiểu tiêu đề Bản cái</a:t>
            </a:r>
            <a:endParaRPr lang="en-BZ"/>
          </a:p>
        </p:txBody>
      </p:sp>
      <p:sp>
        <p:nvSpPr>
          <p:cNvPr id="3" name="Chỗ dành sẵn cho Nội dung 2">
            <a:extLst>
              <a:ext uri="{FF2B5EF4-FFF2-40B4-BE49-F238E27FC236}">
                <a16:creationId xmlns:a16="http://schemas.microsoft.com/office/drawing/2014/main" id="{B973AA5B-A940-4589-8152-2E6A8C07C144}"/>
              </a:ext>
            </a:extLst>
          </p:cNvPr>
          <p:cNvSpPr>
            <a:spLocks noGrp="1"/>
          </p:cNvSpPr>
          <p:nvPr>
            <p:ph idx="1"/>
          </p:nvPr>
        </p:nvSpPr>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4" name="Chỗ dành sẵn cho Ngày tháng 3">
            <a:extLst>
              <a:ext uri="{FF2B5EF4-FFF2-40B4-BE49-F238E27FC236}">
                <a16:creationId xmlns:a16="http://schemas.microsoft.com/office/drawing/2014/main" id="{327FBA34-C041-4973-B372-2DB6A3183701}"/>
              </a:ext>
            </a:extLst>
          </p:cNvPr>
          <p:cNvSpPr>
            <a:spLocks noGrp="1"/>
          </p:cNvSpPr>
          <p:nvPr>
            <p:ph type="dt" sz="half" idx="10"/>
          </p:nvPr>
        </p:nvSpPr>
        <p:spPr/>
        <p:txBody>
          <a:bodyPr/>
          <a:lstStyle/>
          <a:p>
            <a:fld id="{1107C782-D80A-4515-A20C-CD80DACBD0AE}" type="datetimeFigureOut">
              <a:rPr lang="en-BZ" smtClean="0">
                <a:solidFill>
                  <a:prstClr val="black">
                    <a:tint val="75000"/>
                  </a:prstClr>
                </a:solidFill>
              </a:rPr>
              <a:pPr/>
              <a:t>29/06/2024</a:t>
            </a:fld>
            <a:endParaRPr lang="en-BZ">
              <a:solidFill>
                <a:prstClr val="black">
                  <a:tint val="75000"/>
                </a:prstClr>
              </a:solidFill>
            </a:endParaRPr>
          </a:p>
        </p:txBody>
      </p:sp>
      <p:sp>
        <p:nvSpPr>
          <p:cNvPr id="5" name="Chỗ dành sẵn cho Chân trang 4">
            <a:extLst>
              <a:ext uri="{FF2B5EF4-FFF2-40B4-BE49-F238E27FC236}">
                <a16:creationId xmlns:a16="http://schemas.microsoft.com/office/drawing/2014/main" id="{1E6BFB5B-BCF9-4046-B3FC-42995A1CB09E}"/>
              </a:ext>
            </a:extLst>
          </p:cNvPr>
          <p:cNvSpPr>
            <a:spLocks noGrp="1"/>
          </p:cNvSpPr>
          <p:nvPr>
            <p:ph type="ftr" sz="quarter" idx="11"/>
          </p:nvPr>
        </p:nvSpPr>
        <p:spPr/>
        <p:txBody>
          <a:bodyPr/>
          <a:lstStyle/>
          <a:p>
            <a:endParaRPr lang="en-BZ">
              <a:solidFill>
                <a:prstClr val="black">
                  <a:tint val="75000"/>
                </a:prstClr>
              </a:solidFill>
            </a:endParaRPr>
          </a:p>
        </p:txBody>
      </p:sp>
      <p:sp>
        <p:nvSpPr>
          <p:cNvPr id="6" name="Chỗ dành sẵn cho Số hiệu Bản chiếu 5">
            <a:extLst>
              <a:ext uri="{FF2B5EF4-FFF2-40B4-BE49-F238E27FC236}">
                <a16:creationId xmlns:a16="http://schemas.microsoft.com/office/drawing/2014/main" id="{5E652E0A-0A67-45A4-BCE7-71F8EA95407A}"/>
              </a:ext>
            </a:extLst>
          </p:cNvPr>
          <p:cNvSpPr>
            <a:spLocks noGrp="1"/>
          </p:cNvSpPr>
          <p:nvPr>
            <p:ph type="sldNum" sz="quarter" idx="12"/>
          </p:nvPr>
        </p:nvSpPr>
        <p:spPr/>
        <p:txBody>
          <a:bodyPr/>
          <a:lstStyle/>
          <a:p>
            <a:fld id="{EBF405D9-9F15-43C7-B285-3395148FB8D8}"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2274670071"/>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1724B36-D400-49E1-8C1D-01410D0C74BC}"/>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BZ"/>
          </a:p>
        </p:txBody>
      </p:sp>
      <p:sp>
        <p:nvSpPr>
          <p:cNvPr id="3" name="Chỗ dành sẵn cho Văn bản 2">
            <a:extLst>
              <a:ext uri="{FF2B5EF4-FFF2-40B4-BE49-F238E27FC236}">
                <a16:creationId xmlns:a16="http://schemas.microsoft.com/office/drawing/2014/main" id="{47BB2041-40C4-41F2-B9FD-FB88151B04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Chỉnh sửa kiểu văn bản của Bản cái</a:t>
            </a:r>
          </a:p>
        </p:txBody>
      </p:sp>
      <p:sp>
        <p:nvSpPr>
          <p:cNvPr id="4" name="Chỗ dành sẵn cho Ngày tháng 3">
            <a:extLst>
              <a:ext uri="{FF2B5EF4-FFF2-40B4-BE49-F238E27FC236}">
                <a16:creationId xmlns:a16="http://schemas.microsoft.com/office/drawing/2014/main" id="{A91C2F86-D893-4919-94D0-399BFA359062}"/>
              </a:ext>
            </a:extLst>
          </p:cNvPr>
          <p:cNvSpPr>
            <a:spLocks noGrp="1"/>
          </p:cNvSpPr>
          <p:nvPr>
            <p:ph type="dt" sz="half" idx="10"/>
          </p:nvPr>
        </p:nvSpPr>
        <p:spPr/>
        <p:txBody>
          <a:bodyPr/>
          <a:lstStyle/>
          <a:p>
            <a:fld id="{1107C782-D80A-4515-A20C-CD80DACBD0AE}" type="datetimeFigureOut">
              <a:rPr lang="en-BZ" smtClean="0">
                <a:solidFill>
                  <a:prstClr val="black">
                    <a:tint val="75000"/>
                  </a:prstClr>
                </a:solidFill>
              </a:rPr>
              <a:pPr/>
              <a:t>29/06/2024</a:t>
            </a:fld>
            <a:endParaRPr lang="en-BZ">
              <a:solidFill>
                <a:prstClr val="black">
                  <a:tint val="75000"/>
                </a:prstClr>
              </a:solidFill>
            </a:endParaRPr>
          </a:p>
        </p:txBody>
      </p:sp>
      <p:sp>
        <p:nvSpPr>
          <p:cNvPr id="5" name="Chỗ dành sẵn cho Chân trang 4">
            <a:extLst>
              <a:ext uri="{FF2B5EF4-FFF2-40B4-BE49-F238E27FC236}">
                <a16:creationId xmlns:a16="http://schemas.microsoft.com/office/drawing/2014/main" id="{364BFB3E-CA28-4434-94F1-13592EA33DF4}"/>
              </a:ext>
            </a:extLst>
          </p:cNvPr>
          <p:cNvSpPr>
            <a:spLocks noGrp="1"/>
          </p:cNvSpPr>
          <p:nvPr>
            <p:ph type="ftr" sz="quarter" idx="11"/>
          </p:nvPr>
        </p:nvSpPr>
        <p:spPr/>
        <p:txBody>
          <a:bodyPr/>
          <a:lstStyle/>
          <a:p>
            <a:endParaRPr lang="en-BZ">
              <a:solidFill>
                <a:prstClr val="black">
                  <a:tint val="75000"/>
                </a:prstClr>
              </a:solidFill>
            </a:endParaRPr>
          </a:p>
        </p:txBody>
      </p:sp>
      <p:sp>
        <p:nvSpPr>
          <p:cNvPr id="6" name="Chỗ dành sẵn cho Số hiệu Bản chiếu 5">
            <a:extLst>
              <a:ext uri="{FF2B5EF4-FFF2-40B4-BE49-F238E27FC236}">
                <a16:creationId xmlns:a16="http://schemas.microsoft.com/office/drawing/2014/main" id="{A417194F-70D6-44C8-BE96-A326EBE0AFFF}"/>
              </a:ext>
            </a:extLst>
          </p:cNvPr>
          <p:cNvSpPr>
            <a:spLocks noGrp="1"/>
          </p:cNvSpPr>
          <p:nvPr>
            <p:ph type="sldNum" sz="quarter" idx="12"/>
          </p:nvPr>
        </p:nvSpPr>
        <p:spPr/>
        <p:txBody>
          <a:bodyPr/>
          <a:lstStyle/>
          <a:p>
            <a:fld id="{EBF405D9-9F15-43C7-B285-3395148FB8D8}"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2938028394"/>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BACEAFE-324A-4E3B-8B70-85AF71137DE4}"/>
              </a:ext>
            </a:extLst>
          </p:cNvPr>
          <p:cNvSpPr>
            <a:spLocks noGrp="1"/>
          </p:cNvSpPr>
          <p:nvPr>
            <p:ph type="title"/>
          </p:nvPr>
        </p:nvSpPr>
        <p:spPr/>
        <p:txBody>
          <a:bodyPr/>
          <a:lstStyle/>
          <a:p>
            <a:r>
              <a:rPr lang="vi-VN"/>
              <a:t>Bấm để sửa kiểu tiêu đề Bản cái</a:t>
            </a:r>
            <a:endParaRPr lang="en-BZ"/>
          </a:p>
        </p:txBody>
      </p:sp>
      <p:sp>
        <p:nvSpPr>
          <p:cNvPr id="3" name="Chỗ dành sẵn cho Nội dung 2">
            <a:extLst>
              <a:ext uri="{FF2B5EF4-FFF2-40B4-BE49-F238E27FC236}">
                <a16:creationId xmlns:a16="http://schemas.microsoft.com/office/drawing/2014/main" id="{75C914C8-7D66-462F-9766-1D77FB4C7476}"/>
              </a:ext>
            </a:extLst>
          </p:cNvPr>
          <p:cNvSpPr>
            <a:spLocks noGrp="1"/>
          </p:cNvSpPr>
          <p:nvPr>
            <p:ph sz="half" idx="1"/>
          </p:nvPr>
        </p:nvSpPr>
        <p:spPr>
          <a:xfrm>
            <a:off x="838200" y="1825625"/>
            <a:ext cx="5181600" cy="4351338"/>
          </a:xfrm>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4" name="Chỗ dành sẵn cho Nội dung 3">
            <a:extLst>
              <a:ext uri="{FF2B5EF4-FFF2-40B4-BE49-F238E27FC236}">
                <a16:creationId xmlns:a16="http://schemas.microsoft.com/office/drawing/2014/main" id="{22F0048E-3090-4C59-AA96-C255A819CF35}"/>
              </a:ext>
            </a:extLst>
          </p:cNvPr>
          <p:cNvSpPr>
            <a:spLocks noGrp="1"/>
          </p:cNvSpPr>
          <p:nvPr>
            <p:ph sz="half" idx="2"/>
          </p:nvPr>
        </p:nvSpPr>
        <p:spPr>
          <a:xfrm>
            <a:off x="6172200" y="1825625"/>
            <a:ext cx="5181600" cy="4351338"/>
          </a:xfrm>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5" name="Chỗ dành sẵn cho Ngày tháng 4">
            <a:extLst>
              <a:ext uri="{FF2B5EF4-FFF2-40B4-BE49-F238E27FC236}">
                <a16:creationId xmlns:a16="http://schemas.microsoft.com/office/drawing/2014/main" id="{0EBC973C-B484-49CC-8F52-6B4F6A94F8B1}"/>
              </a:ext>
            </a:extLst>
          </p:cNvPr>
          <p:cNvSpPr>
            <a:spLocks noGrp="1"/>
          </p:cNvSpPr>
          <p:nvPr>
            <p:ph type="dt" sz="half" idx="10"/>
          </p:nvPr>
        </p:nvSpPr>
        <p:spPr/>
        <p:txBody>
          <a:bodyPr/>
          <a:lstStyle/>
          <a:p>
            <a:fld id="{1107C782-D80A-4515-A20C-CD80DACBD0AE}" type="datetimeFigureOut">
              <a:rPr lang="en-BZ" smtClean="0">
                <a:solidFill>
                  <a:prstClr val="black">
                    <a:tint val="75000"/>
                  </a:prstClr>
                </a:solidFill>
              </a:rPr>
              <a:pPr/>
              <a:t>29/06/2024</a:t>
            </a:fld>
            <a:endParaRPr lang="en-BZ">
              <a:solidFill>
                <a:prstClr val="black">
                  <a:tint val="75000"/>
                </a:prstClr>
              </a:solidFill>
            </a:endParaRPr>
          </a:p>
        </p:txBody>
      </p:sp>
      <p:sp>
        <p:nvSpPr>
          <p:cNvPr id="6" name="Chỗ dành sẵn cho Chân trang 5">
            <a:extLst>
              <a:ext uri="{FF2B5EF4-FFF2-40B4-BE49-F238E27FC236}">
                <a16:creationId xmlns:a16="http://schemas.microsoft.com/office/drawing/2014/main" id="{77645208-673F-4206-9FA2-2D0E4DE1715C}"/>
              </a:ext>
            </a:extLst>
          </p:cNvPr>
          <p:cNvSpPr>
            <a:spLocks noGrp="1"/>
          </p:cNvSpPr>
          <p:nvPr>
            <p:ph type="ftr" sz="quarter" idx="11"/>
          </p:nvPr>
        </p:nvSpPr>
        <p:spPr/>
        <p:txBody>
          <a:bodyPr/>
          <a:lstStyle/>
          <a:p>
            <a:endParaRPr lang="en-BZ">
              <a:solidFill>
                <a:prstClr val="black">
                  <a:tint val="75000"/>
                </a:prstClr>
              </a:solidFill>
            </a:endParaRPr>
          </a:p>
        </p:txBody>
      </p:sp>
      <p:sp>
        <p:nvSpPr>
          <p:cNvPr id="7" name="Chỗ dành sẵn cho Số hiệu Bản chiếu 6">
            <a:extLst>
              <a:ext uri="{FF2B5EF4-FFF2-40B4-BE49-F238E27FC236}">
                <a16:creationId xmlns:a16="http://schemas.microsoft.com/office/drawing/2014/main" id="{08DB07DE-73DF-4C3E-9BAB-3B4A4EB9F931}"/>
              </a:ext>
            </a:extLst>
          </p:cNvPr>
          <p:cNvSpPr>
            <a:spLocks noGrp="1"/>
          </p:cNvSpPr>
          <p:nvPr>
            <p:ph type="sldNum" sz="quarter" idx="12"/>
          </p:nvPr>
        </p:nvSpPr>
        <p:spPr/>
        <p:txBody>
          <a:bodyPr/>
          <a:lstStyle/>
          <a:p>
            <a:fld id="{EBF405D9-9F15-43C7-B285-3395148FB8D8}"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1671966404"/>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4DE99A0-8A50-4A2B-8C0D-B7B1D428B591}"/>
              </a:ext>
            </a:extLst>
          </p:cNvPr>
          <p:cNvSpPr>
            <a:spLocks noGrp="1"/>
          </p:cNvSpPr>
          <p:nvPr>
            <p:ph type="title"/>
          </p:nvPr>
        </p:nvSpPr>
        <p:spPr>
          <a:xfrm>
            <a:off x="839788" y="365125"/>
            <a:ext cx="10515600" cy="1325563"/>
          </a:xfrm>
        </p:spPr>
        <p:txBody>
          <a:bodyPr/>
          <a:lstStyle/>
          <a:p>
            <a:r>
              <a:rPr lang="vi-VN"/>
              <a:t>Bấm để sửa kiểu tiêu đề Bản cái</a:t>
            </a:r>
            <a:endParaRPr lang="en-BZ"/>
          </a:p>
        </p:txBody>
      </p:sp>
      <p:sp>
        <p:nvSpPr>
          <p:cNvPr id="3" name="Chỗ dành sẵn cho Văn bản 2">
            <a:extLst>
              <a:ext uri="{FF2B5EF4-FFF2-40B4-BE49-F238E27FC236}">
                <a16:creationId xmlns:a16="http://schemas.microsoft.com/office/drawing/2014/main" id="{94957FD8-7AFB-4710-9436-BFD958FFDC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Chỉnh sửa kiểu văn bản của Bản cái</a:t>
            </a:r>
          </a:p>
        </p:txBody>
      </p:sp>
      <p:sp>
        <p:nvSpPr>
          <p:cNvPr id="4" name="Chỗ dành sẵn cho Nội dung 3">
            <a:extLst>
              <a:ext uri="{FF2B5EF4-FFF2-40B4-BE49-F238E27FC236}">
                <a16:creationId xmlns:a16="http://schemas.microsoft.com/office/drawing/2014/main" id="{FFF12657-6D29-46F4-AF82-A4A8CB6F9E76}"/>
              </a:ext>
            </a:extLst>
          </p:cNvPr>
          <p:cNvSpPr>
            <a:spLocks noGrp="1"/>
          </p:cNvSpPr>
          <p:nvPr>
            <p:ph sz="half" idx="2"/>
          </p:nvPr>
        </p:nvSpPr>
        <p:spPr>
          <a:xfrm>
            <a:off x="839788" y="2505075"/>
            <a:ext cx="5157787" cy="3684588"/>
          </a:xfrm>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5" name="Chỗ dành sẵn cho Văn bản 4">
            <a:extLst>
              <a:ext uri="{FF2B5EF4-FFF2-40B4-BE49-F238E27FC236}">
                <a16:creationId xmlns:a16="http://schemas.microsoft.com/office/drawing/2014/main" id="{F656B918-1278-426E-A06F-C707A1DB0B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Chỉnh sửa kiểu văn bản của Bản cái</a:t>
            </a:r>
          </a:p>
        </p:txBody>
      </p:sp>
      <p:sp>
        <p:nvSpPr>
          <p:cNvPr id="6" name="Chỗ dành sẵn cho Nội dung 5">
            <a:extLst>
              <a:ext uri="{FF2B5EF4-FFF2-40B4-BE49-F238E27FC236}">
                <a16:creationId xmlns:a16="http://schemas.microsoft.com/office/drawing/2014/main" id="{217814EF-ED56-411E-8CF3-C861DC4A34FB}"/>
              </a:ext>
            </a:extLst>
          </p:cNvPr>
          <p:cNvSpPr>
            <a:spLocks noGrp="1"/>
          </p:cNvSpPr>
          <p:nvPr>
            <p:ph sz="quarter" idx="4"/>
          </p:nvPr>
        </p:nvSpPr>
        <p:spPr>
          <a:xfrm>
            <a:off x="6172200" y="2505075"/>
            <a:ext cx="5183188" cy="3684588"/>
          </a:xfrm>
        </p:spPr>
        <p:txBody>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7" name="Chỗ dành sẵn cho Ngày tháng 6">
            <a:extLst>
              <a:ext uri="{FF2B5EF4-FFF2-40B4-BE49-F238E27FC236}">
                <a16:creationId xmlns:a16="http://schemas.microsoft.com/office/drawing/2014/main" id="{7E985119-E3A4-4F9F-AF5F-B2D4DE0CC307}"/>
              </a:ext>
            </a:extLst>
          </p:cNvPr>
          <p:cNvSpPr>
            <a:spLocks noGrp="1"/>
          </p:cNvSpPr>
          <p:nvPr>
            <p:ph type="dt" sz="half" idx="10"/>
          </p:nvPr>
        </p:nvSpPr>
        <p:spPr/>
        <p:txBody>
          <a:bodyPr/>
          <a:lstStyle/>
          <a:p>
            <a:fld id="{1107C782-D80A-4515-A20C-CD80DACBD0AE}" type="datetimeFigureOut">
              <a:rPr lang="en-BZ" smtClean="0">
                <a:solidFill>
                  <a:prstClr val="black">
                    <a:tint val="75000"/>
                  </a:prstClr>
                </a:solidFill>
              </a:rPr>
              <a:pPr/>
              <a:t>29/06/2024</a:t>
            </a:fld>
            <a:endParaRPr lang="en-BZ">
              <a:solidFill>
                <a:prstClr val="black">
                  <a:tint val="75000"/>
                </a:prstClr>
              </a:solidFill>
            </a:endParaRPr>
          </a:p>
        </p:txBody>
      </p:sp>
      <p:sp>
        <p:nvSpPr>
          <p:cNvPr id="8" name="Chỗ dành sẵn cho Chân trang 7">
            <a:extLst>
              <a:ext uri="{FF2B5EF4-FFF2-40B4-BE49-F238E27FC236}">
                <a16:creationId xmlns:a16="http://schemas.microsoft.com/office/drawing/2014/main" id="{321C4A7A-BAF6-4507-946A-0C46BAAAEF08}"/>
              </a:ext>
            </a:extLst>
          </p:cNvPr>
          <p:cNvSpPr>
            <a:spLocks noGrp="1"/>
          </p:cNvSpPr>
          <p:nvPr>
            <p:ph type="ftr" sz="quarter" idx="11"/>
          </p:nvPr>
        </p:nvSpPr>
        <p:spPr/>
        <p:txBody>
          <a:bodyPr/>
          <a:lstStyle/>
          <a:p>
            <a:endParaRPr lang="en-BZ">
              <a:solidFill>
                <a:prstClr val="black">
                  <a:tint val="75000"/>
                </a:prstClr>
              </a:solidFill>
            </a:endParaRPr>
          </a:p>
        </p:txBody>
      </p:sp>
      <p:sp>
        <p:nvSpPr>
          <p:cNvPr id="9" name="Chỗ dành sẵn cho Số hiệu Bản chiếu 8">
            <a:extLst>
              <a:ext uri="{FF2B5EF4-FFF2-40B4-BE49-F238E27FC236}">
                <a16:creationId xmlns:a16="http://schemas.microsoft.com/office/drawing/2014/main" id="{568FF2F1-D6B4-4B49-8D1A-A35FF1CA83F6}"/>
              </a:ext>
            </a:extLst>
          </p:cNvPr>
          <p:cNvSpPr>
            <a:spLocks noGrp="1"/>
          </p:cNvSpPr>
          <p:nvPr>
            <p:ph type="sldNum" sz="quarter" idx="12"/>
          </p:nvPr>
        </p:nvSpPr>
        <p:spPr/>
        <p:txBody>
          <a:bodyPr/>
          <a:lstStyle/>
          <a:p>
            <a:fld id="{EBF405D9-9F15-43C7-B285-3395148FB8D8}"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1476308886"/>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BC48FD5-2E3A-4FA3-951A-282F1C2E7814}"/>
              </a:ext>
            </a:extLst>
          </p:cNvPr>
          <p:cNvSpPr>
            <a:spLocks noGrp="1"/>
          </p:cNvSpPr>
          <p:nvPr>
            <p:ph type="title"/>
          </p:nvPr>
        </p:nvSpPr>
        <p:spPr/>
        <p:txBody>
          <a:bodyPr/>
          <a:lstStyle/>
          <a:p>
            <a:r>
              <a:rPr lang="vi-VN"/>
              <a:t>Bấm để sửa kiểu tiêu đề Bản cái</a:t>
            </a:r>
            <a:endParaRPr lang="en-BZ"/>
          </a:p>
        </p:txBody>
      </p:sp>
      <p:sp>
        <p:nvSpPr>
          <p:cNvPr id="3" name="Chỗ dành sẵn cho Ngày tháng 2">
            <a:extLst>
              <a:ext uri="{FF2B5EF4-FFF2-40B4-BE49-F238E27FC236}">
                <a16:creationId xmlns:a16="http://schemas.microsoft.com/office/drawing/2014/main" id="{D7477AD9-77FB-4C7A-85C7-3C9815E6A493}"/>
              </a:ext>
            </a:extLst>
          </p:cNvPr>
          <p:cNvSpPr>
            <a:spLocks noGrp="1"/>
          </p:cNvSpPr>
          <p:nvPr>
            <p:ph type="dt" sz="half" idx="10"/>
          </p:nvPr>
        </p:nvSpPr>
        <p:spPr/>
        <p:txBody>
          <a:bodyPr/>
          <a:lstStyle/>
          <a:p>
            <a:fld id="{1107C782-D80A-4515-A20C-CD80DACBD0AE}" type="datetimeFigureOut">
              <a:rPr lang="en-BZ" smtClean="0">
                <a:solidFill>
                  <a:prstClr val="black">
                    <a:tint val="75000"/>
                  </a:prstClr>
                </a:solidFill>
              </a:rPr>
              <a:pPr/>
              <a:t>29/06/2024</a:t>
            </a:fld>
            <a:endParaRPr lang="en-BZ">
              <a:solidFill>
                <a:prstClr val="black">
                  <a:tint val="75000"/>
                </a:prstClr>
              </a:solidFill>
            </a:endParaRPr>
          </a:p>
        </p:txBody>
      </p:sp>
      <p:sp>
        <p:nvSpPr>
          <p:cNvPr id="4" name="Chỗ dành sẵn cho Chân trang 3">
            <a:extLst>
              <a:ext uri="{FF2B5EF4-FFF2-40B4-BE49-F238E27FC236}">
                <a16:creationId xmlns:a16="http://schemas.microsoft.com/office/drawing/2014/main" id="{334524F2-1960-4383-B921-59D6B7756347}"/>
              </a:ext>
            </a:extLst>
          </p:cNvPr>
          <p:cNvSpPr>
            <a:spLocks noGrp="1"/>
          </p:cNvSpPr>
          <p:nvPr>
            <p:ph type="ftr" sz="quarter" idx="11"/>
          </p:nvPr>
        </p:nvSpPr>
        <p:spPr/>
        <p:txBody>
          <a:bodyPr/>
          <a:lstStyle/>
          <a:p>
            <a:endParaRPr lang="en-BZ">
              <a:solidFill>
                <a:prstClr val="black">
                  <a:tint val="75000"/>
                </a:prstClr>
              </a:solidFill>
            </a:endParaRPr>
          </a:p>
        </p:txBody>
      </p:sp>
      <p:sp>
        <p:nvSpPr>
          <p:cNvPr id="5" name="Chỗ dành sẵn cho Số hiệu Bản chiếu 4">
            <a:extLst>
              <a:ext uri="{FF2B5EF4-FFF2-40B4-BE49-F238E27FC236}">
                <a16:creationId xmlns:a16="http://schemas.microsoft.com/office/drawing/2014/main" id="{4FB435DF-04A2-427B-82B0-5E36AEED2F16}"/>
              </a:ext>
            </a:extLst>
          </p:cNvPr>
          <p:cNvSpPr>
            <a:spLocks noGrp="1"/>
          </p:cNvSpPr>
          <p:nvPr>
            <p:ph type="sldNum" sz="quarter" idx="12"/>
          </p:nvPr>
        </p:nvSpPr>
        <p:spPr/>
        <p:txBody>
          <a:bodyPr/>
          <a:lstStyle/>
          <a:p>
            <a:fld id="{EBF405D9-9F15-43C7-B285-3395148FB8D8}"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1628331966"/>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18288DD8-AF3D-4DCC-B5A6-08D84AF8A8E6}"/>
              </a:ext>
            </a:extLst>
          </p:cNvPr>
          <p:cNvSpPr>
            <a:spLocks noGrp="1"/>
          </p:cNvSpPr>
          <p:nvPr>
            <p:ph type="dt" sz="half" idx="10"/>
          </p:nvPr>
        </p:nvSpPr>
        <p:spPr/>
        <p:txBody>
          <a:bodyPr/>
          <a:lstStyle/>
          <a:p>
            <a:fld id="{1107C782-D80A-4515-A20C-CD80DACBD0AE}" type="datetimeFigureOut">
              <a:rPr lang="en-BZ" smtClean="0">
                <a:solidFill>
                  <a:prstClr val="black">
                    <a:tint val="75000"/>
                  </a:prstClr>
                </a:solidFill>
              </a:rPr>
              <a:pPr/>
              <a:t>29/06/2024</a:t>
            </a:fld>
            <a:endParaRPr lang="en-BZ">
              <a:solidFill>
                <a:prstClr val="black">
                  <a:tint val="75000"/>
                </a:prstClr>
              </a:solidFill>
            </a:endParaRPr>
          </a:p>
        </p:txBody>
      </p:sp>
      <p:sp>
        <p:nvSpPr>
          <p:cNvPr id="3" name="Chỗ dành sẵn cho Chân trang 2">
            <a:extLst>
              <a:ext uri="{FF2B5EF4-FFF2-40B4-BE49-F238E27FC236}">
                <a16:creationId xmlns:a16="http://schemas.microsoft.com/office/drawing/2014/main" id="{D8B1A5B7-832C-4FE2-AB81-387E6EF1DD7C}"/>
              </a:ext>
            </a:extLst>
          </p:cNvPr>
          <p:cNvSpPr>
            <a:spLocks noGrp="1"/>
          </p:cNvSpPr>
          <p:nvPr>
            <p:ph type="ftr" sz="quarter" idx="11"/>
          </p:nvPr>
        </p:nvSpPr>
        <p:spPr/>
        <p:txBody>
          <a:bodyPr/>
          <a:lstStyle/>
          <a:p>
            <a:endParaRPr lang="en-BZ">
              <a:solidFill>
                <a:prstClr val="black">
                  <a:tint val="75000"/>
                </a:prstClr>
              </a:solidFill>
            </a:endParaRPr>
          </a:p>
        </p:txBody>
      </p:sp>
      <p:sp>
        <p:nvSpPr>
          <p:cNvPr id="4" name="Chỗ dành sẵn cho Số hiệu Bản chiếu 3">
            <a:extLst>
              <a:ext uri="{FF2B5EF4-FFF2-40B4-BE49-F238E27FC236}">
                <a16:creationId xmlns:a16="http://schemas.microsoft.com/office/drawing/2014/main" id="{1683D9E2-26C7-47C7-9F15-55CE0AE84DBE}"/>
              </a:ext>
            </a:extLst>
          </p:cNvPr>
          <p:cNvSpPr>
            <a:spLocks noGrp="1"/>
          </p:cNvSpPr>
          <p:nvPr>
            <p:ph type="sldNum" sz="quarter" idx="12"/>
          </p:nvPr>
        </p:nvSpPr>
        <p:spPr/>
        <p:txBody>
          <a:bodyPr/>
          <a:lstStyle/>
          <a:p>
            <a:fld id="{EBF405D9-9F15-43C7-B285-3395148FB8D8}"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1621697896"/>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080C190-B412-4045-B73E-78B6D41E4A3E}"/>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BZ"/>
          </a:p>
        </p:txBody>
      </p:sp>
      <p:sp>
        <p:nvSpPr>
          <p:cNvPr id="3" name="Chỗ dành sẵn cho Nội dung 2">
            <a:extLst>
              <a:ext uri="{FF2B5EF4-FFF2-40B4-BE49-F238E27FC236}">
                <a16:creationId xmlns:a16="http://schemas.microsoft.com/office/drawing/2014/main" id="{89675DC1-9AEE-41A7-92D6-0A96DD81B1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4" name="Chỗ dành sẵn cho Văn bản 3">
            <a:extLst>
              <a:ext uri="{FF2B5EF4-FFF2-40B4-BE49-F238E27FC236}">
                <a16:creationId xmlns:a16="http://schemas.microsoft.com/office/drawing/2014/main" id="{3CF2A16C-C82A-4B46-A77D-E971D8D763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Chỉnh sửa kiểu văn bản của Bản cái</a:t>
            </a:r>
          </a:p>
        </p:txBody>
      </p:sp>
      <p:sp>
        <p:nvSpPr>
          <p:cNvPr id="5" name="Chỗ dành sẵn cho Ngày tháng 4">
            <a:extLst>
              <a:ext uri="{FF2B5EF4-FFF2-40B4-BE49-F238E27FC236}">
                <a16:creationId xmlns:a16="http://schemas.microsoft.com/office/drawing/2014/main" id="{F0FAE0C9-9008-4AD4-AE70-BC760B0A66D8}"/>
              </a:ext>
            </a:extLst>
          </p:cNvPr>
          <p:cNvSpPr>
            <a:spLocks noGrp="1"/>
          </p:cNvSpPr>
          <p:nvPr>
            <p:ph type="dt" sz="half" idx="10"/>
          </p:nvPr>
        </p:nvSpPr>
        <p:spPr/>
        <p:txBody>
          <a:bodyPr/>
          <a:lstStyle/>
          <a:p>
            <a:fld id="{1107C782-D80A-4515-A20C-CD80DACBD0AE}" type="datetimeFigureOut">
              <a:rPr lang="en-BZ" smtClean="0">
                <a:solidFill>
                  <a:prstClr val="black">
                    <a:tint val="75000"/>
                  </a:prstClr>
                </a:solidFill>
              </a:rPr>
              <a:pPr/>
              <a:t>29/06/2024</a:t>
            </a:fld>
            <a:endParaRPr lang="en-BZ">
              <a:solidFill>
                <a:prstClr val="black">
                  <a:tint val="75000"/>
                </a:prstClr>
              </a:solidFill>
            </a:endParaRPr>
          </a:p>
        </p:txBody>
      </p:sp>
      <p:sp>
        <p:nvSpPr>
          <p:cNvPr id="6" name="Chỗ dành sẵn cho Chân trang 5">
            <a:extLst>
              <a:ext uri="{FF2B5EF4-FFF2-40B4-BE49-F238E27FC236}">
                <a16:creationId xmlns:a16="http://schemas.microsoft.com/office/drawing/2014/main" id="{C73263C1-0DE6-4607-8B6D-269A7B0105CF}"/>
              </a:ext>
            </a:extLst>
          </p:cNvPr>
          <p:cNvSpPr>
            <a:spLocks noGrp="1"/>
          </p:cNvSpPr>
          <p:nvPr>
            <p:ph type="ftr" sz="quarter" idx="11"/>
          </p:nvPr>
        </p:nvSpPr>
        <p:spPr/>
        <p:txBody>
          <a:bodyPr/>
          <a:lstStyle/>
          <a:p>
            <a:endParaRPr lang="en-BZ">
              <a:solidFill>
                <a:prstClr val="black">
                  <a:tint val="75000"/>
                </a:prstClr>
              </a:solidFill>
            </a:endParaRPr>
          </a:p>
        </p:txBody>
      </p:sp>
      <p:sp>
        <p:nvSpPr>
          <p:cNvPr id="7" name="Chỗ dành sẵn cho Số hiệu Bản chiếu 6">
            <a:extLst>
              <a:ext uri="{FF2B5EF4-FFF2-40B4-BE49-F238E27FC236}">
                <a16:creationId xmlns:a16="http://schemas.microsoft.com/office/drawing/2014/main" id="{A1CE4B58-7F97-46B3-8554-4CB6168DCE9A}"/>
              </a:ext>
            </a:extLst>
          </p:cNvPr>
          <p:cNvSpPr>
            <a:spLocks noGrp="1"/>
          </p:cNvSpPr>
          <p:nvPr>
            <p:ph type="sldNum" sz="quarter" idx="12"/>
          </p:nvPr>
        </p:nvSpPr>
        <p:spPr/>
        <p:txBody>
          <a:bodyPr/>
          <a:lstStyle/>
          <a:p>
            <a:fld id="{EBF405D9-9F15-43C7-B285-3395148FB8D8}"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8795505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pPr defTabSz="914377">
                <a:defRPr/>
              </a:pPr>
              <a:t>2024/6/29</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3889518765"/>
      </p:ext>
    </p:extLst>
  </p:cSld>
  <p:clrMapOvr>
    <a:masterClrMapping/>
  </p:clrMapOvr>
  <p:transition>
    <p:randomBar dir="vert"/>
  </p:transition>
</p:sldLayout>
</file>

<file path=ppt/slideLayouts/slideLayout310.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5DC4BF4-0733-4313-AC2F-191FA7E2A5F3}"/>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BZ"/>
          </a:p>
        </p:txBody>
      </p:sp>
      <p:sp>
        <p:nvSpPr>
          <p:cNvPr id="3" name="Chỗ dành sẵn cho Hình ảnh 2">
            <a:extLst>
              <a:ext uri="{FF2B5EF4-FFF2-40B4-BE49-F238E27FC236}">
                <a16:creationId xmlns:a16="http://schemas.microsoft.com/office/drawing/2014/main" id="{704DCCE3-D53A-4743-8FC3-ECFC13D85B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Z"/>
          </a:p>
        </p:txBody>
      </p:sp>
      <p:sp>
        <p:nvSpPr>
          <p:cNvPr id="4" name="Chỗ dành sẵn cho Văn bản 3">
            <a:extLst>
              <a:ext uri="{FF2B5EF4-FFF2-40B4-BE49-F238E27FC236}">
                <a16:creationId xmlns:a16="http://schemas.microsoft.com/office/drawing/2014/main" id="{A5C55E2E-5E1A-48AA-B138-CCD38C8984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Chỉnh sửa kiểu văn bản của Bản cái</a:t>
            </a:r>
          </a:p>
        </p:txBody>
      </p:sp>
      <p:sp>
        <p:nvSpPr>
          <p:cNvPr id="5" name="Chỗ dành sẵn cho Ngày tháng 4">
            <a:extLst>
              <a:ext uri="{FF2B5EF4-FFF2-40B4-BE49-F238E27FC236}">
                <a16:creationId xmlns:a16="http://schemas.microsoft.com/office/drawing/2014/main" id="{369CA7F7-E52C-4B8E-B309-469CC9526145}"/>
              </a:ext>
            </a:extLst>
          </p:cNvPr>
          <p:cNvSpPr>
            <a:spLocks noGrp="1"/>
          </p:cNvSpPr>
          <p:nvPr>
            <p:ph type="dt" sz="half" idx="10"/>
          </p:nvPr>
        </p:nvSpPr>
        <p:spPr/>
        <p:txBody>
          <a:bodyPr/>
          <a:lstStyle/>
          <a:p>
            <a:fld id="{1107C782-D80A-4515-A20C-CD80DACBD0AE}" type="datetimeFigureOut">
              <a:rPr lang="en-BZ" smtClean="0">
                <a:solidFill>
                  <a:prstClr val="black">
                    <a:tint val="75000"/>
                  </a:prstClr>
                </a:solidFill>
              </a:rPr>
              <a:pPr/>
              <a:t>29/06/2024</a:t>
            </a:fld>
            <a:endParaRPr lang="en-BZ">
              <a:solidFill>
                <a:prstClr val="black">
                  <a:tint val="75000"/>
                </a:prstClr>
              </a:solidFill>
            </a:endParaRPr>
          </a:p>
        </p:txBody>
      </p:sp>
      <p:sp>
        <p:nvSpPr>
          <p:cNvPr id="6" name="Chỗ dành sẵn cho Chân trang 5">
            <a:extLst>
              <a:ext uri="{FF2B5EF4-FFF2-40B4-BE49-F238E27FC236}">
                <a16:creationId xmlns:a16="http://schemas.microsoft.com/office/drawing/2014/main" id="{B3938BDC-F709-461C-9137-F2EB8859E355}"/>
              </a:ext>
            </a:extLst>
          </p:cNvPr>
          <p:cNvSpPr>
            <a:spLocks noGrp="1"/>
          </p:cNvSpPr>
          <p:nvPr>
            <p:ph type="ftr" sz="quarter" idx="11"/>
          </p:nvPr>
        </p:nvSpPr>
        <p:spPr/>
        <p:txBody>
          <a:bodyPr/>
          <a:lstStyle/>
          <a:p>
            <a:endParaRPr lang="en-BZ">
              <a:solidFill>
                <a:prstClr val="black">
                  <a:tint val="75000"/>
                </a:prstClr>
              </a:solidFill>
            </a:endParaRPr>
          </a:p>
        </p:txBody>
      </p:sp>
      <p:sp>
        <p:nvSpPr>
          <p:cNvPr id="7" name="Chỗ dành sẵn cho Số hiệu Bản chiếu 6">
            <a:extLst>
              <a:ext uri="{FF2B5EF4-FFF2-40B4-BE49-F238E27FC236}">
                <a16:creationId xmlns:a16="http://schemas.microsoft.com/office/drawing/2014/main" id="{67B91B44-9742-490E-85F6-CC41AC3F9854}"/>
              </a:ext>
            </a:extLst>
          </p:cNvPr>
          <p:cNvSpPr>
            <a:spLocks noGrp="1"/>
          </p:cNvSpPr>
          <p:nvPr>
            <p:ph type="sldNum" sz="quarter" idx="12"/>
          </p:nvPr>
        </p:nvSpPr>
        <p:spPr/>
        <p:txBody>
          <a:bodyPr/>
          <a:lstStyle/>
          <a:p>
            <a:fld id="{EBF405D9-9F15-43C7-B285-3395148FB8D8}"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4258787656"/>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459D776-3136-433A-BA3B-D2457079D4DE}"/>
              </a:ext>
            </a:extLst>
          </p:cNvPr>
          <p:cNvSpPr>
            <a:spLocks noGrp="1"/>
          </p:cNvSpPr>
          <p:nvPr>
            <p:ph type="title"/>
          </p:nvPr>
        </p:nvSpPr>
        <p:spPr/>
        <p:txBody>
          <a:bodyPr/>
          <a:lstStyle/>
          <a:p>
            <a:r>
              <a:rPr lang="vi-VN"/>
              <a:t>Bấm để sửa kiểu tiêu đề Bản cái</a:t>
            </a:r>
            <a:endParaRPr lang="en-BZ"/>
          </a:p>
        </p:txBody>
      </p:sp>
      <p:sp>
        <p:nvSpPr>
          <p:cNvPr id="3" name="Chỗ dành sẵn cho Văn bản Dọc 2">
            <a:extLst>
              <a:ext uri="{FF2B5EF4-FFF2-40B4-BE49-F238E27FC236}">
                <a16:creationId xmlns:a16="http://schemas.microsoft.com/office/drawing/2014/main" id="{3F6DDFCC-C0B2-4A13-922D-F5ED247ED0AD}"/>
              </a:ext>
            </a:extLst>
          </p:cNvPr>
          <p:cNvSpPr>
            <a:spLocks noGrp="1"/>
          </p:cNvSpPr>
          <p:nvPr>
            <p:ph type="body" orient="vert" idx="1"/>
          </p:nvPr>
        </p:nvSpPr>
        <p:spPr/>
        <p:txBody>
          <a:bodyPr vert="eaVert"/>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4" name="Chỗ dành sẵn cho Ngày tháng 3">
            <a:extLst>
              <a:ext uri="{FF2B5EF4-FFF2-40B4-BE49-F238E27FC236}">
                <a16:creationId xmlns:a16="http://schemas.microsoft.com/office/drawing/2014/main" id="{210A080E-ED39-488F-9270-ED0D4DA917FD}"/>
              </a:ext>
            </a:extLst>
          </p:cNvPr>
          <p:cNvSpPr>
            <a:spLocks noGrp="1"/>
          </p:cNvSpPr>
          <p:nvPr>
            <p:ph type="dt" sz="half" idx="10"/>
          </p:nvPr>
        </p:nvSpPr>
        <p:spPr/>
        <p:txBody>
          <a:bodyPr/>
          <a:lstStyle/>
          <a:p>
            <a:fld id="{1107C782-D80A-4515-A20C-CD80DACBD0AE}" type="datetimeFigureOut">
              <a:rPr lang="en-BZ" smtClean="0">
                <a:solidFill>
                  <a:prstClr val="black">
                    <a:tint val="75000"/>
                  </a:prstClr>
                </a:solidFill>
              </a:rPr>
              <a:pPr/>
              <a:t>29/06/2024</a:t>
            </a:fld>
            <a:endParaRPr lang="en-BZ">
              <a:solidFill>
                <a:prstClr val="black">
                  <a:tint val="75000"/>
                </a:prstClr>
              </a:solidFill>
            </a:endParaRPr>
          </a:p>
        </p:txBody>
      </p:sp>
      <p:sp>
        <p:nvSpPr>
          <p:cNvPr id="5" name="Chỗ dành sẵn cho Chân trang 4">
            <a:extLst>
              <a:ext uri="{FF2B5EF4-FFF2-40B4-BE49-F238E27FC236}">
                <a16:creationId xmlns:a16="http://schemas.microsoft.com/office/drawing/2014/main" id="{8571D0E6-D9CD-472E-9B5B-7492B93604DB}"/>
              </a:ext>
            </a:extLst>
          </p:cNvPr>
          <p:cNvSpPr>
            <a:spLocks noGrp="1"/>
          </p:cNvSpPr>
          <p:nvPr>
            <p:ph type="ftr" sz="quarter" idx="11"/>
          </p:nvPr>
        </p:nvSpPr>
        <p:spPr/>
        <p:txBody>
          <a:bodyPr/>
          <a:lstStyle/>
          <a:p>
            <a:endParaRPr lang="en-BZ">
              <a:solidFill>
                <a:prstClr val="black">
                  <a:tint val="75000"/>
                </a:prstClr>
              </a:solidFill>
            </a:endParaRPr>
          </a:p>
        </p:txBody>
      </p:sp>
      <p:sp>
        <p:nvSpPr>
          <p:cNvPr id="6" name="Chỗ dành sẵn cho Số hiệu Bản chiếu 5">
            <a:extLst>
              <a:ext uri="{FF2B5EF4-FFF2-40B4-BE49-F238E27FC236}">
                <a16:creationId xmlns:a16="http://schemas.microsoft.com/office/drawing/2014/main" id="{74F67BDB-6D26-49C7-875E-F564EDC544CA}"/>
              </a:ext>
            </a:extLst>
          </p:cNvPr>
          <p:cNvSpPr>
            <a:spLocks noGrp="1"/>
          </p:cNvSpPr>
          <p:nvPr>
            <p:ph type="sldNum" sz="quarter" idx="12"/>
          </p:nvPr>
        </p:nvSpPr>
        <p:spPr/>
        <p:txBody>
          <a:bodyPr/>
          <a:lstStyle/>
          <a:p>
            <a:fld id="{EBF405D9-9F15-43C7-B285-3395148FB8D8}"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581364800"/>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B1F2C545-C9AD-42EB-8212-F721546165C1}"/>
              </a:ext>
            </a:extLst>
          </p:cNvPr>
          <p:cNvSpPr>
            <a:spLocks noGrp="1"/>
          </p:cNvSpPr>
          <p:nvPr>
            <p:ph type="title" orient="vert"/>
          </p:nvPr>
        </p:nvSpPr>
        <p:spPr>
          <a:xfrm>
            <a:off x="8724900" y="365125"/>
            <a:ext cx="2628900" cy="5811838"/>
          </a:xfrm>
        </p:spPr>
        <p:txBody>
          <a:bodyPr vert="eaVert"/>
          <a:lstStyle/>
          <a:p>
            <a:r>
              <a:rPr lang="vi-VN"/>
              <a:t>Bấm để sửa kiểu tiêu đề Bản cái</a:t>
            </a:r>
            <a:endParaRPr lang="en-BZ"/>
          </a:p>
        </p:txBody>
      </p:sp>
      <p:sp>
        <p:nvSpPr>
          <p:cNvPr id="3" name="Chỗ dành sẵn cho Văn bản Dọc 2">
            <a:extLst>
              <a:ext uri="{FF2B5EF4-FFF2-40B4-BE49-F238E27FC236}">
                <a16:creationId xmlns:a16="http://schemas.microsoft.com/office/drawing/2014/main" id="{7CDBD7B3-A5C9-4CD4-85C9-F2782B1C687B}"/>
              </a:ext>
            </a:extLst>
          </p:cNvPr>
          <p:cNvSpPr>
            <a:spLocks noGrp="1"/>
          </p:cNvSpPr>
          <p:nvPr>
            <p:ph type="body" orient="vert" idx="1"/>
          </p:nvPr>
        </p:nvSpPr>
        <p:spPr>
          <a:xfrm>
            <a:off x="838200" y="365125"/>
            <a:ext cx="7734300" cy="5811838"/>
          </a:xfrm>
        </p:spPr>
        <p:txBody>
          <a:bodyPr vert="eaVert"/>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4" name="Chỗ dành sẵn cho Ngày tháng 3">
            <a:extLst>
              <a:ext uri="{FF2B5EF4-FFF2-40B4-BE49-F238E27FC236}">
                <a16:creationId xmlns:a16="http://schemas.microsoft.com/office/drawing/2014/main" id="{767685A7-F6B8-4AD1-B7AD-355ED5C8A361}"/>
              </a:ext>
            </a:extLst>
          </p:cNvPr>
          <p:cNvSpPr>
            <a:spLocks noGrp="1"/>
          </p:cNvSpPr>
          <p:nvPr>
            <p:ph type="dt" sz="half" idx="10"/>
          </p:nvPr>
        </p:nvSpPr>
        <p:spPr/>
        <p:txBody>
          <a:bodyPr/>
          <a:lstStyle/>
          <a:p>
            <a:fld id="{1107C782-D80A-4515-A20C-CD80DACBD0AE}" type="datetimeFigureOut">
              <a:rPr lang="en-BZ" smtClean="0">
                <a:solidFill>
                  <a:prstClr val="black">
                    <a:tint val="75000"/>
                  </a:prstClr>
                </a:solidFill>
              </a:rPr>
              <a:pPr/>
              <a:t>29/06/2024</a:t>
            </a:fld>
            <a:endParaRPr lang="en-BZ">
              <a:solidFill>
                <a:prstClr val="black">
                  <a:tint val="75000"/>
                </a:prstClr>
              </a:solidFill>
            </a:endParaRPr>
          </a:p>
        </p:txBody>
      </p:sp>
      <p:sp>
        <p:nvSpPr>
          <p:cNvPr id="5" name="Chỗ dành sẵn cho Chân trang 4">
            <a:extLst>
              <a:ext uri="{FF2B5EF4-FFF2-40B4-BE49-F238E27FC236}">
                <a16:creationId xmlns:a16="http://schemas.microsoft.com/office/drawing/2014/main" id="{98BE0E01-BBBB-4B7B-9899-348C44549F20}"/>
              </a:ext>
            </a:extLst>
          </p:cNvPr>
          <p:cNvSpPr>
            <a:spLocks noGrp="1"/>
          </p:cNvSpPr>
          <p:nvPr>
            <p:ph type="ftr" sz="quarter" idx="11"/>
          </p:nvPr>
        </p:nvSpPr>
        <p:spPr/>
        <p:txBody>
          <a:bodyPr/>
          <a:lstStyle/>
          <a:p>
            <a:endParaRPr lang="en-BZ">
              <a:solidFill>
                <a:prstClr val="black">
                  <a:tint val="75000"/>
                </a:prstClr>
              </a:solidFill>
            </a:endParaRPr>
          </a:p>
        </p:txBody>
      </p:sp>
      <p:sp>
        <p:nvSpPr>
          <p:cNvPr id="6" name="Chỗ dành sẵn cho Số hiệu Bản chiếu 5">
            <a:extLst>
              <a:ext uri="{FF2B5EF4-FFF2-40B4-BE49-F238E27FC236}">
                <a16:creationId xmlns:a16="http://schemas.microsoft.com/office/drawing/2014/main" id="{29BA36A1-BDE3-417D-83DB-6AA6D3764A73}"/>
              </a:ext>
            </a:extLst>
          </p:cNvPr>
          <p:cNvSpPr>
            <a:spLocks noGrp="1"/>
          </p:cNvSpPr>
          <p:nvPr>
            <p:ph type="sldNum" sz="quarter" idx="12"/>
          </p:nvPr>
        </p:nvSpPr>
        <p:spPr/>
        <p:txBody>
          <a:bodyPr/>
          <a:lstStyle/>
          <a:p>
            <a:fld id="{EBF405D9-9F15-43C7-B285-3395148FB8D8}" type="slidenum">
              <a:rPr lang="en-BZ" smtClean="0">
                <a:solidFill>
                  <a:prstClr val="black">
                    <a:tint val="75000"/>
                  </a:prstClr>
                </a:solidFill>
              </a:rPr>
              <a:pPr/>
              <a:t>‹#›</a:t>
            </a:fld>
            <a:endParaRPr lang="en-BZ">
              <a:solidFill>
                <a:prstClr val="black">
                  <a:tint val="75000"/>
                </a:prstClr>
              </a:solidFill>
            </a:endParaRPr>
          </a:p>
        </p:txBody>
      </p:sp>
    </p:spTree>
    <p:extLst>
      <p:ext uri="{BB962C8B-B14F-4D97-AF65-F5344CB8AC3E}">
        <p14:creationId xmlns:p14="http://schemas.microsoft.com/office/powerpoint/2010/main" val="10972645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4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1"/>
            <a:ext cx="2743200" cy="365125"/>
          </a:xfrm>
          <a:prstGeom prst="rect">
            <a:avLst/>
          </a:prstGeom>
        </p:spPr>
        <p:txBody>
          <a:bodyPr/>
          <a:lstStyle/>
          <a:p>
            <a:pPr defTabSz="914377"/>
            <a:fld id="{32BF82D2-7A68-459D-A996-9BDDA2518FA4}" type="datetimeFigureOut">
              <a:rPr lang="zh-CN" altLang="en-US" sz="1867" smtClean="0">
                <a:solidFill>
                  <a:prstClr val="black">
                    <a:tint val="75000"/>
                  </a:prstClr>
                </a:solidFill>
              </a:rPr>
              <a:pPr defTabSz="914377"/>
              <a:t>2024/6/29</a:t>
            </a:fld>
            <a:endParaRPr lang="zh-CN" altLang="en-US" sz="1867">
              <a:solidFill>
                <a:prstClr val="black">
                  <a:tint val="75000"/>
                </a:prstClr>
              </a:solidFill>
            </a:endParaRPr>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pPr defTabSz="914377"/>
            <a:endParaRPr lang="zh-CN" altLang="en-US" sz="1867">
              <a:solidFill>
                <a:prstClr val="black">
                  <a:tint val="75000"/>
                </a:prstClr>
              </a:solidFill>
            </a:endParaRPr>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pPr defTabSz="914377"/>
            <a:fld id="{3E01EE5D-26FB-46D5-A381-ECFB35BF1D34}" type="slidenum">
              <a:rPr lang="zh-CN" altLang="en-US" sz="1867" smtClean="0">
                <a:solidFill>
                  <a:prstClr val="black">
                    <a:tint val="75000"/>
                  </a:prstClr>
                </a:solidFill>
              </a:rPr>
              <a:pPr defTabSz="914377"/>
              <a:t>‹#›</a:t>
            </a:fld>
            <a:endParaRPr lang="zh-CN" altLang="en-US" sz="1867">
              <a:solidFill>
                <a:prstClr val="black">
                  <a:tint val="75000"/>
                </a:prstClr>
              </a:solidFill>
            </a:endParaRPr>
          </a:p>
        </p:txBody>
      </p:sp>
    </p:spTree>
    <p:extLst>
      <p:ext uri="{BB962C8B-B14F-4D97-AF65-F5344CB8AC3E}">
        <p14:creationId xmlns:p14="http://schemas.microsoft.com/office/powerpoint/2010/main" val="3680459994"/>
      </p:ext>
    </p:extLst>
  </p:cSld>
  <p:clrMapOvr>
    <a:masterClrMapping/>
  </p:clrMapOvr>
  <p:transition>
    <p:randomBar dir="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a:solidFill>
                  <a:prstClr val="black">
                    <a:tint val="75000"/>
                  </a:prstClr>
                </a:solidFill>
                <a:cs typeface="+mn-cs"/>
              </a:defRPr>
            </a:lvl1pPr>
          </a:lstStyle>
          <a:p>
            <a:pPr defTabSz="914377">
              <a:defRPr/>
            </a:pPr>
            <a:fld id="{0C6303A0-9065-42AF-906A-DE1E800FE257}" type="datetimeFigureOut">
              <a:rPr lang="zh-CN" altLang="en-US" sz="1867" smtClean="0"/>
              <a:pPr defTabSz="914377">
                <a:defRPr/>
              </a:pPr>
              <a:t>2024/6/29</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cs typeface="+mn-cs"/>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cs typeface="+mn-cs"/>
              </a:defRPr>
            </a:lvl1pPr>
          </a:lstStyle>
          <a:p>
            <a:pPr defTabSz="914377">
              <a:defRPr/>
            </a:pPr>
            <a:fld id="{2AD3D7CA-7BD8-4738-B6AB-718737AA462A}"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2798741864"/>
      </p:ext>
    </p:extLst>
  </p:cSld>
  <p:clrMapOvr>
    <a:masterClrMapping/>
  </p:clrMapOvr>
  <p:transition>
    <p:randomBar dir="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4951" y="0"/>
            <a:ext cx="126619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8621118"/>
      </p:ext>
    </p:extLst>
  </p:cSld>
  <p:clrMapOvr>
    <a:masterClrMapping/>
  </p:clrMapOvr>
  <p:transition>
    <p:randomBar dir="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4949" y="2"/>
            <a:ext cx="12700001" cy="6878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7220420"/>
      </p:ext>
    </p:extLst>
  </p:cSld>
  <p:clrMapOvr>
    <a:masterClrMapping/>
  </p:clrMapOvr>
  <p:transition>
    <p:randomBar dir="ver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267" y="-455612"/>
            <a:ext cx="14293851" cy="774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1599500"/>
      </p:ext>
    </p:extLst>
  </p:cSld>
  <p:clrMapOvr>
    <a:masterClrMapping/>
  </p:clrMapOvr>
  <p:transition>
    <p:randomBar dir="vert"/>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4377">
              <a:defRPr/>
            </a:pPr>
            <a:fld id="{3ACFC516-0EBD-4852-9DFD-FFC809B16810}" type="datetimeFigureOut">
              <a:rPr lang="zh-CN" altLang="en-US" sz="1867" smtClean="0"/>
              <a:pPr defTabSz="914377">
                <a:defRPr/>
              </a:pPr>
              <a:t>2024/6/29</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4377">
              <a:defRPr/>
            </a:pPr>
            <a:fld id="{855DB59F-0B7A-4009-ADD8-CBB6E0E22669}"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2265047290"/>
      </p:ext>
    </p:extLst>
  </p:cSld>
  <p:clrMapOvr>
    <a:masterClrMapping/>
  </p:clrMapOvr>
  <p:transition>
    <p:randomBar dir="vert"/>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781956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a:solidFill>
                  <a:prstClr val="black">
                    <a:tint val="75000"/>
                  </a:prstClr>
                </a:solidFill>
              </a:defRPr>
            </a:lvl1pPr>
          </a:lstStyle>
          <a:p>
            <a:pPr defTabSz="914377">
              <a:defRPr/>
            </a:pPr>
            <a:fld id="{233108B3-3C5F-434E-B7C6-124BB30C5988}" type="datetimeFigureOut">
              <a:rPr lang="zh-CN" altLang="en-US" sz="1867" smtClean="0"/>
              <a:pPr defTabSz="914377">
                <a:defRPr/>
              </a:pPr>
              <a:t>2024/6/29</a:t>
            </a:fld>
            <a:endParaRPr lang="zh-CN" altLang="en-US" sz="1867"/>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0FCC38CE-CFED-41E2-93E2-A213294AFB8B}" type="slidenum">
              <a:rPr lang="zh-CN" altLang="en-US" sz="1867" smtClean="0"/>
              <a:pPr defTabSz="914377">
                <a:defRPr/>
              </a:pPr>
              <a:t>‹#›</a:t>
            </a:fld>
            <a:endParaRPr lang="zh-CN" altLang="en-US" sz="1867"/>
          </a:p>
        </p:txBody>
      </p:sp>
    </p:spTree>
    <p:extLst>
      <p:ext uri="{BB962C8B-B14F-4D97-AF65-F5344CB8AC3E}">
        <p14:creationId xmlns:p14="http://schemas.microsoft.com/office/powerpoint/2010/main" val="4144196935"/>
      </p:ext>
    </p:extLst>
  </p:cSld>
  <p:clrMapOvr>
    <a:masterClrMapping/>
  </p:clrMapOvr>
  <p:transition>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DF0C99E-C4F9-4DAB-AB94-365632577A0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57165272"/>
      </p:ext>
    </p:extLst>
  </p:cSld>
  <p:clrMapOvr>
    <a:masterClrMapping/>
  </p:clrMapOvr>
  <p:transition>
    <p:randomBar dir="vert"/>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defTabSz="914400">
              <a:defRPr/>
            </a:pPr>
            <a:fld id="{DD22C65B-FAC9-421A-9391-569306C0644A}" type="datetimeFigureOut">
              <a:rPr lang="zh-CN" altLang="en-US"/>
              <a:pPr defTabSz="914400">
                <a:defRPr/>
              </a:pPr>
              <a:t>2024/6/29</a:t>
            </a:fld>
            <a:endParaRPr lang="zh-CN" altLang="en-US"/>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defTabSz="914400">
              <a:defRPr/>
            </a:pPr>
            <a:endParaRPr lang="zh-CN" altLang="en-US"/>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defTabSz="914400">
              <a:defRPr/>
            </a:pPr>
            <a:fld id="{BEBC0E72-BF06-4A19-B2CD-574FB1E7DA1E}" type="slidenum">
              <a:rPr lang="zh-CN" altLang="en-US"/>
              <a:pPr defTabSz="914400">
                <a:defRPr/>
              </a:pPr>
              <a:t>‹#›</a:t>
            </a:fld>
            <a:endParaRPr lang="zh-CN" altLang="en-US"/>
          </a:p>
        </p:txBody>
      </p:sp>
    </p:spTree>
    <p:extLst>
      <p:ext uri="{BB962C8B-B14F-4D97-AF65-F5344CB8AC3E}">
        <p14:creationId xmlns:p14="http://schemas.microsoft.com/office/powerpoint/2010/main" val="1861055106"/>
      </p:ext>
    </p:extLst>
  </p:cSld>
  <p:clrMapOvr>
    <a:masterClrMapping/>
  </p:clrMapOvr>
  <p:transition>
    <p:randomBar dir="vert"/>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661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7747358"/>
      </p:ext>
    </p:extLst>
  </p:cSld>
  <p:clrMapOvr>
    <a:masterClrMapping/>
  </p:clrMapOvr>
  <p:transition>
    <p:randomBar dir="vert"/>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700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7577742"/>
      </p:ext>
    </p:extLst>
  </p:cSld>
  <p:clrMapOvr>
    <a:masterClrMapping/>
  </p:clrMapOvr>
  <p:transition>
    <p:randomBar dir="vert"/>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4738" y="-455613"/>
            <a:ext cx="14293851" cy="774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8905729"/>
      </p:ext>
    </p:extLst>
  </p:cSld>
  <p:clrMapOvr>
    <a:masterClrMapping/>
  </p:clrMapOvr>
  <p:transition>
    <p:randomBar dir="vert"/>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6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133" y="6041362"/>
            <a:ext cx="911939" cy="365125"/>
          </a:xfrm>
          <a:prstGeom prst="rect">
            <a:avLst/>
          </a:prstGeom>
        </p:spPr>
        <p:txBody>
          <a:bodyPr/>
          <a:lstStyle>
            <a:lvl1pPr>
              <a:defRPr smtClean="0">
                <a:solidFill>
                  <a:prstClr val="black">
                    <a:tint val="75000"/>
                  </a:prstClr>
                </a:solidFill>
              </a:defRPr>
            </a:lvl1pPr>
          </a:lstStyle>
          <a:p>
            <a:pPr>
              <a:defRPr/>
            </a:pPr>
            <a:fld id="{39ADED8E-4E0B-498D-B715-B157A890E4DE}" type="datetimeFigureOut">
              <a:rPr lang="zh-CN" altLang="en-US"/>
              <a:pPr>
                <a:defRPr/>
              </a:pPr>
              <a:t>2024/6/29</a:t>
            </a:fld>
            <a:endParaRPr lang="zh-CN" altLang="en-US"/>
          </a:p>
        </p:txBody>
      </p:sp>
      <p:sp>
        <p:nvSpPr>
          <p:cNvPr id="3" name="页脚占位符 3"/>
          <p:cNvSpPr>
            <a:spLocks noGrp="1"/>
          </p:cNvSpPr>
          <p:nvPr>
            <p:ph type="ftr" sz="quarter" idx="11"/>
          </p:nvPr>
        </p:nvSpPr>
        <p:spPr>
          <a:xfrm>
            <a:off x="677334" y="6041362"/>
            <a:ext cx="6297612" cy="365125"/>
          </a:xfrm>
          <a:prstGeom prst="rect">
            <a:avLst/>
          </a:prstGeom>
        </p:spPr>
        <p:txBody>
          <a:bodyPr/>
          <a:lstStyle>
            <a:lvl1pPr>
              <a:defRPr>
                <a:solidFill>
                  <a:prstClr val="black">
                    <a:tint val="75000"/>
                  </a:prstClr>
                </a:solidFill>
              </a:defRPr>
            </a:lvl1pPr>
          </a:lstStyle>
          <a:p>
            <a:pPr>
              <a:defRPr/>
            </a:pPr>
            <a:endParaRPr lang="zh-CN" altLang="en-US"/>
          </a:p>
        </p:txBody>
      </p:sp>
      <p:sp>
        <p:nvSpPr>
          <p:cNvPr id="4" name="灯片编号占位符 4"/>
          <p:cNvSpPr>
            <a:spLocks noGrp="1"/>
          </p:cNvSpPr>
          <p:nvPr>
            <p:ph type="sldNum" sz="quarter" idx="12"/>
          </p:nvPr>
        </p:nvSpPr>
        <p:spPr>
          <a:xfrm>
            <a:off x="8590663" y="6041362"/>
            <a:ext cx="683339" cy="365125"/>
          </a:xfrm>
          <a:prstGeom prst="rect">
            <a:avLst/>
          </a:prstGeom>
        </p:spPr>
        <p:txBody>
          <a:bodyPr/>
          <a:lstStyle>
            <a:lvl1pPr>
              <a:defRPr>
                <a:solidFill>
                  <a:prstClr val="black">
                    <a:tint val="75000"/>
                  </a:prstClr>
                </a:solidFill>
              </a:defRPr>
            </a:lvl1pPr>
          </a:lstStyle>
          <a:p>
            <a:pPr>
              <a:defRPr/>
            </a:pPr>
            <a:fld id="{18634F15-13D2-4C0D-99FD-67E8D2F909DD}" type="slidenum">
              <a:rPr lang="zh-CN" altLang="en-US"/>
              <a:pPr>
                <a:defRPr/>
              </a:pPr>
              <a:t>‹#›</a:t>
            </a:fld>
            <a:endParaRPr lang="zh-CN" altLang="en-US"/>
          </a:p>
        </p:txBody>
      </p:sp>
    </p:spTree>
    <p:extLst>
      <p:ext uri="{BB962C8B-B14F-4D97-AF65-F5344CB8AC3E}">
        <p14:creationId xmlns:p14="http://schemas.microsoft.com/office/powerpoint/2010/main" val="472486534"/>
      </p:ext>
    </p:extLst>
  </p:cSld>
  <p:clrMapOvr>
    <a:masterClrMapping/>
  </p:clrMapOvr>
  <p:transition>
    <p:randomBar dir="vert"/>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7_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7811734"/>
      </p:ext>
    </p:extLst>
  </p:cSld>
  <p:clrMapOvr>
    <a:masterClrMapping/>
  </p:clrMapOvr>
  <p:transition spd="slow" advTm="3000"/>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6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10361613" y="6130925"/>
            <a:ext cx="1146175" cy="369888"/>
          </a:xfrm>
          <a:prstGeom prst="rect">
            <a:avLst/>
          </a:prstGeom>
        </p:spPr>
        <p:txBody>
          <a:bodyPr/>
          <a:lstStyle>
            <a:lvl1pPr>
              <a:defRPr>
                <a:solidFill>
                  <a:prstClr val="black">
                    <a:tint val="75000"/>
                  </a:prstClr>
                </a:solidFill>
              </a:defRPr>
            </a:lvl1pPr>
          </a:lstStyle>
          <a:p>
            <a:pPr>
              <a:defRPr/>
            </a:pPr>
            <a:fld id="{A555B3B3-C94B-4900-8A1F-220359EE6AAD}" type="datetimeFigureOut">
              <a:rPr lang="zh-CN" altLang="en-US"/>
              <a:pPr>
                <a:defRPr/>
              </a:pPr>
              <a:t>2024/6/29</a:t>
            </a:fld>
            <a:endParaRPr lang="zh-CN" altLang="en-US"/>
          </a:p>
        </p:txBody>
      </p:sp>
      <p:sp>
        <p:nvSpPr>
          <p:cNvPr id="3" name="页脚占位符 3"/>
          <p:cNvSpPr>
            <a:spLocks noGrp="1"/>
          </p:cNvSpPr>
          <p:nvPr>
            <p:ph type="ftr" sz="quarter" idx="11"/>
          </p:nvPr>
        </p:nvSpPr>
        <p:spPr>
          <a:xfrm>
            <a:off x="2589213" y="6135688"/>
            <a:ext cx="7620000" cy="365125"/>
          </a:xfrm>
          <a:prstGeom prst="rect">
            <a:avLst/>
          </a:prstGeom>
        </p:spPr>
        <p:txBody>
          <a:bodyPr/>
          <a:lstStyle>
            <a:lvl1pPr>
              <a:defRPr>
                <a:solidFill>
                  <a:prstClr val="black">
                    <a:tint val="75000"/>
                  </a:prstClr>
                </a:solidFill>
              </a:defRPr>
            </a:lvl1pPr>
          </a:lstStyle>
          <a:p>
            <a:pPr>
              <a:defRPr/>
            </a:pPr>
            <a:endParaRPr lang="zh-CN" altLang="en-US"/>
          </a:p>
        </p:txBody>
      </p:sp>
      <p:sp>
        <p:nvSpPr>
          <p:cNvPr id="4" name="灯片编号占位符 4"/>
          <p:cNvSpPr>
            <a:spLocks noGrp="1"/>
          </p:cNvSpPr>
          <p:nvPr>
            <p:ph type="sldNum" sz="quarter" idx="12"/>
          </p:nvPr>
        </p:nvSpPr>
        <p:spPr>
          <a:xfrm>
            <a:off x="531813" y="787400"/>
            <a:ext cx="779462" cy="365125"/>
          </a:xfrm>
          <a:prstGeom prst="rect">
            <a:avLst/>
          </a:prstGeom>
        </p:spPr>
        <p:txBody>
          <a:bodyPr/>
          <a:lstStyle>
            <a:lvl1pPr>
              <a:defRPr>
                <a:solidFill>
                  <a:prstClr val="black">
                    <a:tint val="75000"/>
                  </a:prstClr>
                </a:solidFill>
              </a:defRPr>
            </a:lvl1pPr>
          </a:lstStyle>
          <a:p>
            <a:pPr>
              <a:defRPr/>
            </a:pPr>
            <a:fld id="{F72B3403-94C5-4D26-BB59-AC8DAC884A2C}" type="slidenum">
              <a:rPr lang="zh-CN" altLang="en-US"/>
              <a:pPr>
                <a:defRPr/>
              </a:pPr>
              <a:t>‹#›</a:t>
            </a:fld>
            <a:endParaRPr lang="zh-CN" altLang="en-US"/>
          </a:p>
        </p:txBody>
      </p:sp>
    </p:spTree>
    <p:extLst>
      <p:ext uri="{BB962C8B-B14F-4D97-AF65-F5344CB8AC3E}">
        <p14:creationId xmlns:p14="http://schemas.microsoft.com/office/powerpoint/2010/main" val="2777127779"/>
      </p:ext>
    </p:extLst>
  </p:cSld>
  <p:clrMapOvr>
    <a:masterClrMapping/>
  </p:clrMapOvr>
  <p:transition>
    <p:randomBar dir="vert"/>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4_标题和内容">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10361613" y="6130925"/>
            <a:ext cx="1146175" cy="369888"/>
          </a:xfrm>
          <a:prstGeom prst="rect">
            <a:avLst/>
          </a:prstGeom>
        </p:spPr>
        <p:txBody>
          <a:bodyPr/>
          <a:lstStyle>
            <a:lvl1pPr>
              <a:defRPr>
                <a:solidFill>
                  <a:prstClr val="black">
                    <a:tint val="75000"/>
                  </a:prstClr>
                </a:solidFill>
              </a:defRPr>
            </a:lvl1pPr>
          </a:lstStyle>
          <a:p>
            <a:pPr>
              <a:defRPr/>
            </a:pPr>
            <a:fld id="{422852A1-82BC-420A-A8F1-ADF75FD23FF1}" type="datetimeFigureOut">
              <a:rPr lang="zh-CN" altLang="en-US"/>
              <a:pPr>
                <a:defRPr/>
              </a:pPr>
              <a:t>2024/6/29</a:t>
            </a:fld>
            <a:endParaRPr lang="zh-CN" altLang="en-US"/>
          </a:p>
        </p:txBody>
      </p:sp>
      <p:sp>
        <p:nvSpPr>
          <p:cNvPr id="3" name="页脚占位符 4"/>
          <p:cNvSpPr>
            <a:spLocks noGrp="1"/>
          </p:cNvSpPr>
          <p:nvPr>
            <p:ph type="ftr" sz="quarter" idx="11"/>
          </p:nvPr>
        </p:nvSpPr>
        <p:spPr>
          <a:xfrm>
            <a:off x="2589213" y="6135688"/>
            <a:ext cx="7620000" cy="365125"/>
          </a:xfrm>
          <a:prstGeom prst="rect">
            <a:avLst/>
          </a:prstGeom>
        </p:spPr>
        <p:txBody>
          <a:bodyPr/>
          <a:lstStyle>
            <a:lvl1pPr>
              <a:defRPr>
                <a:solidFill>
                  <a:prstClr val="black">
                    <a:tint val="75000"/>
                  </a:prstClr>
                </a:solidFill>
              </a:defRPr>
            </a:lvl1pPr>
          </a:lstStyle>
          <a:p>
            <a:pPr>
              <a:defRPr/>
            </a:pPr>
            <a:endParaRPr lang="zh-CN" altLang="en-US"/>
          </a:p>
        </p:txBody>
      </p:sp>
      <p:sp>
        <p:nvSpPr>
          <p:cNvPr id="4" name="灯片编号占位符 5"/>
          <p:cNvSpPr>
            <a:spLocks noGrp="1"/>
          </p:cNvSpPr>
          <p:nvPr>
            <p:ph type="sldNum" sz="quarter" idx="12"/>
          </p:nvPr>
        </p:nvSpPr>
        <p:spPr>
          <a:xfrm>
            <a:off x="531813" y="787400"/>
            <a:ext cx="779462" cy="365125"/>
          </a:xfrm>
          <a:prstGeom prst="rect">
            <a:avLst/>
          </a:prstGeom>
        </p:spPr>
        <p:txBody>
          <a:bodyPr/>
          <a:lstStyle>
            <a:lvl1pPr>
              <a:defRPr>
                <a:solidFill>
                  <a:srgbClr val="5FCBEF"/>
                </a:solidFill>
              </a:defRPr>
            </a:lvl1pPr>
          </a:lstStyle>
          <a:p>
            <a:pPr>
              <a:defRPr/>
            </a:pPr>
            <a:fld id="{8DEF1F46-8D2F-4052-9F6A-08F3809E54A5}" type="slidenum">
              <a:rPr lang="zh-CN" altLang="en-US"/>
              <a:pPr>
                <a:defRPr/>
              </a:pPr>
              <a:t>‹#›</a:t>
            </a:fld>
            <a:endParaRPr lang="zh-CN" altLang="en-US"/>
          </a:p>
        </p:txBody>
      </p:sp>
    </p:spTree>
    <p:extLst>
      <p:ext uri="{BB962C8B-B14F-4D97-AF65-F5344CB8AC3E}">
        <p14:creationId xmlns:p14="http://schemas.microsoft.com/office/powerpoint/2010/main" val="2262241294"/>
      </p:ext>
    </p:extLst>
  </p:cSld>
  <p:clrMapOvr>
    <a:masterClrMapping/>
  </p:clrMapOvr>
  <p:transition spd="slow" advTm="3000">
    <p:rand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1_标题和内容">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32DA043D-39A3-4437-8A68-D8ABB9645D5B}"/>
              </a:ext>
            </a:extLst>
          </p:cNvPr>
          <p:cNvSpPr>
            <a:spLocks noGrp="1"/>
          </p:cNvSpPr>
          <p:nvPr>
            <p:ph type="dt" sz="half" idx="10"/>
          </p:nvPr>
        </p:nvSpPr>
        <p:spPr>
          <a:xfrm>
            <a:off x="7205133" y="6041362"/>
            <a:ext cx="911939" cy="365125"/>
          </a:xfrm>
          <a:prstGeom prst="rect">
            <a:avLst/>
          </a:prstGeom>
        </p:spPr>
        <p:txBody>
          <a:bodyPr/>
          <a:lstStyle>
            <a:lvl1pPr>
              <a:defRPr/>
            </a:lvl1pPr>
          </a:lstStyle>
          <a:p>
            <a:pPr>
              <a:defRPr/>
            </a:pPr>
            <a:fld id="{2BCC7A12-A6F8-4B29-B1F6-EFE54D85C9A3}" type="datetimeFigureOut">
              <a:rPr lang="zh-CN" altLang="en-US">
                <a:solidFill>
                  <a:prstClr val="black">
                    <a:tint val="75000"/>
                  </a:prstClr>
                </a:solidFill>
              </a:rPr>
              <a:pPr>
                <a:defRPr/>
              </a:pPr>
              <a:t>2024/6/29</a:t>
            </a:fld>
            <a:endParaRPr lang="zh-CN" altLang="en-US">
              <a:solidFill>
                <a:prstClr val="black">
                  <a:tint val="75000"/>
                </a:prstClr>
              </a:solidFill>
            </a:endParaRPr>
          </a:p>
        </p:txBody>
      </p:sp>
      <p:sp>
        <p:nvSpPr>
          <p:cNvPr id="3" name="页脚占位符 4">
            <a:extLst>
              <a:ext uri="{FF2B5EF4-FFF2-40B4-BE49-F238E27FC236}">
                <a16:creationId xmlns:a16="http://schemas.microsoft.com/office/drawing/2014/main" id="{6139AD28-9736-4858-A52B-9152D3F05EAC}"/>
              </a:ext>
            </a:extLst>
          </p:cNvPr>
          <p:cNvSpPr>
            <a:spLocks noGrp="1"/>
          </p:cNvSpPr>
          <p:nvPr>
            <p:ph type="ftr" sz="quarter" idx="11"/>
          </p:nvPr>
        </p:nvSpPr>
        <p:spPr>
          <a:xfrm>
            <a:off x="677334" y="6041362"/>
            <a:ext cx="6297612" cy="365125"/>
          </a:xfrm>
          <a:prstGeom prst="rect">
            <a:avLst/>
          </a:prstGeom>
        </p:spPr>
        <p:txBody>
          <a:bodyPr/>
          <a:lstStyle>
            <a:lvl1pPr>
              <a:defRPr/>
            </a:lvl1pPr>
          </a:lstStyle>
          <a:p>
            <a:pPr>
              <a:defRPr/>
            </a:pPr>
            <a:endParaRPr lang="zh-CN" altLang="en-US">
              <a:solidFill>
                <a:prstClr val="black">
                  <a:tint val="75000"/>
                </a:prstClr>
              </a:solidFill>
            </a:endParaRPr>
          </a:p>
        </p:txBody>
      </p:sp>
      <p:sp>
        <p:nvSpPr>
          <p:cNvPr id="4" name="灯片编号占位符 5">
            <a:extLst>
              <a:ext uri="{FF2B5EF4-FFF2-40B4-BE49-F238E27FC236}">
                <a16:creationId xmlns:a16="http://schemas.microsoft.com/office/drawing/2014/main" id="{5D814785-11A4-4636-9CF4-C38FD20D9094}"/>
              </a:ext>
            </a:extLst>
          </p:cNvPr>
          <p:cNvSpPr>
            <a:spLocks noGrp="1"/>
          </p:cNvSpPr>
          <p:nvPr>
            <p:ph type="sldNum" sz="quarter" idx="12"/>
          </p:nvPr>
        </p:nvSpPr>
        <p:spPr>
          <a:xfrm>
            <a:off x="8590663" y="6041362"/>
            <a:ext cx="683339" cy="365125"/>
          </a:xfrm>
          <a:prstGeom prst="rect">
            <a:avLst/>
          </a:prstGeom>
        </p:spPr>
        <p:txBody>
          <a:bodyPr/>
          <a:lstStyle>
            <a:lvl1pPr>
              <a:defRPr/>
            </a:lvl1pPr>
          </a:lstStyle>
          <a:p>
            <a:pPr>
              <a:defRPr/>
            </a:pPr>
            <a:fld id="{18CB745E-AF92-4B82-9391-130056807CE7}" type="slidenum">
              <a:rPr lang="zh-CN" altLang="en-US">
                <a:solidFill>
                  <a:srgbClr val="5FCBEF"/>
                </a:solidFill>
              </a:rPr>
              <a:pPr>
                <a:defRPr/>
              </a:pPr>
              <a:t>‹#›</a:t>
            </a:fld>
            <a:endParaRPr lang="zh-CN" altLang="en-US">
              <a:solidFill>
                <a:srgbClr val="5FCBEF"/>
              </a:solidFill>
            </a:endParaRPr>
          </a:p>
        </p:txBody>
      </p:sp>
    </p:spTree>
    <p:extLst>
      <p:ext uri="{BB962C8B-B14F-4D97-AF65-F5344CB8AC3E}">
        <p14:creationId xmlns:p14="http://schemas.microsoft.com/office/powerpoint/2010/main" val="2300667159"/>
      </p:ext>
    </p:extLst>
  </p:cSld>
  <p:clrMapOvr>
    <a:masterClrMapping/>
  </p:clrMapOvr>
  <p:transition spd="slow" advTm="3000">
    <p:rand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8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defTabSz="914377">
              <a:defRPr/>
            </a:pPr>
            <a:fld id="{39ADED8E-4E0B-498D-B715-B157A890E4DE}" type="datetimeFigureOut">
              <a:rPr lang="zh-CN" altLang="en-US" sz="1867">
                <a:cs typeface="Arial" panose="020B0604020202020204" pitchFamily="34" charset="0"/>
              </a:rPr>
              <a:pPr defTabSz="914377">
                <a:defRPr/>
              </a:pPr>
              <a:t>2024/6/29</a:t>
            </a:fld>
            <a:endParaRPr lang="zh-CN" altLang="en-US" sz="1867">
              <a:cs typeface="Arial" panose="020B0604020202020204" pitchFamily="34" charset="0"/>
            </a:endParaRPr>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cs typeface="Arial" panose="020B0604020202020204" pitchFamily="34" charset="0"/>
            </a:endParaRPr>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18634F15-13D2-4C0D-99FD-67E8D2F909DD}" type="slidenum">
              <a:rPr lang="zh-CN" altLang="en-US" sz="1867" smtClean="0">
                <a:cs typeface="Arial" panose="020B0604020202020204" pitchFamily="34" charset="0"/>
              </a:rPr>
              <a:pPr defTabSz="914377">
                <a:defRPr/>
              </a:pPr>
              <a:t>‹#›</a:t>
            </a:fld>
            <a:endParaRPr lang="zh-CN" altLang="en-US" sz="1867">
              <a:cs typeface="Arial" panose="020B0604020202020204" pitchFamily="34" charset="0"/>
            </a:endParaRPr>
          </a:p>
        </p:txBody>
      </p:sp>
    </p:spTree>
    <p:extLst>
      <p:ext uri="{BB962C8B-B14F-4D97-AF65-F5344CB8AC3E}">
        <p14:creationId xmlns:p14="http://schemas.microsoft.com/office/powerpoint/2010/main" val="3012175551"/>
      </p:ext>
    </p:extLst>
  </p:cSld>
  <p:clrMapOvr>
    <a:masterClrMapping/>
  </p:clrMapOvr>
  <p:transition>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5DDDF32A-0D3B-4C75-8DD7-AA48D6922FA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2858202"/>
      </p:ext>
    </p:extLst>
  </p:cSld>
  <p:clrMapOvr>
    <a:masterClrMapping/>
  </p:clrMapOvr>
  <p:transition>
    <p:randomBar dir="vert"/>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99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1"/>
            <a:ext cx="2743200" cy="365125"/>
          </a:xfrm>
          <a:prstGeom prst="rect">
            <a:avLst/>
          </a:prstGeom>
        </p:spPr>
        <p:txBody>
          <a:bodyPr/>
          <a:lstStyle/>
          <a:p>
            <a:pPr defTabSz="914377"/>
            <a:fld id="{32BF82D2-7A68-459D-A996-9BDDA2518FA4}" type="datetimeFigureOut">
              <a:rPr lang="zh-CN" altLang="en-US" sz="1867" smtClean="0">
                <a:solidFill>
                  <a:prstClr val="black">
                    <a:tint val="75000"/>
                  </a:prstClr>
                </a:solidFill>
                <a:cs typeface="Arial" panose="020B0604020202020204" pitchFamily="34" charset="0"/>
              </a:rPr>
              <a:pPr defTabSz="914377"/>
              <a:t>2024/6/29</a:t>
            </a:fld>
            <a:endParaRPr lang="zh-CN" altLang="en-US" sz="1867">
              <a:solidFill>
                <a:prstClr val="black">
                  <a:tint val="75000"/>
                </a:prstClr>
              </a:solidFill>
              <a:cs typeface="Arial" panose="020B0604020202020204" pitchFamily="34" charset="0"/>
            </a:endParaRPr>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pPr defTabSz="914377"/>
            <a:endParaRPr lang="zh-CN" altLang="en-US" sz="1867">
              <a:solidFill>
                <a:prstClr val="black">
                  <a:tint val="75000"/>
                </a:prstClr>
              </a:solidFill>
              <a:cs typeface="Arial" panose="020B0604020202020204" pitchFamily="34" charset="0"/>
            </a:endParaRPr>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pPr defTabSz="914377"/>
            <a:fld id="{3E01EE5D-26FB-46D5-A381-ECFB35BF1D34}" type="slidenum">
              <a:rPr lang="zh-CN" altLang="en-US" sz="1867" smtClean="0">
                <a:solidFill>
                  <a:prstClr val="black">
                    <a:tint val="75000"/>
                  </a:prstClr>
                </a:solidFill>
                <a:cs typeface="Arial" panose="020B0604020202020204" pitchFamily="34" charset="0"/>
              </a:rPr>
              <a:pPr defTabSz="914377"/>
              <a:t>‹#›</a:t>
            </a:fld>
            <a:endParaRPr lang="zh-CN" altLang="en-US" sz="1867">
              <a:solidFill>
                <a:prstClr val="black">
                  <a:tint val="75000"/>
                </a:prstClr>
              </a:solidFill>
              <a:cs typeface="Arial" panose="020B0604020202020204" pitchFamily="34" charset="0"/>
            </a:endParaRPr>
          </a:p>
        </p:txBody>
      </p:sp>
    </p:spTree>
    <p:extLst>
      <p:ext uri="{BB962C8B-B14F-4D97-AF65-F5344CB8AC3E}">
        <p14:creationId xmlns:p14="http://schemas.microsoft.com/office/powerpoint/2010/main" val="3980515832"/>
      </p:ext>
    </p:extLst>
  </p:cSld>
  <p:clrMapOvr>
    <a:masterClrMapping/>
  </p:clrMapOvr>
  <p:transition>
    <p:randomBar dir="vert"/>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0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a:solidFill>
                  <a:prstClr val="black">
                    <a:tint val="75000"/>
                  </a:prstClr>
                </a:solidFill>
              </a:defRPr>
            </a:lvl1pPr>
          </a:lstStyle>
          <a:p>
            <a:pPr defTabSz="914377">
              <a:defRPr/>
            </a:pPr>
            <a:fld id="{233108B3-3C5F-434E-B7C6-124BB30C5988}" type="datetimeFigureOut">
              <a:rPr lang="zh-CN" altLang="en-US" sz="1867" smtClean="0">
                <a:cs typeface="Arial" panose="020B0604020202020204" pitchFamily="34" charset="0"/>
              </a:rPr>
              <a:pPr defTabSz="914377">
                <a:defRPr/>
              </a:pPr>
              <a:t>2024/6/29</a:t>
            </a:fld>
            <a:endParaRPr lang="zh-CN" altLang="en-US" sz="1867">
              <a:cs typeface="Arial" panose="020B0604020202020204" pitchFamily="34" charset="0"/>
            </a:endParaRPr>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defTabSz="914377">
              <a:defRPr/>
            </a:pPr>
            <a:endParaRPr lang="zh-CN" altLang="en-US" sz="1867">
              <a:cs typeface="Arial" panose="020B0604020202020204" pitchFamily="34" charset="0"/>
            </a:endParaRPr>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defTabSz="914377">
              <a:defRPr/>
            </a:pPr>
            <a:fld id="{0FCC38CE-CFED-41E2-93E2-A213294AFB8B}" type="slidenum">
              <a:rPr lang="zh-CN" altLang="en-US" sz="1867" smtClean="0">
                <a:cs typeface="Arial" panose="020B0604020202020204" pitchFamily="34" charset="0"/>
              </a:rPr>
              <a:pPr defTabSz="914377">
                <a:defRPr/>
              </a:pPr>
              <a:t>‹#›</a:t>
            </a:fld>
            <a:endParaRPr lang="zh-CN" altLang="en-US" sz="1867">
              <a:cs typeface="Arial" panose="020B0604020202020204" pitchFamily="34" charset="0"/>
            </a:endParaRPr>
          </a:p>
        </p:txBody>
      </p:sp>
    </p:spTree>
    <p:extLst>
      <p:ext uri="{BB962C8B-B14F-4D97-AF65-F5344CB8AC3E}">
        <p14:creationId xmlns:p14="http://schemas.microsoft.com/office/powerpoint/2010/main" val="2199005668"/>
      </p:ext>
    </p:extLst>
  </p:cSld>
  <p:clrMapOvr>
    <a:masterClrMapping/>
  </p:clrMapOvr>
  <p:transition>
    <p:randomBar dir="vert"/>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0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defTabSz="914400">
              <a:defRPr/>
            </a:pPr>
            <a:fld id="{DD22C65B-FAC9-421A-9391-569306C0644A}" type="datetimeFigureOut">
              <a:rPr lang="zh-CN" altLang="en-US">
                <a:cs typeface="Arial" panose="020B0604020202020204" pitchFamily="34" charset="0"/>
              </a:rPr>
              <a:pPr defTabSz="914400">
                <a:defRPr/>
              </a:pPr>
              <a:t>2024/6/29</a:t>
            </a:fld>
            <a:endParaRPr lang="zh-CN" altLang="en-US">
              <a:cs typeface="Arial" panose="020B0604020202020204" pitchFamily="34" charset="0"/>
            </a:endParaRPr>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defTabSz="914400">
              <a:defRPr/>
            </a:pPr>
            <a:endParaRPr lang="zh-CN" altLang="en-US">
              <a:cs typeface="Arial" panose="020B0604020202020204" pitchFamily="34" charset="0"/>
            </a:endParaRPr>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defTabSz="914400">
              <a:defRPr/>
            </a:pPr>
            <a:fld id="{BEBC0E72-BF06-4A19-B2CD-574FB1E7DA1E}" type="slidenum">
              <a:rPr lang="zh-CN" altLang="en-US">
                <a:cs typeface="Arial" panose="020B0604020202020204" pitchFamily="34" charset="0"/>
              </a:rPr>
              <a:pPr defTabSz="914400">
                <a:defRPr/>
              </a:pPr>
              <a:t>‹#›</a:t>
            </a:fld>
            <a:endParaRPr lang="zh-CN" altLang="en-US">
              <a:cs typeface="Arial" panose="020B0604020202020204" pitchFamily="34" charset="0"/>
            </a:endParaRPr>
          </a:p>
        </p:txBody>
      </p:sp>
    </p:spTree>
    <p:extLst>
      <p:ext uri="{BB962C8B-B14F-4D97-AF65-F5344CB8AC3E}">
        <p14:creationId xmlns:p14="http://schemas.microsoft.com/office/powerpoint/2010/main" val="2577677196"/>
      </p:ext>
    </p:extLst>
  </p:cSld>
  <p:clrMapOvr>
    <a:masterClrMapping/>
  </p:clrMapOvr>
  <p:transition>
    <p:randomBar dir="vert"/>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3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133" y="6041362"/>
            <a:ext cx="911939" cy="365125"/>
          </a:xfrm>
          <a:prstGeom prst="rect">
            <a:avLst/>
          </a:prstGeom>
        </p:spPr>
        <p:txBody>
          <a:bodyPr/>
          <a:lstStyle>
            <a:lvl1pPr>
              <a:defRPr smtClean="0">
                <a:solidFill>
                  <a:prstClr val="black">
                    <a:tint val="75000"/>
                  </a:prstClr>
                </a:solidFill>
              </a:defRPr>
            </a:lvl1pPr>
          </a:lstStyle>
          <a:p>
            <a:pPr>
              <a:defRPr/>
            </a:pPr>
            <a:fld id="{39ADED8E-4E0B-498D-B715-B157A890E4DE}" type="datetimeFigureOut">
              <a:rPr lang="zh-CN" altLang="en-US">
                <a:cs typeface="Arial" panose="020B0604020202020204" pitchFamily="34" charset="0"/>
              </a:rPr>
              <a:pPr>
                <a:defRPr/>
              </a:pPr>
              <a:t>2024/6/29</a:t>
            </a:fld>
            <a:endParaRPr lang="zh-CN" altLang="en-US">
              <a:cs typeface="Arial" panose="020B0604020202020204" pitchFamily="34" charset="0"/>
            </a:endParaRPr>
          </a:p>
        </p:txBody>
      </p:sp>
      <p:sp>
        <p:nvSpPr>
          <p:cNvPr id="3" name="页脚占位符 3"/>
          <p:cNvSpPr>
            <a:spLocks noGrp="1"/>
          </p:cNvSpPr>
          <p:nvPr>
            <p:ph type="ftr" sz="quarter" idx="11"/>
          </p:nvPr>
        </p:nvSpPr>
        <p:spPr>
          <a:xfrm>
            <a:off x="677334" y="6041362"/>
            <a:ext cx="6297612" cy="365125"/>
          </a:xfrm>
          <a:prstGeom prst="rect">
            <a:avLst/>
          </a:prstGeom>
        </p:spPr>
        <p:txBody>
          <a:bodyPr/>
          <a:lstStyle>
            <a:lvl1pPr>
              <a:defRPr>
                <a:solidFill>
                  <a:prstClr val="black">
                    <a:tint val="75000"/>
                  </a:prstClr>
                </a:solidFill>
              </a:defRPr>
            </a:lvl1pPr>
          </a:lstStyle>
          <a:p>
            <a:pPr>
              <a:defRPr/>
            </a:pPr>
            <a:endParaRPr lang="zh-CN" altLang="en-US">
              <a:cs typeface="Arial" panose="020B0604020202020204" pitchFamily="34" charset="0"/>
            </a:endParaRPr>
          </a:p>
        </p:txBody>
      </p:sp>
      <p:sp>
        <p:nvSpPr>
          <p:cNvPr id="4" name="灯片编号占位符 4"/>
          <p:cNvSpPr>
            <a:spLocks noGrp="1"/>
          </p:cNvSpPr>
          <p:nvPr>
            <p:ph type="sldNum" sz="quarter" idx="12"/>
          </p:nvPr>
        </p:nvSpPr>
        <p:spPr>
          <a:xfrm>
            <a:off x="8590663" y="6041362"/>
            <a:ext cx="683339" cy="365125"/>
          </a:xfrm>
          <a:prstGeom prst="rect">
            <a:avLst/>
          </a:prstGeom>
        </p:spPr>
        <p:txBody>
          <a:bodyPr/>
          <a:lstStyle>
            <a:lvl1pPr>
              <a:defRPr>
                <a:solidFill>
                  <a:prstClr val="black">
                    <a:tint val="75000"/>
                  </a:prstClr>
                </a:solidFill>
              </a:defRPr>
            </a:lvl1pPr>
          </a:lstStyle>
          <a:p>
            <a:pPr>
              <a:defRPr/>
            </a:pPr>
            <a:fld id="{18634F15-13D2-4C0D-99FD-67E8D2F909DD}" type="slidenum">
              <a:rPr lang="zh-CN" altLang="en-US">
                <a:cs typeface="Arial" panose="020B0604020202020204" pitchFamily="34" charset="0"/>
              </a:rPr>
              <a:pPr>
                <a:defRPr/>
              </a:pPr>
              <a:t>‹#›</a:t>
            </a:fld>
            <a:endParaRPr lang="zh-CN" altLang="en-US">
              <a:cs typeface="Arial" panose="020B0604020202020204" pitchFamily="34" charset="0"/>
            </a:endParaRPr>
          </a:p>
        </p:txBody>
      </p:sp>
    </p:spTree>
    <p:extLst>
      <p:ext uri="{BB962C8B-B14F-4D97-AF65-F5344CB8AC3E}">
        <p14:creationId xmlns:p14="http://schemas.microsoft.com/office/powerpoint/2010/main" val="494117887"/>
      </p:ext>
    </p:extLst>
  </p:cSld>
  <p:clrMapOvr>
    <a:masterClrMapping/>
  </p:clrMapOvr>
  <p:transition>
    <p:randomBar dir="vert"/>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4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smtClean="0">
                <a:solidFill>
                  <a:prstClr val="black">
                    <a:tint val="75000"/>
                  </a:prstClr>
                </a:solidFill>
              </a:defRPr>
            </a:lvl1pPr>
          </a:lstStyle>
          <a:p>
            <a:pPr defTabSz="914400">
              <a:defRPr/>
            </a:pPr>
            <a:fld id="{39ADED8E-4E0B-498D-B715-B157A890E4DE}" type="datetimeFigureOut">
              <a:rPr lang="zh-CN" altLang="en-US">
                <a:cs typeface="Arial" panose="020B0604020202020204" pitchFamily="34" charset="0"/>
              </a:rPr>
              <a:pPr defTabSz="914400">
                <a:defRPr/>
              </a:pPr>
              <a:t>2024/6/29</a:t>
            </a:fld>
            <a:endParaRPr lang="zh-CN" altLang="en-US">
              <a:cs typeface="Arial" panose="020B0604020202020204" pitchFamily="34" charset="0"/>
            </a:endParaRPr>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defRPr>
            </a:lvl1pPr>
          </a:lstStyle>
          <a:p>
            <a:pPr defTabSz="914400">
              <a:defRPr/>
            </a:pPr>
            <a:endParaRPr lang="zh-CN" altLang="en-US">
              <a:cs typeface="Arial" panose="020B0604020202020204" pitchFamily="34" charset="0"/>
            </a:endParaRPr>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defRPr>
            </a:lvl1pPr>
          </a:lstStyle>
          <a:p>
            <a:pPr defTabSz="914400">
              <a:defRPr/>
            </a:pPr>
            <a:fld id="{18634F15-13D2-4C0D-99FD-67E8D2F909DD}" type="slidenum">
              <a:rPr lang="zh-CN" altLang="en-US">
                <a:cs typeface="Arial" panose="020B0604020202020204" pitchFamily="34" charset="0"/>
              </a:rPr>
              <a:pPr defTabSz="914400">
                <a:defRPr/>
              </a:pPr>
              <a:t>‹#›</a:t>
            </a:fld>
            <a:endParaRPr lang="zh-CN" altLang="en-US">
              <a:cs typeface="Arial" panose="020B0604020202020204" pitchFamily="34" charset="0"/>
            </a:endParaRPr>
          </a:p>
        </p:txBody>
      </p:sp>
    </p:spTree>
    <p:extLst>
      <p:ext uri="{BB962C8B-B14F-4D97-AF65-F5344CB8AC3E}">
        <p14:creationId xmlns:p14="http://schemas.microsoft.com/office/powerpoint/2010/main" val="1888073760"/>
      </p:ext>
    </p:extLst>
  </p:cSld>
  <p:clrMapOvr>
    <a:masterClrMapping/>
  </p:clrMapOvr>
  <p:transition>
    <p:randomBar dir="vert"/>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64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0"/>
            <a:ext cx="2743200" cy="365125"/>
          </a:xfrm>
          <a:prstGeom prst="rect">
            <a:avLst/>
          </a:prstGeom>
        </p:spPr>
        <p:txBody>
          <a:bodyPr/>
          <a:lstStyle/>
          <a:p>
            <a:pPr defTabSz="914400"/>
            <a:fld id="{32BF82D2-7A68-459D-A996-9BDDA2518FA4}" type="datetimeFigureOut">
              <a:rPr lang="zh-CN" altLang="en-US" smtClean="0">
                <a:solidFill>
                  <a:prstClr val="black">
                    <a:tint val="75000"/>
                  </a:prstClr>
                </a:solidFill>
                <a:cs typeface="Arial" panose="020B0604020202020204" pitchFamily="34" charset="0"/>
              </a:rPr>
              <a:pPr defTabSz="914400"/>
              <a:t>2024/6/29</a:t>
            </a:fld>
            <a:endParaRPr lang="zh-CN" altLang="en-US">
              <a:solidFill>
                <a:prstClr val="black">
                  <a:tint val="75000"/>
                </a:prstClr>
              </a:solidFill>
              <a:cs typeface="Arial" panose="020B0604020202020204" pitchFamily="34" charset="0"/>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pPr defTabSz="914400"/>
            <a:endParaRPr lang="zh-CN" altLang="en-US">
              <a:solidFill>
                <a:prstClr val="black">
                  <a:tint val="75000"/>
                </a:prstClr>
              </a:solidFill>
              <a:cs typeface="Arial" panose="020B0604020202020204" pitchFamily="34" charset="0"/>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pPr defTabSz="914400"/>
            <a:fld id="{3E01EE5D-26FB-46D5-A381-ECFB35BF1D34}" type="slidenum">
              <a:rPr lang="zh-CN" altLang="en-US" smtClean="0">
                <a:solidFill>
                  <a:prstClr val="black">
                    <a:tint val="75000"/>
                  </a:prstClr>
                </a:solidFill>
                <a:cs typeface="Arial" panose="020B0604020202020204" pitchFamily="34" charset="0"/>
              </a:rPr>
              <a:pPr defTabSz="914400"/>
              <a:t>‹#›</a:t>
            </a:fld>
            <a:endParaRPr lang="zh-CN" altLang="en-US">
              <a:solidFill>
                <a:prstClr val="black">
                  <a:tint val="75000"/>
                </a:prstClr>
              </a:solidFill>
              <a:cs typeface="Arial" panose="020B0604020202020204" pitchFamily="34" charset="0"/>
            </a:endParaRPr>
          </a:p>
        </p:txBody>
      </p:sp>
    </p:spTree>
    <p:extLst>
      <p:ext uri="{BB962C8B-B14F-4D97-AF65-F5344CB8AC3E}">
        <p14:creationId xmlns:p14="http://schemas.microsoft.com/office/powerpoint/2010/main" val="3433918708"/>
      </p:ext>
    </p:extLst>
  </p:cSld>
  <p:clrMapOvr>
    <a:masterClrMapping/>
  </p:clrMapOvr>
  <p:transition>
    <p:randomBar dir="vert"/>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6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a:solidFill>
                  <a:prstClr val="black">
                    <a:tint val="75000"/>
                  </a:prstClr>
                </a:solidFill>
                <a:cs typeface="+mn-cs"/>
              </a:defRPr>
            </a:lvl1pPr>
          </a:lstStyle>
          <a:p>
            <a:pPr defTabSz="914400">
              <a:defRPr/>
            </a:pPr>
            <a:fld id="{0C6303A0-9065-42AF-906A-DE1E800FE257}" type="datetimeFigureOut">
              <a:rPr lang="zh-CN" altLang="en-US"/>
              <a:pPr defTabSz="914400">
                <a:defRPr/>
              </a:pPr>
              <a:t>2024/6/29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cs typeface="+mn-cs"/>
              </a:defRPr>
            </a:lvl1pPr>
          </a:lstStyle>
          <a:p>
            <a:pPr defTabSz="914400">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cs typeface="+mn-cs"/>
              </a:defRPr>
            </a:lvl1pPr>
          </a:lstStyle>
          <a:p>
            <a:pPr defTabSz="914400">
              <a:defRPr/>
            </a:pPr>
            <a:fld id="{2AD3D7CA-7BD8-4738-B6AB-718737AA462A}" type="slidenum">
              <a:rPr lang="zh-CN" altLang="en-US"/>
              <a:pPr defTabSz="914400">
                <a:defRPr/>
              </a:pPr>
              <a:t>‹#›</a:t>
            </a:fld>
            <a:endParaRPr lang="zh-CN" altLang="en-US"/>
          </a:p>
        </p:txBody>
      </p:sp>
    </p:spTree>
    <p:extLst>
      <p:ext uri="{BB962C8B-B14F-4D97-AF65-F5344CB8AC3E}">
        <p14:creationId xmlns:p14="http://schemas.microsoft.com/office/powerpoint/2010/main" val="457801638"/>
      </p:ext>
    </p:extLst>
  </p:cSld>
  <p:clrMapOvr>
    <a:masterClrMapping/>
  </p:clrMapOvr>
  <p:transition>
    <p:randomBar dir="vert"/>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6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4400">
              <a:defRPr/>
            </a:pPr>
            <a:fld id="{3ACFC516-0EBD-4852-9DFD-FFC809B16810}" type="datetimeFigureOut">
              <a:rPr lang="zh-CN" altLang="en-US"/>
              <a:pPr defTabSz="914400">
                <a:defRPr/>
              </a:pPr>
              <a:t>2024/6/29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4400">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cs typeface="Arial" panose="020B0604020202020204" pitchFamily="34" charset="0"/>
              </a:defRPr>
            </a:lvl1pPr>
          </a:lstStyle>
          <a:p>
            <a:pPr defTabSz="914400">
              <a:defRPr/>
            </a:pPr>
            <a:fld id="{855DB59F-0B7A-4009-ADD8-CBB6E0E22669}" type="slidenum">
              <a:rPr lang="zh-CN" altLang="en-US"/>
              <a:pPr defTabSz="914400">
                <a:defRPr/>
              </a:pPr>
              <a:t>‹#›</a:t>
            </a:fld>
            <a:endParaRPr lang="zh-CN" altLang="en-US"/>
          </a:p>
        </p:txBody>
      </p:sp>
    </p:spTree>
    <p:extLst>
      <p:ext uri="{BB962C8B-B14F-4D97-AF65-F5344CB8AC3E}">
        <p14:creationId xmlns:p14="http://schemas.microsoft.com/office/powerpoint/2010/main" val="14715139"/>
      </p:ext>
    </p:extLst>
  </p:cSld>
  <p:clrMapOvr>
    <a:masterClrMapping/>
  </p:clrMapOvr>
  <p:transition>
    <p:randomBar dir="vert"/>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6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a:solidFill>
                  <a:prstClr val="black">
                    <a:tint val="75000"/>
                  </a:prstClr>
                </a:solidFill>
              </a:defRPr>
            </a:lvl1pPr>
          </a:lstStyle>
          <a:p>
            <a:pPr defTabSz="914400">
              <a:defRPr/>
            </a:pPr>
            <a:fld id="{233108B3-3C5F-434E-B7C6-124BB30C5988}" type="datetimeFigureOut">
              <a:rPr lang="zh-CN" altLang="en-US">
                <a:cs typeface="Arial" panose="020B0604020202020204" pitchFamily="34" charset="0"/>
              </a:rPr>
              <a:pPr defTabSz="914400">
                <a:defRPr/>
              </a:pPr>
              <a:t>2024/6/29</a:t>
            </a:fld>
            <a:endParaRPr lang="zh-CN" altLang="en-US">
              <a:cs typeface="Arial" panose="020B0604020202020204" pitchFamily="34" charset="0"/>
            </a:endParaRPr>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defRPr>
            </a:lvl1pPr>
          </a:lstStyle>
          <a:p>
            <a:pPr defTabSz="914400">
              <a:defRPr/>
            </a:pPr>
            <a:endParaRPr lang="zh-CN" altLang="en-US">
              <a:cs typeface="Arial" panose="020B0604020202020204" pitchFamily="34" charset="0"/>
            </a:endParaRPr>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defRPr>
            </a:lvl1pPr>
          </a:lstStyle>
          <a:p>
            <a:pPr defTabSz="914400">
              <a:defRPr/>
            </a:pPr>
            <a:fld id="{0FCC38CE-CFED-41E2-93E2-A213294AFB8B}" type="slidenum">
              <a:rPr lang="zh-CN" altLang="en-US">
                <a:cs typeface="Arial" panose="020B0604020202020204" pitchFamily="34" charset="0"/>
              </a:rPr>
              <a:pPr defTabSz="914400">
                <a:defRPr/>
              </a:pPr>
              <a:t>‹#›</a:t>
            </a:fld>
            <a:endParaRPr lang="zh-CN" altLang="en-US">
              <a:cs typeface="Arial" panose="020B0604020202020204" pitchFamily="34" charset="0"/>
            </a:endParaRPr>
          </a:p>
        </p:txBody>
      </p:sp>
    </p:spTree>
    <p:extLst>
      <p:ext uri="{BB962C8B-B14F-4D97-AF65-F5344CB8AC3E}">
        <p14:creationId xmlns:p14="http://schemas.microsoft.com/office/powerpoint/2010/main" val="95790885"/>
      </p:ext>
    </p:extLst>
  </p:cSld>
  <p:clrMapOvr>
    <a:masterClrMapping/>
  </p:clrMapOvr>
  <p:transition>
    <p:randomBar dir="vert"/>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41_标题和内容">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32DA043D-39A3-4437-8A68-D8ABB9645D5B}"/>
              </a:ext>
            </a:extLst>
          </p:cNvPr>
          <p:cNvSpPr>
            <a:spLocks noGrp="1"/>
          </p:cNvSpPr>
          <p:nvPr>
            <p:ph type="dt" sz="half" idx="10"/>
          </p:nvPr>
        </p:nvSpPr>
        <p:spPr>
          <a:xfrm>
            <a:off x="7205133" y="6041362"/>
            <a:ext cx="911939" cy="365125"/>
          </a:xfrm>
          <a:prstGeom prst="rect">
            <a:avLst/>
          </a:prstGeom>
        </p:spPr>
        <p:txBody>
          <a:bodyPr/>
          <a:lstStyle>
            <a:lvl1pPr>
              <a:defRPr/>
            </a:lvl1pPr>
          </a:lstStyle>
          <a:p>
            <a:pPr defTabSz="914400" eaLnBrk="0" fontAlgn="base" hangingPunct="0">
              <a:spcBef>
                <a:spcPct val="0"/>
              </a:spcBef>
              <a:spcAft>
                <a:spcPct val="0"/>
              </a:spcAft>
              <a:defRPr/>
            </a:pPr>
            <a:fld id="{2BCC7A12-A6F8-4B29-B1F6-EFE54D85C9A3}" type="datetimeFigureOut">
              <a:rPr lang="zh-CN" altLang="en-US">
                <a:solidFill>
                  <a:prstClr val="black">
                    <a:tint val="75000"/>
                  </a:prstClr>
                </a:solidFill>
                <a:latin typeface="Arial" panose="020B0604020202020204" pitchFamily="34" charset="0"/>
                <a:cs typeface="Arial" panose="020B0604020202020204" pitchFamily="34" charset="0"/>
              </a:rPr>
              <a:pPr defTabSz="914400" eaLnBrk="0" fontAlgn="base" hangingPunct="0">
                <a:spcBef>
                  <a:spcPct val="0"/>
                </a:spcBef>
                <a:spcAft>
                  <a:spcPct val="0"/>
                </a:spcAft>
                <a:defRPr/>
              </a:pPr>
              <a:t>2024/6/29</a:t>
            </a:fld>
            <a:endParaRPr lang="zh-CN" altLang="en-US">
              <a:solidFill>
                <a:prstClr val="black">
                  <a:tint val="75000"/>
                </a:prstClr>
              </a:solidFill>
              <a:latin typeface="Arial" panose="020B0604020202020204" pitchFamily="34" charset="0"/>
              <a:cs typeface="Arial" panose="020B0604020202020204" pitchFamily="34" charset="0"/>
            </a:endParaRPr>
          </a:p>
        </p:txBody>
      </p:sp>
      <p:sp>
        <p:nvSpPr>
          <p:cNvPr id="3" name="页脚占位符 4">
            <a:extLst>
              <a:ext uri="{FF2B5EF4-FFF2-40B4-BE49-F238E27FC236}">
                <a16:creationId xmlns:a16="http://schemas.microsoft.com/office/drawing/2014/main" id="{6139AD28-9736-4858-A52B-9152D3F05EAC}"/>
              </a:ext>
            </a:extLst>
          </p:cNvPr>
          <p:cNvSpPr>
            <a:spLocks noGrp="1"/>
          </p:cNvSpPr>
          <p:nvPr>
            <p:ph type="ftr" sz="quarter" idx="11"/>
          </p:nvPr>
        </p:nvSpPr>
        <p:spPr>
          <a:xfrm>
            <a:off x="677334" y="6041362"/>
            <a:ext cx="6297612" cy="365125"/>
          </a:xfrm>
          <a:prstGeom prst="rect">
            <a:avLst/>
          </a:prstGeom>
        </p:spPr>
        <p:txBody>
          <a:bodyPr/>
          <a:lstStyle>
            <a:lvl1pPr>
              <a:defRPr/>
            </a:lvl1pPr>
          </a:lstStyle>
          <a:p>
            <a:pPr defTabSz="914400" eaLnBrk="0" fontAlgn="base" hangingPunct="0">
              <a:spcBef>
                <a:spcPct val="0"/>
              </a:spcBef>
              <a:spcAft>
                <a:spcPct val="0"/>
              </a:spcAft>
              <a:defRPr/>
            </a:pPr>
            <a:endParaRPr lang="zh-CN" altLang="en-US">
              <a:solidFill>
                <a:prstClr val="black">
                  <a:tint val="75000"/>
                </a:prstClr>
              </a:solidFill>
              <a:latin typeface="Arial" panose="020B0604020202020204" pitchFamily="34" charset="0"/>
              <a:cs typeface="Arial" panose="020B0604020202020204" pitchFamily="34" charset="0"/>
            </a:endParaRPr>
          </a:p>
        </p:txBody>
      </p:sp>
      <p:sp>
        <p:nvSpPr>
          <p:cNvPr id="4" name="灯片编号占位符 5">
            <a:extLst>
              <a:ext uri="{FF2B5EF4-FFF2-40B4-BE49-F238E27FC236}">
                <a16:creationId xmlns:a16="http://schemas.microsoft.com/office/drawing/2014/main" id="{5D814785-11A4-4636-9CF4-C38FD20D9094}"/>
              </a:ext>
            </a:extLst>
          </p:cNvPr>
          <p:cNvSpPr>
            <a:spLocks noGrp="1"/>
          </p:cNvSpPr>
          <p:nvPr>
            <p:ph type="sldNum" sz="quarter" idx="12"/>
          </p:nvPr>
        </p:nvSpPr>
        <p:spPr>
          <a:xfrm>
            <a:off x="8590663" y="6041362"/>
            <a:ext cx="683339" cy="365125"/>
          </a:xfrm>
          <a:prstGeom prst="rect">
            <a:avLst/>
          </a:prstGeom>
        </p:spPr>
        <p:txBody>
          <a:bodyPr/>
          <a:lstStyle>
            <a:lvl1pPr>
              <a:defRPr/>
            </a:lvl1pPr>
          </a:lstStyle>
          <a:p>
            <a:pPr defTabSz="914400" eaLnBrk="0" fontAlgn="base" hangingPunct="0">
              <a:spcBef>
                <a:spcPct val="0"/>
              </a:spcBef>
              <a:spcAft>
                <a:spcPct val="0"/>
              </a:spcAft>
              <a:defRPr/>
            </a:pPr>
            <a:fld id="{18CB745E-AF92-4B82-9391-130056807CE7}" type="slidenum">
              <a:rPr lang="zh-CN" altLang="en-US">
                <a:solidFill>
                  <a:srgbClr val="5FCBEF"/>
                </a:solidFill>
                <a:latin typeface="Arial" panose="020B0604020202020204" pitchFamily="34" charset="0"/>
                <a:cs typeface="Arial" panose="020B0604020202020204" pitchFamily="34" charset="0"/>
              </a:rPr>
              <a:pPr defTabSz="914400" eaLnBrk="0" fontAlgn="base" hangingPunct="0">
                <a:spcBef>
                  <a:spcPct val="0"/>
                </a:spcBef>
                <a:spcAft>
                  <a:spcPct val="0"/>
                </a:spcAft>
                <a:defRPr/>
              </a:pPr>
              <a:t>‹#›</a:t>
            </a:fld>
            <a:endParaRPr lang="zh-CN" altLang="en-US">
              <a:solidFill>
                <a:srgbClr val="5FCBE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7643129"/>
      </p:ext>
    </p:extLst>
  </p:cSld>
  <p:clrMapOvr>
    <a:masterClrMapping/>
  </p:clrMapOvr>
  <p:transition spd="slow" advTm="300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1043E404-FC01-4AA8-BA2C-0B43F9F465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2352774"/>
      </p:ext>
    </p:extLst>
  </p:cSld>
  <p:clrMapOvr>
    <a:masterClrMapping/>
  </p:clrMapOvr>
  <p:transition>
    <p:randomBar dir="vert"/>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6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133" y="6041362"/>
            <a:ext cx="911939" cy="365125"/>
          </a:xfrm>
          <a:prstGeom prst="rect">
            <a:avLst/>
          </a:prstGeom>
        </p:spPr>
        <p:txBody>
          <a:bodyPr/>
          <a:lstStyle>
            <a:lvl1pPr>
              <a:defRPr smtClean="0">
                <a:solidFill>
                  <a:prstClr val="black">
                    <a:tint val="75000"/>
                  </a:prstClr>
                </a:solidFill>
              </a:defRPr>
            </a:lvl1pPr>
          </a:lstStyle>
          <a:p>
            <a:pPr defTabSz="914400" eaLnBrk="0" fontAlgn="base" hangingPunct="0">
              <a:spcBef>
                <a:spcPct val="0"/>
              </a:spcBef>
              <a:spcAft>
                <a:spcPct val="0"/>
              </a:spcAft>
              <a:defRPr/>
            </a:pPr>
            <a:fld id="{39ADED8E-4E0B-498D-B715-B157A890E4DE}" type="datetimeFigureOut">
              <a:rPr lang="zh-CN" altLang="en-US">
                <a:latin typeface="Arial" panose="020B0604020202020204" pitchFamily="34" charset="0"/>
                <a:cs typeface="Arial" panose="020B0604020202020204" pitchFamily="34" charset="0"/>
              </a:rPr>
              <a:pPr defTabSz="914400" eaLnBrk="0" fontAlgn="base" hangingPunct="0">
                <a:spcBef>
                  <a:spcPct val="0"/>
                </a:spcBef>
                <a:spcAft>
                  <a:spcPct val="0"/>
                </a:spcAft>
                <a:defRPr/>
              </a:pPr>
              <a:t>2024/6/29</a:t>
            </a:fld>
            <a:endParaRPr lang="zh-CN" altLang="en-US">
              <a:latin typeface="Arial" panose="020B0604020202020204" pitchFamily="34" charset="0"/>
              <a:cs typeface="Arial" panose="020B0604020202020204" pitchFamily="34" charset="0"/>
            </a:endParaRPr>
          </a:p>
        </p:txBody>
      </p:sp>
      <p:sp>
        <p:nvSpPr>
          <p:cNvPr id="3" name="页脚占位符 3"/>
          <p:cNvSpPr>
            <a:spLocks noGrp="1"/>
          </p:cNvSpPr>
          <p:nvPr>
            <p:ph type="ftr" sz="quarter" idx="11"/>
          </p:nvPr>
        </p:nvSpPr>
        <p:spPr>
          <a:xfrm>
            <a:off x="677334" y="6041362"/>
            <a:ext cx="6297612" cy="365125"/>
          </a:xfrm>
          <a:prstGeom prst="rect">
            <a:avLst/>
          </a:prstGeom>
        </p:spPr>
        <p:txBody>
          <a:bodyPr/>
          <a:lstStyle>
            <a:lvl1pPr>
              <a:defRPr>
                <a:solidFill>
                  <a:prstClr val="black">
                    <a:tint val="75000"/>
                  </a:prstClr>
                </a:solidFill>
              </a:defRPr>
            </a:lvl1pPr>
          </a:lstStyle>
          <a:p>
            <a:pPr defTabSz="914400" eaLnBrk="0" fontAlgn="base" hangingPunct="0">
              <a:spcBef>
                <a:spcPct val="0"/>
              </a:spcBef>
              <a:spcAft>
                <a:spcPct val="0"/>
              </a:spcAft>
              <a:defRPr/>
            </a:pPr>
            <a:endParaRPr lang="zh-CN" altLang="en-US">
              <a:latin typeface="Arial" panose="020B0604020202020204" pitchFamily="34" charset="0"/>
              <a:cs typeface="Arial" panose="020B0604020202020204" pitchFamily="34" charset="0"/>
            </a:endParaRPr>
          </a:p>
        </p:txBody>
      </p:sp>
      <p:sp>
        <p:nvSpPr>
          <p:cNvPr id="4" name="灯片编号占位符 4"/>
          <p:cNvSpPr>
            <a:spLocks noGrp="1"/>
          </p:cNvSpPr>
          <p:nvPr>
            <p:ph type="sldNum" sz="quarter" idx="12"/>
          </p:nvPr>
        </p:nvSpPr>
        <p:spPr>
          <a:xfrm>
            <a:off x="8590663" y="6041362"/>
            <a:ext cx="683339" cy="365125"/>
          </a:xfrm>
          <a:prstGeom prst="rect">
            <a:avLst/>
          </a:prstGeom>
        </p:spPr>
        <p:txBody>
          <a:bodyPr/>
          <a:lstStyle>
            <a:lvl1pPr>
              <a:defRPr>
                <a:solidFill>
                  <a:prstClr val="black">
                    <a:tint val="75000"/>
                  </a:prstClr>
                </a:solidFill>
              </a:defRPr>
            </a:lvl1pPr>
          </a:lstStyle>
          <a:p>
            <a:pPr defTabSz="914400" eaLnBrk="0" fontAlgn="base" hangingPunct="0">
              <a:spcBef>
                <a:spcPct val="0"/>
              </a:spcBef>
              <a:spcAft>
                <a:spcPct val="0"/>
              </a:spcAft>
              <a:defRPr/>
            </a:pPr>
            <a:fld id="{18634F15-13D2-4C0D-99FD-67E8D2F909DD}" type="slidenum">
              <a:rPr lang="zh-CN" altLang="en-US">
                <a:latin typeface="Arial" panose="020B0604020202020204" pitchFamily="34" charset="0"/>
                <a:cs typeface="Arial" panose="020B0604020202020204" pitchFamily="34" charset="0"/>
              </a:rPr>
              <a:pPr defTabSz="914400" eaLnBrk="0" fontAlgn="base" hangingPunct="0">
                <a:spcBef>
                  <a:spcPct val="0"/>
                </a:spcBef>
                <a:spcAft>
                  <a:spcPct val="0"/>
                </a:spcAft>
                <a:defRPr/>
              </a:pPr>
              <a:t>‹#›</a:t>
            </a:fld>
            <a:endParaRPr lang="zh-CN"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4154803"/>
      </p:ext>
    </p:extLst>
  </p:cSld>
  <p:clrMapOvr>
    <a:masterClrMapping/>
  </p:clrMapOvr>
  <p:transition>
    <p:randomBar dir="vert"/>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790715978"/>
      </p:ext>
    </p:extLst>
  </p:cSld>
  <p:clrMapOvr>
    <a:masterClrMapping/>
  </p:clrMapOvr>
  <p:transition spd="slow" advClick="0" advTm="4000">
    <p:comb/>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1_标题幻灯片">
    <p:bg>
      <p:bgPr>
        <a:solidFill>
          <a:schemeClr val="accent1">
            <a:lumMod val="90000"/>
            <a:lumOff val="1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8372483"/>
      </p:ext>
    </p:extLst>
  </p:cSld>
  <p:clrMapOvr>
    <a:masterClrMapping/>
  </p:clrMapOvr>
  <p:transition>
    <p:randomBar dir="vert"/>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3_标题和内容">
    <p:spTree>
      <p:nvGrpSpPr>
        <p:cNvPr id="1" name=""/>
        <p:cNvGrpSpPr/>
        <p:nvPr/>
      </p:nvGrpSpPr>
      <p:grpSpPr>
        <a:xfrm>
          <a:off x="0" y="0"/>
          <a:ext cx="0" cy="0"/>
          <a:chOff x="0" y="0"/>
          <a:chExt cx="0" cy="0"/>
        </a:xfrm>
      </p:grpSpPr>
      <p:sp>
        <p:nvSpPr>
          <p:cNvPr id="7" name="菱形 6"/>
          <p:cNvSpPr/>
          <p:nvPr userDrawn="1"/>
        </p:nvSpPr>
        <p:spPr>
          <a:xfrm>
            <a:off x="127000" y="137026"/>
            <a:ext cx="540000" cy="540000"/>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endParaRPr>
          </a:p>
        </p:txBody>
      </p:sp>
      <p:sp>
        <p:nvSpPr>
          <p:cNvPr id="3" name="菱形 2"/>
          <p:cNvSpPr/>
          <p:nvPr userDrawn="1"/>
        </p:nvSpPr>
        <p:spPr>
          <a:xfrm>
            <a:off x="190500" y="137026"/>
            <a:ext cx="540000" cy="540000"/>
          </a:xfrm>
          <a:prstGeom prst="diamond">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endParaRPr>
          </a:p>
        </p:txBody>
      </p:sp>
    </p:spTree>
    <p:extLst>
      <p:ext uri="{BB962C8B-B14F-4D97-AF65-F5344CB8AC3E}">
        <p14:creationId xmlns:p14="http://schemas.microsoft.com/office/powerpoint/2010/main" val="1375981341"/>
      </p:ext>
    </p:extLst>
  </p:cSld>
  <p:clrMapOvr>
    <a:masterClrMapping/>
  </p:clrMapOvr>
  <p:transition>
    <p:randomBar dir="vert"/>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8508210"/>
      </p:ext>
    </p:extLst>
  </p:cSld>
  <p:clrMapOvr>
    <a:masterClrMapping/>
  </p:clrMapOvr>
  <p:transition>
    <p:randomBar dir="vert"/>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24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smtClean="0">
                <a:solidFill>
                  <a:prstClr val="black">
                    <a:tint val="75000"/>
                  </a:prstClr>
                </a:solidFill>
              </a:defRPr>
            </a:lvl1pPr>
          </a:lstStyle>
          <a:p>
            <a:pPr defTabSz="914400">
              <a:defRPr/>
            </a:pPr>
            <a:fld id="{39ADED8E-4E0B-498D-B715-B157A890E4DE}" type="datetimeFigureOut">
              <a:rPr lang="zh-CN" altLang="en-US"/>
              <a:pPr defTabSz="914400">
                <a:defRPr/>
              </a:pPr>
              <a:t>2024/6/29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defRPr>
            </a:lvl1pPr>
          </a:lstStyle>
          <a:p>
            <a:pPr defTabSz="914400">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defRPr>
            </a:lvl1pPr>
          </a:lstStyle>
          <a:p>
            <a:pPr defTabSz="914400">
              <a:defRPr/>
            </a:pPr>
            <a:fld id="{18634F15-13D2-4C0D-99FD-67E8D2F909DD}" type="slidenum">
              <a:rPr lang="zh-CN" altLang="en-US"/>
              <a:pPr defTabSz="914400">
                <a:defRPr/>
              </a:pPr>
              <a:t>‹#›</a:t>
            </a:fld>
            <a:endParaRPr lang="zh-CN" altLang="en-US"/>
          </a:p>
        </p:txBody>
      </p:sp>
    </p:spTree>
    <p:extLst>
      <p:ext uri="{BB962C8B-B14F-4D97-AF65-F5344CB8AC3E}">
        <p14:creationId xmlns:p14="http://schemas.microsoft.com/office/powerpoint/2010/main" val="946315925"/>
      </p:ext>
    </p:extLst>
  </p:cSld>
  <p:clrMapOvr>
    <a:masterClrMapping/>
  </p:clrMapOvr>
  <p:transition>
    <p:randomBar dir="vert"/>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263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0"/>
            <a:ext cx="2743200" cy="365125"/>
          </a:xfrm>
          <a:prstGeom prst="rect">
            <a:avLst/>
          </a:prstGeom>
        </p:spPr>
        <p:txBody>
          <a:bodyPr/>
          <a:lstStyle/>
          <a:p>
            <a:pPr defTabSz="914400"/>
            <a:fld id="{32BF82D2-7A68-459D-A996-9BDDA2518FA4}" type="datetimeFigureOut">
              <a:rPr lang="zh-CN" altLang="en-US" smtClean="0">
                <a:solidFill>
                  <a:prstClr val="black">
                    <a:tint val="75000"/>
                  </a:prstClr>
                </a:solidFill>
              </a:rPr>
              <a:pPr defTabSz="914400"/>
              <a:t>2024/6/29</a:t>
            </a:fld>
            <a:endParaRPr lang="zh-CN" altLang="en-US">
              <a:solidFill>
                <a:prstClr val="black">
                  <a:tint val="75000"/>
                </a:prstClr>
              </a:solidFill>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pPr defTabSz="914400"/>
            <a:endParaRPr lang="zh-CN" altLang="en-US">
              <a:solidFill>
                <a:prstClr val="black">
                  <a:tint val="75000"/>
                </a:prstClr>
              </a:solidFill>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pPr defTabSz="914400"/>
            <a:fld id="{3E01EE5D-26FB-46D5-A381-ECFB35BF1D34}" type="slidenum">
              <a:rPr lang="zh-CN" altLang="en-US" smtClean="0">
                <a:solidFill>
                  <a:prstClr val="black">
                    <a:tint val="75000"/>
                  </a:prstClr>
                </a:solidFill>
              </a:rPr>
              <a:pPr defTabSz="914400"/>
              <a:t>‹#›</a:t>
            </a:fld>
            <a:endParaRPr lang="zh-CN" altLang="en-US">
              <a:solidFill>
                <a:prstClr val="black">
                  <a:tint val="75000"/>
                </a:prstClr>
              </a:solidFill>
            </a:endParaRPr>
          </a:p>
        </p:txBody>
      </p:sp>
    </p:spTree>
    <p:extLst>
      <p:ext uri="{BB962C8B-B14F-4D97-AF65-F5344CB8AC3E}">
        <p14:creationId xmlns:p14="http://schemas.microsoft.com/office/powerpoint/2010/main" val="941678088"/>
      </p:ext>
    </p:extLst>
  </p:cSld>
  <p:clrMapOvr>
    <a:masterClrMapping/>
  </p:clrMapOvr>
  <p:transition>
    <p:randomBar dir="vert"/>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26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a:solidFill>
                  <a:prstClr val="black">
                    <a:tint val="75000"/>
                  </a:prstClr>
                </a:solidFill>
              </a:defRPr>
            </a:lvl1pPr>
          </a:lstStyle>
          <a:p>
            <a:pPr defTabSz="914400">
              <a:defRPr/>
            </a:pPr>
            <a:fld id="{233108B3-3C5F-434E-B7C6-124BB30C5988}" type="datetimeFigureOut">
              <a:rPr lang="zh-CN" altLang="en-US"/>
              <a:pPr defTabSz="914400">
                <a:defRPr/>
              </a:pPr>
              <a:t>2024/6/29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defRPr>
            </a:lvl1pPr>
          </a:lstStyle>
          <a:p>
            <a:pPr defTabSz="914400">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defRPr>
            </a:lvl1pPr>
          </a:lstStyle>
          <a:p>
            <a:pPr defTabSz="914400">
              <a:defRPr/>
            </a:pPr>
            <a:fld id="{0FCC38CE-CFED-41E2-93E2-A213294AFB8B}" type="slidenum">
              <a:rPr lang="zh-CN" altLang="en-US"/>
              <a:pPr defTabSz="914400">
                <a:defRPr/>
              </a:pPr>
              <a:t>‹#›</a:t>
            </a:fld>
            <a:endParaRPr lang="zh-CN" altLang="en-US"/>
          </a:p>
        </p:txBody>
      </p:sp>
    </p:spTree>
    <p:extLst>
      <p:ext uri="{BB962C8B-B14F-4D97-AF65-F5344CB8AC3E}">
        <p14:creationId xmlns:p14="http://schemas.microsoft.com/office/powerpoint/2010/main" val="1079897768"/>
      </p:ext>
    </p:extLst>
  </p:cSld>
  <p:clrMapOvr>
    <a:masterClrMapping/>
  </p:clrMapOvr>
  <p:transition>
    <p:randomBar dir="vert"/>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69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0" y="2055813"/>
            <a:ext cx="3357563" cy="1733550"/>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1536700" y="4005264"/>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2498527568"/>
      </p:ext>
    </p:extLst>
  </p:cSld>
  <p:clrMapOvr>
    <a:masterClrMapping/>
  </p:clrMapOvr>
  <p:transition>
    <p:randomBar dir="vert"/>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70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1" y="2895600"/>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558608685"/>
      </p:ext>
    </p:extLst>
  </p:cSld>
  <p:clrMapOvr>
    <a:masterClrMapping/>
  </p:clrMapOvr>
  <p:transition>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4C82B273-D1F6-4A9F-B39B-4CB0975525D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4462928"/>
      </p:ext>
    </p:extLst>
  </p:cSld>
  <p:clrMapOvr>
    <a:masterClrMapping/>
  </p:clrMapOvr>
  <p:transition>
    <p:randomBar dir="vert"/>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71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0"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rtlCol="0">
            <a:noAutofit/>
          </a:bodyPr>
          <a:lstStyle/>
          <a:p>
            <a:pPr lvl="0"/>
            <a:endParaRPr lang="zh-CN" altLang="en-US" noProof="0"/>
          </a:p>
        </p:txBody>
      </p:sp>
      <p:sp>
        <p:nvSpPr>
          <p:cNvPr id="13" name="图片占位符 12"/>
          <p:cNvSpPr>
            <a:spLocks noGrp="1"/>
          </p:cNvSpPr>
          <p:nvPr>
            <p:ph type="pic" sz="quarter" idx="12"/>
          </p:nvPr>
        </p:nvSpPr>
        <p:spPr>
          <a:xfrm>
            <a:off x="7873774"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3249435648"/>
      </p:ext>
    </p:extLst>
  </p:cSld>
  <p:clrMapOvr>
    <a:masterClrMapping/>
  </p:clrMapOvr>
  <p:transition>
    <p:randomBar dir="vert"/>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72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7" y="1882720"/>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1115766131"/>
      </p:ext>
    </p:extLst>
  </p:cSld>
  <p:clrMapOvr>
    <a:masterClrMapping/>
  </p:clrMapOvr>
  <p:transition>
    <p:randomBar dir="vert"/>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73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6" y="1840519"/>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
        <p:nvSpPr>
          <p:cNvPr id="9" name="图片占位符 8"/>
          <p:cNvSpPr>
            <a:spLocks noGrp="1"/>
          </p:cNvSpPr>
          <p:nvPr>
            <p:ph type="pic" sz="quarter" idx="11"/>
          </p:nvPr>
        </p:nvSpPr>
        <p:spPr>
          <a:xfrm>
            <a:off x="6610486" y="1840519"/>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2313492470"/>
      </p:ext>
    </p:extLst>
  </p:cSld>
  <p:clrMapOvr>
    <a:masterClrMapping/>
  </p:clrMapOvr>
  <p:transition>
    <p:randomBar dir="vert"/>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74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4"/>
            <a:ext cx="4869098"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rtlCol="0">
            <a:noAutofit/>
          </a:bodyPr>
          <a:lstStyle/>
          <a:p>
            <a:pPr lvl="0"/>
            <a:endParaRPr lang="zh-CN" altLang="en-US" noProof="0"/>
          </a:p>
        </p:txBody>
      </p:sp>
    </p:spTree>
    <p:extLst>
      <p:ext uri="{BB962C8B-B14F-4D97-AF65-F5344CB8AC3E}">
        <p14:creationId xmlns:p14="http://schemas.microsoft.com/office/powerpoint/2010/main" val="851365341"/>
      </p:ext>
    </p:extLst>
  </p:cSld>
  <p:clrMapOvr>
    <a:masterClrMapping/>
  </p:clrMapOvr>
  <p:transition>
    <p:randomBar dir="vert"/>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27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C1F66C1E-8BBB-45D9-B05F-5B47EA3C5016}" type="datetimeFigureOut">
              <a:rPr lang="zh-CN" altLang="en-US"/>
              <a:pPr>
                <a:defRPr/>
              </a:pPr>
              <a:t>2024/6/29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Arial" panose="020B0604020202020204" pitchFamily="34" charset="0"/>
              </a:defRPr>
            </a:lvl1pPr>
          </a:lstStyle>
          <a:p>
            <a:pPr>
              <a:defRPr/>
            </a:pPr>
            <a:fld id="{73DB09E1-0499-4349-A5DD-6FC4457040E5}" type="slidenum">
              <a:rPr lang="zh-CN" altLang="en-US"/>
              <a:pPr>
                <a:defRPr/>
              </a:pPr>
              <a:t>‹#›</a:t>
            </a:fld>
            <a:endParaRPr lang="zh-CN" altLang="en-US"/>
          </a:p>
        </p:txBody>
      </p:sp>
    </p:spTree>
    <p:extLst>
      <p:ext uri="{BB962C8B-B14F-4D97-AF65-F5344CB8AC3E}">
        <p14:creationId xmlns:p14="http://schemas.microsoft.com/office/powerpoint/2010/main" val="935709907"/>
      </p:ext>
    </p:extLst>
  </p:cSld>
  <p:clrMapOvr>
    <a:masterClrMapping/>
  </p:clrMapOvr>
  <p:transition>
    <p:randomBar dir="vert"/>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29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644EC6E1-C519-4DBB-81AA-AE32E6245E22}" type="datetimeFigureOut">
              <a:rPr lang="zh-CN" altLang="en-US">
                <a:solidFill>
                  <a:srgbClr val="5F5F5F"/>
                </a:solidFill>
              </a:rPr>
              <a:pPr>
                <a:defRPr/>
              </a:pPr>
              <a:t>2024/6/29</a:t>
            </a:fld>
            <a:endParaRPr lang="zh-CN" altLang="en-US">
              <a:solidFill>
                <a:srgbClr val="5F5F5F"/>
              </a:solidFill>
            </a:endParaRPr>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zh-CN" altLang="en-US">
              <a:solidFill>
                <a:srgbClr val="5F5F5F"/>
              </a:solidFill>
            </a:endParaRPr>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50CE6E8A-E724-4305-BC68-4C5C9379D97B}" type="slidenum">
              <a:rPr lang="zh-CN" altLang="en-US">
                <a:solidFill>
                  <a:srgbClr val="5F5F5F"/>
                </a:solidFill>
              </a:rPr>
              <a:pPr>
                <a:defRPr/>
              </a:pPr>
              <a:t>‹#›</a:t>
            </a:fld>
            <a:endParaRPr lang="zh-CN" altLang="en-US">
              <a:solidFill>
                <a:srgbClr val="5F5F5F"/>
              </a:solidFill>
            </a:endParaRPr>
          </a:p>
        </p:txBody>
      </p:sp>
    </p:spTree>
    <p:extLst>
      <p:ext uri="{BB962C8B-B14F-4D97-AF65-F5344CB8AC3E}">
        <p14:creationId xmlns:p14="http://schemas.microsoft.com/office/powerpoint/2010/main" val="3609424358"/>
      </p:ext>
    </p:extLst>
  </p:cSld>
  <p:clrMapOvr>
    <a:masterClrMapping/>
  </p:clrMapOvr>
  <p:transition>
    <p:randomBar dir="vert"/>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29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mn-cs"/>
              </a:defRPr>
            </a:lvl1pPr>
          </a:lstStyle>
          <a:p>
            <a:pPr>
              <a:defRPr/>
            </a:pPr>
            <a:fld id="{7C80CA46-1D22-462F-922F-367BD8090FC2}" type="datetimeFigureOut">
              <a:rPr lang="zh-CN" altLang="en-US"/>
              <a:pPr>
                <a:defRPr/>
              </a:pPr>
              <a:t>2024/6/29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mn-cs"/>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defTabSz="914400" eaLnBrk="0" fontAlgn="base" hangingPunct="0">
              <a:spcBef>
                <a:spcPct val="0"/>
              </a:spcBef>
              <a:spcAft>
                <a:spcPct val="0"/>
              </a:spcAft>
              <a:defRPr>
                <a:solidFill>
                  <a:prstClr val="black">
                    <a:tint val="75000"/>
                  </a:prstClr>
                </a:solidFill>
                <a:latin typeface="Arial" panose="020B0604020202020204" pitchFamily="34" charset="0"/>
                <a:cs typeface="+mn-cs"/>
              </a:defRPr>
            </a:lvl1pPr>
          </a:lstStyle>
          <a:p>
            <a:pPr>
              <a:defRPr/>
            </a:pPr>
            <a:fld id="{9220B2E4-E6C1-4709-8A7F-068D425CE2F3}" type="slidenum">
              <a:rPr lang="zh-CN" altLang="en-US"/>
              <a:pPr>
                <a:defRPr/>
              </a:pPr>
              <a:t>‹#›</a:t>
            </a:fld>
            <a:endParaRPr lang="zh-CN" altLang="en-US"/>
          </a:p>
        </p:txBody>
      </p:sp>
    </p:spTree>
    <p:extLst>
      <p:ext uri="{BB962C8B-B14F-4D97-AF65-F5344CB8AC3E}">
        <p14:creationId xmlns:p14="http://schemas.microsoft.com/office/powerpoint/2010/main" val="2706725277"/>
      </p:ext>
    </p:extLst>
  </p:cSld>
  <p:clrMapOvr>
    <a:masterClrMapping/>
  </p:clrMapOvr>
  <p:transition>
    <p:randomBar dir="vert"/>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6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2175519"/>
      </p:ext>
    </p:extLst>
  </p:cSld>
  <p:clrMapOvr>
    <a:masterClrMapping/>
  </p:clrMapOvr>
  <p:transition spd="slow" advClick="0" advTm="0">
    <p:random/>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304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smtClean="0">
                <a:solidFill>
                  <a:prstClr val="black">
                    <a:tint val="75000"/>
                  </a:prstClr>
                </a:solidFill>
              </a:defRPr>
            </a:lvl1pPr>
          </a:lstStyle>
          <a:p>
            <a:pPr>
              <a:defRPr/>
            </a:pPr>
            <a:fld id="{39ADED8E-4E0B-498D-B715-B157A890E4DE}" type="datetimeFigureOut">
              <a:rPr lang="zh-CN" altLang="en-US"/>
              <a:pPr>
                <a:defRPr/>
              </a:pPr>
              <a:t>2024/6/29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defRPr>
            </a:lvl1pPr>
          </a:lstStyle>
          <a:p>
            <a:pPr>
              <a:defRPr/>
            </a:pPr>
            <a:fld id="{18634F15-13D2-4C0D-99FD-67E8D2F909DD}" type="slidenum">
              <a:rPr lang="zh-CN" altLang="en-US"/>
              <a:pPr>
                <a:defRPr/>
              </a:pPr>
              <a:t>‹#›</a:t>
            </a:fld>
            <a:endParaRPr lang="zh-CN" altLang="en-US"/>
          </a:p>
        </p:txBody>
      </p:sp>
    </p:spTree>
    <p:extLst>
      <p:ext uri="{BB962C8B-B14F-4D97-AF65-F5344CB8AC3E}">
        <p14:creationId xmlns:p14="http://schemas.microsoft.com/office/powerpoint/2010/main" val="3626184225"/>
      </p:ext>
    </p:extLst>
  </p:cSld>
  <p:clrMapOvr>
    <a:masterClrMapping/>
  </p:clrMapOvr>
  <p:transition>
    <p:randomBar dir="vert"/>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321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0"/>
            <a:ext cx="2743200" cy="365125"/>
          </a:xfrm>
          <a:prstGeom prst="rect">
            <a:avLst/>
          </a:prstGeom>
        </p:spPr>
        <p:txBody>
          <a:bodyPr/>
          <a:lstStyle/>
          <a:p>
            <a:fld id="{32BF82D2-7A68-459D-A996-9BDDA2518FA4}" type="datetimeFigureOut">
              <a:rPr lang="zh-CN" altLang="en-US" smtClean="0">
                <a:solidFill>
                  <a:prstClr val="black">
                    <a:tint val="75000"/>
                  </a:prstClr>
                </a:solidFill>
              </a:rPr>
              <a:pPr/>
              <a:t>2024/6/29</a:t>
            </a:fld>
            <a:endParaRPr lang="zh-CN" altLang="en-US">
              <a:solidFill>
                <a:prstClr val="black">
                  <a:tint val="75000"/>
                </a:prstClr>
              </a:solidFill>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3E01EE5D-26FB-46D5-A381-ECFB35BF1D3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40590028"/>
      </p:ext>
    </p:extLst>
  </p:cSld>
  <p:clrMapOvr>
    <a:masterClrMapping/>
  </p:clrMapOvr>
  <p:transition>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172FB2E-4EC8-4834-B1D2-76071FCAAD5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11573473"/>
      </p:ext>
    </p:extLst>
  </p:cSld>
  <p:clrMapOvr>
    <a:masterClrMapping/>
  </p:clrMapOvr>
  <p:transition>
    <p:randomBar dir="vert"/>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322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a:solidFill>
                  <a:prstClr val="black">
                    <a:tint val="75000"/>
                  </a:prstClr>
                </a:solidFill>
                <a:cs typeface="+mn-cs"/>
              </a:defRPr>
            </a:lvl1pPr>
          </a:lstStyle>
          <a:p>
            <a:pPr>
              <a:defRPr/>
            </a:pPr>
            <a:fld id="{0C6303A0-9065-42AF-906A-DE1E800FE257}" type="datetimeFigureOut">
              <a:rPr lang="zh-CN" altLang="en-US"/>
              <a:pPr>
                <a:defRPr/>
              </a:pPr>
              <a:t>2024/6/29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cs typeface="+mn-cs"/>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cs typeface="+mn-cs"/>
              </a:defRPr>
            </a:lvl1pPr>
          </a:lstStyle>
          <a:p>
            <a:pPr>
              <a:defRPr/>
            </a:pPr>
            <a:fld id="{2AD3D7CA-7BD8-4738-B6AB-718737AA462A}" type="slidenum">
              <a:rPr lang="zh-CN" altLang="en-US"/>
              <a:pPr>
                <a:defRPr/>
              </a:pPr>
              <a:t>‹#›</a:t>
            </a:fld>
            <a:endParaRPr lang="zh-CN" altLang="en-US"/>
          </a:p>
        </p:txBody>
      </p:sp>
    </p:spTree>
    <p:extLst>
      <p:ext uri="{BB962C8B-B14F-4D97-AF65-F5344CB8AC3E}">
        <p14:creationId xmlns:p14="http://schemas.microsoft.com/office/powerpoint/2010/main" val="1911900260"/>
      </p:ext>
    </p:extLst>
  </p:cSld>
  <p:clrMapOvr>
    <a:masterClrMapping/>
  </p:clrMapOvr>
  <p:transition>
    <p:randomBar dir="vert"/>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323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0"/>
            <a:ext cx="2743200" cy="365125"/>
          </a:xfrm>
          <a:prstGeom prst="rect">
            <a:avLst/>
          </a:prstGeom>
        </p:spPr>
        <p:txBody>
          <a:bodyPr/>
          <a:lstStyle>
            <a:lvl1pPr>
              <a:defRPr>
                <a:solidFill>
                  <a:prstClr val="black">
                    <a:tint val="75000"/>
                  </a:prstClr>
                </a:solidFill>
                <a:cs typeface="Arial" panose="020B0604020202020204" pitchFamily="34" charset="0"/>
              </a:defRPr>
            </a:lvl1pPr>
          </a:lstStyle>
          <a:p>
            <a:pPr>
              <a:defRPr/>
            </a:pPr>
            <a:fld id="{3ACFC516-0EBD-4852-9DFD-FFC809B16810}" type="datetimeFigureOut">
              <a:rPr lang="zh-CN" altLang="en-US"/>
              <a:pPr>
                <a:defRPr/>
              </a:pPr>
              <a:t>2024/6/29</a:t>
            </a:fld>
            <a:endParaRPr lang="zh-CN" altLang="en-US"/>
          </a:p>
        </p:txBody>
      </p:sp>
      <p:sp>
        <p:nvSpPr>
          <p:cNvPr id="3" name="页脚占位符 3"/>
          <p:cNvSpPr>
            <a:spLocks noGrp="1"/>
          </p:cNvSpPr>
          <p:nvPr>
            <p:ph type="ftr" sz="quarter" idx="11"/>
          </p:nvPr>
        </p:nvSpPr>
        <p:spPr>
          <a:xfrm>
            <a:off x="4038600" y="6356350"/>
            <a:ext cx="4114800" cy="365125"/>
          </a:xfrm>
          <a:prstGeom prst="rect">
            <a:avLst/>
          </a:prstGeom>
        </p:spPr>
        <p:txBody>
          <a:bodyPr/>
          <a:lstStyle>
            <a:lvl1pPr>
              <a:defRPr>
                <a:solidFill>
                  <a:prstClr val="black">
                    <a:tint val="75000"/>
                  </a:prstClr>
                </a:solidFill>
                <a:cs typeface="Arial" panose="020B0604020202020204" pitchFamily="34" charset="0"/>
              </a:defRPr>
            </a:lvl1pPr>
          </a:lstStyle>
          <a:p>
            <a:pPr>
              <a:defRPr/>
            </a:pPr>
            <a:endParaRPr lang="zh-CN" altLang="en-US"/>
          </a:p>
        </p:txBody>
      </p:sp>
      <p:sp>
        <p:nvSpPr>
          <p:cNvPr id="4" name="灯片编号占位符 4"/>
          <p:cNvSpPr>
            <a:spLocks noGrp="1"/>
          </p:cNvSpPr>
          <p:nvPr>
            <p:ph type="sldNum" sz="quarter" idx="12"/>
          </p:nvPr>
        </p:nvSpPr>
        <p:spPr>
          <a:xfrm>
            <a:off x="8610600" y="6356350"/>
            <a:ext cx="2743200" cy="365125"/>
          </a:xfrm>
          <a:prstGeom prst="rect">
            <a:avLst/>
          </a:prstGeom>
        </p:spPr>
        <p:txBody>
          <a:bodyPr/>
          <a:lstStyle>
            <a:lvl1pPr>
              <a:defRPr>
                <a:solidFill>
                  <a:prstClr val="black">
                    <a:tint val="75000"/>
                  </a:prstClr>
                </a:solidFill>
                <a:cs typeface="Arial" panose="020B0604020202020204" pitchFamily="34" charset="0"/>
              </a:defRPr>
            </a:lvl1pPr>
          </a:lstStyle>
          <a:p>
            <a:pPr>
              <a:defRPr/>
            </a:pPr>
            <a:fld id="{855DB59F-0B7A-4009-ADD8-CBB6E0E22669}" type="slidenum">
              <a:rPr lang="zh-CN" altLang="en-US"/>
              <a:pPr>
                <a:defRPr/>
              </a:pPr>
              <a:t>‹#›</a:t>
            </a:fld>
            <a:endParaRPr lang="zh-CN" altLang="en-US"/>
          </a:p>
        </p:txBody>
      </p:sp>
    </p:spTree>
    <p:extLst>
      <p:ext uri="{BB962C8B-B14F-4D97-AF65-F5344CB8AC3E}">
        <p14:creationId xmlns:p14="http://schemas.microsoft.com/office/powerpoint/2010/main" val="105607544"/>
      </p:ext>
    </p:extLst>
  </p:cSld>
  <p:clrMapOvr>
    <a:masterClrMapping/>
  </p:clrMapOvr>
  <p:transition>
    <p:randomBar dir="vert"/>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14C4357-4527-4A6F-8FC0-A5E3D696D97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02640214"/>
      </p:ext>
    </p:extLst>
  </p:cSld>
  <p:clrMapOvr>
    <a:masterClrMapping/>
  </p:clrMapOvr>
  <p:transition>
    <p:randomBar dir="vert"/>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FE2CF07-AA09-4F84-AF7C-19256C76E82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46942211"/>
      </p:ext>
    </p:extLst>
  </p:cSld>
  <p:clrMapOvr>
    <a:masterClrMapping/>
  </p:clrMapOvr>
  <p:transition>
    <p:randomBar dir="vert"/>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96516AC-313E-4608-9742-C335A814F6E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74387466"/>
      </p:ext>
    </p:extLst>
  </p:cSld>
  <p:clrMapOvr>
    <a:masterClrMapping/>
  </p:clrMapOvr>
  <p:transition>
    <p:randomBar dir="vert"/>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DF0C99E-C4F9-4DAB-AB94-365632577A0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19593083"/>
      </p:ext>
    </p:extLst>
  </p:cSld>
  <p:clrMapOvr>
    <a:masterClrMapping/>
  </p:clrMapOvr>
  <p:transition>
    <p:randomBar dir="vert"/>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5DDDF32A-0D3B-4C75-8DD7-AA48D6922FA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53804327"/>
      </p:ext>
    </p:extLst>
  </p:cSld>
  <p:clrMapOvr>
    <a:masterClrMapping/>
  </p:clrMapOvr>
  <p:transition>
    <p:randomBar dir="vert"/>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1043E404-FC01-4AA8-BA2C-0B43F9F465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30257435"/>
      </p:ext>
    </p:extLst>
  </p:cSld>
  <p:clrMapOvr>
    <a:masterClrMapping/>
  </p:clrMapOvr>
  <p:transition>
    <p:randomBar dir="vert"/>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4C82B273-D1F6-4A9F-B39B-4CB0975525D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97521272"/>
      </p:ext>
    </p:extLst>
  </p:cSld>
  <p:clrMapOvr>
    <a:masterClrMapping/>
  </p:clrMapOvr>
  <p:transition>
    <p:randomBar dir="vert"/>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172FB2E-4EC8-4834-B1D2-76071FCAAD5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93845714"/>
      </p:ext>
    </p:extLst>
  </p:cSld>
  <p:clrMapOvr>
    <a:masterClrMapping/>
  </p:clrMapOvr>
  <p:transition>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1ADDCB5-33A6-452D-A1F1-9622C8FF3C4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89640808"/>
      </p:ext>
    </p:extLst>
  </p:cSld>
  <p:clrMapOvr>
    <a:masterClrMapping/>
  </p:clrMapOvr>
  <p:transition>
    <p:randomBar dir="vert"/>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1ADDCB5-33A6-452D-A1F1-9622C8FF3C4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52603948"/>
      </p:ext>
    </p:extLst>
  </p:cSld>
  <p:clrMapOvr>
    <a:masterClrMapping/>
  </p:clrMapOvr>
  <p:transition>
    <p:randomBar dir="vert"/>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F6D1EBA-6041-4BF5-8ECE-C912A55FA93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26786470"/>
      </p:ext>
    </p:extLst>
  </p:cSld>
  <p:clrMapOvr>
    <a:masterClrMapping/>
  </p:clrMapOvr>
  <p:transition>
    <p:randomBar dir="vert"/>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735837B-5167-4CAC-B53D-C2801750461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6592929"/>
      </p:ext>
    </p:extLst>
  </p:cSld>
  <p:clrMapOvr>
    <a:masterClrMapping/>
  </p:clrMapOvr>
  <p:transition>
    <p:randomBar dir="vert"/>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9C187384-1631-427A-8C6B-43ABBF2F17C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10163936"/>
      </p:ext>
    </p:extLst>
  </p:cSld>
  <p:clrMapOvr>
    <a:masterClrMapping/>
  </p:clrMapOvr>
  <p:transition>
    <p:randomBar dir="vert"/>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14C4357-4527-4A6F-8FC0-A5E3D696D97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18210343"/>
      </p:ext>
    </p:extLst>
  </p:cSld>
  <p:clrMapOvr>
    <a:masterClrMapping/>
  </p:clrMapOvr>
  <p:transition>
    <p:randomBar dir="vert"/>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FE2CF07-AA09-4F84-AF7C-19256C76E82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68479659"/>
      </p:ext>
    </p:extLst>
  </p:cSld>
  <p:clrMapOvr>
    <a:masterClrMapping/>
  </p:clrMapOvr>
  <p:transition>
    <p:randomBar dir="vert"/>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96516AC-313E-4608-9742-C335A814F6E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42640364"/>
      </p:ext>
    </p:extLst>
  </p:cSld>
  <p:clrMapOvr>
    <a:masterClrMapping/>
  </p:clrMapOvr>
  <p:transition>
    <p:randomBar dir="vert"/>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DF0C99E-C4F9-4DAB-AB94-365632577A0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36080241"/>
      </p:ext>
    </p:extLst>
  </p:cSld>
  <p:clrMapOvr>
    <a:masterClrMapping/>
  </p:clrMapOvr>
  <p:transition>
    <p:randomBar dir="vert"/>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5DDDF32A-0D3B-4C75-8DD7-AA48D6922FA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98934210"/>
      </p:ext>
    </p:extLst>
  </p:cSld>
  <p:clrMapOvr>
    <a:masterClrMapping/>
  </p:clrMapOvr>
  <p:transition>
    <p:randomBar dir="vert"/>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1043E404-FC01-4AA8-BA2C-0B43F9F465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2159420"/>
      </p:ext>
    </p:extLst>
  </p:cSld>
  <p:clrMapOvr>
    <a:masterClrMapping/>
  </p:clrMapOvr>
  <p:transition>
    <p:randomBar dir="vert"/>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theme" Target="../theme/theme2.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06.xml"/><Relationship Id="rId18" Type="http://schemas.openxmlformats.org/officeDocument/2006/relationships/slideLayout" Target="../slideLayouts/slideLayout111.xml"/><Relationship Id="rId26" Type="http://schemas.openxmlformats.org/officeDocument/2006/relationships/slideLayout" Target="../slideLayouts/slideLayout119.xml"/><Relationship Id="rId39" Type="http://schemas.openxmlformats.org/officeDocument/2006/relationships/slideLayout" Target="../slideLayouts/slideLayout132.xml"/><Relationship Id="rId21" Type="http://schemas.openxmlformats.org/officeDocument/2006/relationships/slideLayout" Target="../slideLayouts/slideLayout114.xml"/><Relationship Id="rId34" Type="http://schemas.openxmlformats.org/officeDocument/2006/relationships/slideLayout" Target="../slideLayouts/slideLayout127.xml"/><Relationship Id="rId42" Type="http://schemas.openxmlformats.org/officeDocument/2006/relationships/slideLayout" Target="../slideLayouts/slideLayout135.xml"/><Relationship Id="rId47" Type="http://schemas.openxmlformats.org/officeDocument/2006/relationships/slideLayout" Target="../slideLayouts/slideLayout140.xml"/><Relationship Id="rId50" Type="http://schemas.openxmlformats.org/officeDocument/2006/relationships/slideLayout" Target="../slideLayouts/slideLayout143.xml"/><Relationship Id="rId55" Type="http://schemas.openxmlformats.org/officeDocument/2006/relationships/slideLayout" Target="../slideLayouts/slideLayout148.xml"/><Relationship Id="rId63" Type="http://schemas.openxmlformats.org/officeDocument/2006/relationships/slideLayout" Target="../slideLayouts/slideLayout156.xml"/><Relationship Id="rId68" Type="http://schemas.openxmlformats.org/officeDocument/2006/relationships/slideLayout" Target="../slideLayouts/slideLayout161.xml"/><Relationship Id="rId76" Type="http://schemas.openxmlformats.org/officeDocument/2006/relationships/slideLayout" Target="../slideLayouts/slideLayout169.xml"/><Relationship Id="rId7" Type="http://schemas.openxmlformats.org/officeDocument/2006/relationships/slideLayout" Target="../slideLayouts/slideLayout100.xml"/><Relationship Id="rId71" Type="http://schemas.openxmlformats.org/officeDocument/2006/relationships/slideLayout" Target="../slideLayouts/slideLayout164.xml"/><Relationship Id="rId2" Type="http://schemas.openxmlformats.org/officeDocument/2006/relationships/slideLayout" Target="../slideLayouts/slideLayout95.xml"/><Relationship Id="rId16" Type="http://schemas.openxmlformats.org/officeDocument/2006/relationships/slideLayout" Target="../slideLayouts/slideLayout109.xml"/><Relationship Id="rId29" Type="http://schemas.openxmlformats.org/officeDocument/2006/relationships/slideLayout" Target="../slideLayouts/slideLayout122.xml"/><Relationship Id="rId11" Type="http://schemas.openxmlformats.org/officeDocument/2006/relationships/slideLayout" Target="../slideLayouts/slideLayout104.xml"/><Relationship Id="rId24" Type="http://schemas.openxmlformats.org/officeDocument/2006/relationships/slideLayout" Target="../slideLayouts/slideLayout117.xml"/><Relationship Id="rId32" Type="http://schemas.openxmlformats.org/officeDocument/2006/relationships/slideLayout" Target="../slideLayouts/slideLayout125.xml"/><Relationship Id="rId37" Type="http://schemas.openxmlformats.org/officeDocument/2006/relationships/slideLayout" Target="../slideLayouts/slideLayout130.xml"/><Relationship Id="rId40" Type="http://schemas.openxmlformats.org/officeDocument/2006/relationships/slideLayout" Target="../slideLayouts/slideLayout133.xml"/><Relationship Id="rId45" Type="http://schemas.openxmlformats.org/officeDocument/2006/relationships/slideLayout" Target="../slideLayouts/slideLayout138.xml"/><Relationship Id="rId53" Type="http://schemas.openxmlformats.org/officeDocument/2006/relationships/slideLayout" Target="../slideLayouts/slideLayout146.xml"/><Relationship Id="rId58" Type="http://schemas.openxmlformats.org/officeDocument/2006/relationships/slideLayout" Target="../slideLayouts/slideLayout151.xml"/><Relationship Id="rId66" Type="http://schemas.openxmlformats.org/officeDocument/2006/relationships/slideLayout" Target="../slideLayouts/slideLayout159.xml"/><Relationship Id="rId74" Type="http://schemas.openxmlformats.org/officeDocument/2006/relationships/slideLayout" Target="../slideLayouts/slideLayout167.xml"/><Relationship Id="rId79" Type="http://schemas.openxmlformats.org/officeDocument/2006/relationships/slideLayout" Target="../slideLayouts/slideLayout172.xml"/><Relationship Id="rId5" Type="http://schemas.openxmlformats.org/officeDocument/2006/relationships/slideLayout" Target="../slideLayouts/slideLayout98.xml"/><Relationship Id="rId61" Type="http://schemas.openxmlformats.org/officeDocument/2006/relationships/slideLayout" Target="../slideLayouts/slideLayout154.xml"/><Relationship Id="rId82" Type="http://schemas.openxmlformats.org/officeDocument/2006/relationships/slideLayout" Target="../slideLayouts/slideLayout175.xml"/><Relationship Id="rId10" Type="http://schemas.openxmlformats.org/officeDocument/2006/relationships/slideLayout" Target="../slideLayouts/slideLayout103.xml"/><Relationship Id="rId19" Type="http://schemas.openxmlformats.org/officeDocument/2006/relationships/slideLayout" Target="../slideLayouts/slideLayout112.xml"/><Relationship Id="rId31" Type="http://schemas.openxmlformats.org/officeDocument/2006/relationships/slideLayout" Target="../slideLayouts/slideLayout124.xml"/><Relationship Id="rId44" Type="http://schemas.openxmlformats.org/officeDocument/2006/relationships/slideLayout" Target="../slideLayouts/slideLayout137.xml"/><Relationship Id="rId52" Type="http://schemas.openxmlformats.org/officeDocument/2006/relationships/slideLayout" Target="../slideLayouts/slideLayout145.xml"/><Relationship Id="rId60" Type="http://schemas.openxmlformats.org/officeDocument/2006/relationships/slideLayout" Target="../slideLayouts/slideLayout153.xml"/><Relationship Id="rId65" Type="http://schemas.openxmlformats.org/officeDocument/2006/relationships/slideLayout" Target="../slideLayouts/slideLayout158.xml"/><Relationship Id="rId73" Type="http://schemas.openxmlformats.org/officeDocument/2006/relationships/slideLayout" Target="../slideLayouts/slideLayout166.xml"/><Relationship Id="rId78" Type="http://schemas.openxmlformats.org/officeDocument/2006/relationships/slideLayout" Target="../slideLayouts/slideLayout171.xml"/><Relationship Id="rId81" Type="http://schemas.openxmlformats.org/officeDocument/2006/relationships/slideLayout" Target="../slideLayouts/slideLayout174.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slideLayout" Target="../slideLayouts/slideLayout107.xml"/><Relationship Id="rId22" Type="http://schemas.openxmlformats.org/officeDocument/2006/relationships/slideLayout" Target="../slideLayouts/slideLayout115.xml"/><Relationship Id="rId27" Type="http://schemas.openxmlformats.org/officeDocument/2006/relationships/slideLayout" Target="../slideLayouts/slideLayout120.xml"/><Relationship Id="rId30" Type="http://schemas.openxmlformats.org/officeDocument/2006/relationships/slideLayout" Target="../slideLayouts/slideLayout123.xml"/><Relationship Id="rId35" Type="http://schemas.openxmlformats.org/officeDocument/2006/relationships/slideLayout" Target="../slideLayouts/slideLayout128.xml"/><Relationship Id="rId43" Type="http://schemas.openxmlformats.org/officeDocument/2006/relationships/slideLayout" Target="../slideLayouts/slideLayout136.xml"/><Relationship Id="rId48" Type="http://schemas.openxmlformats.org/officeDocument/2006/relationships/slideLayout" Target="../slideLayouts/slideLayout141.xml"/><Relationship Id="rId56" Type="http://schemas.openxmlformats.org/officeDocument/2006/relationships/slideLayout" Target="../slideLayouts/slideLayout149.xml"/><Relationship Id="rId64" Type="http://schemas.openxmlformats.org/officeDocument/2006/relationships/slideLayout" Target="../slideLayouts/slideLayout157.xml"/><Relationship Id="rId69" Type="http://schemas.openxmlformats.org/officeDocument/2006/relationships/slideLayout" Target="../slideLayouts/slideLayout162.xml"/><Relationship Id="rId77" Type="http://schemas.openxmlformats.org/officeDocument/2006/relationships/slideLayout" Target="../slideLayouts/slideLayout170.xml"/><Relationship Id="rId8" Type="http://schemas.openxmlformats.org/officeDocument/2006/relationships/slideLayout" Target="../slideLayouts/slideLayout101.xml"/><Relationship Id="rId51" Type="http://schemas.openxmlformats.org/officeDocument/2006/relationships/slideLayout" Target="../slideLayouts/slideLayout144.xml"/><Relationship Id="rId72" Type="http://schemas.openxmlformats.org/officeDocument/2006/relationships/slideLayout" Target="../slideLayouts/slideLayout165.xml"/><Relationship Id="rId80" Type="http://schemas.openxmlformats.org/officeDocument/2006/relationships/slideLayout" Target="../slideLayouts/slideLayout173.xml"/><Relationship Id="rId3" Type="http://schemas.openxmlformats.org/officeDocument/2006/relationships/slideLayout" Target="../slideLayouts/slideLayout96.xml"/><Relationship Id="rId12" Type="http://schemas.openxmlformats.org/officeDocument/2006/relationships/slideLayout" Target="../slideLayouts/slideLayout105.xml"/><Relationship Id="rId17" Type="http://schemas.openxmlformats.org/officeDocument/2006/relationships/slideLayout" Target="../slideLayouts/slideLayout110.xml"/><Relationship Id="rId25" Type="http://schemas.openxmlformats.org/officeDocument/2006/relationships/slideLayout" Target="../slideLayouts/slideLayout118.xml"/><Relationship Id="rId33" Type="http://schemas.openxmlformats.org/officeDocument/2006/relationships/slideLayout" Target="../slideLayouts/slideLayout126.xml"/><Relationship Id="rId38" Type="http://schemas.openxmlformats.org/officeDocument/2006/relationships/slideLayout" Target="../slideLayouts/slideLayout131.xml"/><Relationship Id="rId46" Type="http://schemas.openxmlformats.org/officeDocument/2006/relationships/slideLayout" Target="../slideLayouts/slideLayout139.xml"/><Relationship Id="rId59" Type="http://schemas.openxmlformats.org/officeDocument/2006/relationships/slideLayout" Target="../slideLayouts/slideLayout152.xml"/><Relationship Id="rId67" Type="http://schemas.openxmlformats.org/officeDocument/2006/relationships/slideLayout" Target="../slideLayouts/slideLayout160.xml"/><Relationship Id="rId20" Type="http://schemas.openxmlformats.org/officeDocument/2006/relationships/slideLayout" Target="../slideLayouts/slideLayout113.xml"/><Relationship Id="rId41" Type="http://schemas.openxmlformats.org/officeDocument/2006/relationships/slideLayout" Target="../slideLayouts/slideLayout134.xml"/><Relationship Id="rId54" Type="http://schemas.openxmlformats.org/officeDocument/2006/relationships/slideLayout" Target="../slideLayouts/slideLayout147.xml"/><Relationship Id="rId62" Type="http://schemas.openxmlformats.org/officeDocument/2006/relationships/slideLayout" Target="../slideLayouts/slideLayout155.xml"/><Relationship Id="rId70" Type="http://schemas.openxmlformats.org/officeDocument/2006/relationships/slideLayout" Target="../slideLayouts/slideLayout163.xml"/><Relationship Id="rId75" Type="http://schemas.openxmlformats.org/officeDocument/2006/relationships/slideLayout" Target="../slideLayouts/slideLayout168.xml"/><Relationship Id="rId83" Type="http://schemas.openxmlformats.org/officeDocument/2006/relationships/theme" Target="../theme/theme3.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5" Type="http://schemas.openxmlformats.org/officeDocument/2006/relationships/slideLayout" Target="../slideLayouts/slideLayout108.xml"/><Relationship Id="rId23" Type="http://schemas.openxmlformats.org/officeDocument/2006/relationships/slideLayout" Target="../slideLayouts/slideLayout116.xml"/><Relationship Id="rId28" Type="http://schemas.openxmlformats.org/officeDocument/2006/relationships/slideLayout" Target="../slideLayouts/slideLayout121.xml"/><Relationship Id="rId36" Type="http://schemas.openxmlformats.org/officeDocument/2006/relationships/slideLayout" Target="../slideLayouts/slideLayout129.xml"/><Relationship Id="rId49" Type="http://schemas.openxmlformats.org/officeDocument/2006/relationships/slideLayout" Target="../slideLayouts/slideLayout142.xml"/><Relationship Id="rId57" Type="http://schemas.openxmlformats.org/officeDocument/2006/relationships/slideLayout" Target="../slideLayouts/slideLayout150.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88.xml"/><Relationship Id="rId18" Type="http://schemas.openxmlformats.org/officeDocument/2006/relationships/slideLayout" Target="../slideLayouts/slideLayout193.xml"/><Relationship Id="rId26" Type="http://schemas.openxmlformats.org/officeDocument/2006/relationships/slideLayout" Target="../slideLayouts/slideLayout201.xml"/><Relationship Id="rId39" Type="http://schemas.openxmlformats.org/officeDocument/2006/relationships/slideLayout" Target="../slideLayouts/slideLayout214.xml"/><Relationship Id="rId21" Type="http://schemas.openxmlformats.org/officeDocument/2006/relationships/slideLayout" Target="../slideLayouts/slideLayout196.xml"/><Relationship Id="rId34" Type="http://schemas.openxmlformats.org/officeDocument/2006/relationships/slideLayout" Target="../slideLayouts/slideLayout209.xml"/><Relationship Id="rId42" Type="http://schemas.openxmlformats.org/officeDocument/2006/relationships/slideLayout" Target="../slideLayouts/slideLayout217.xml"/><Relationship Id="rId47" Type="http://schemas.openxmlformats.org/officeDocument/2006/relationships/slideLayout" Target="../slideLayouts/slideLayout222.xml"/><Relationship Id="rId50" Type="http://schemas.openxmlformats.org/officeDocument/2006/relationships/slideLayout" Target="../slideLayouts/slideLayout225.xml"/><Relationship Id="rId55" Type="http://schemas.openxmlformats.org/officeDocument/2006/relationships/slideLayout" Target="../slideLayouts/slideLayout230.xml"/><Relationship Id="rId63" Type="http://schemas.openxmlformats.org/officeDocument/2006/relationships/slideLayout" Target="../slideLayouts/slideLayout238.xml"/><Relationship Id="rId68" Type="http://schemas.openxmlformats.org/officeDocument/2006/relationships/slideLayout" Target="../slideLayouts/slideLayout243.xml"/><Relationship Id="rId76" Type="http://schemas.openxmlformats.org/officeDocument/2006/relationships/theme" Target="../theme/theme4.xml"/><Relationship Id="rId7" Type="http://schemas.openxmlformats.org/officeDocument/2006/relationships/slideLayout" Target="../slideLayouts/slideLayout182.xml"/><Relationship Id="rId71" Type="http://schemas.openxmlformats.org/officeDocument/2006/relationships/slideLayout" Target="../slideLayouts/slideLayout246.xml"/><Relationship Id="rId2" Type="http://schemas.openxmlformats.org/officeDocument/2006/relationships/slideLayout" Target="../slideLayouts/slideLayout177.xml"/><Relationship Id="rId16" Type="http://schemas.openxmlformats.org/officeDocument/2006/relationships/slideLayout" Target="../slideLayouts/slideLayout191.xml"/><Relationship Id="rId29" Type="http://schemas.openxmlformats.org/officeDocument/2006/relationships/slideLayout" Target="../slideLayouts/slideLayout204.xml"/><Relationship Id="rId11" Type="http://schemas.openxmlformats.org/officeDocument/2006/relationships/slideLayout" Target="../slideLayouts/slideLayout186.xml"/><Relationship Id="rId24" Type="http://schemas.openxmlformats.org/officeDocument/2006/relationships/slideLayout" Target="../slideLayouts/slideLayout199.xml"/><Relationship Id="rId32" Type="http://schemas.openxmlformats.org/officeDocument/2006/relationships/slideLayout" Target="../slideLayouts/slideLayout207.xml"/><Relationship Id="rId37" Type="http://schemas.openxmlformats.org/officeDocument/2006/relationships/slideLayout" Target="../slideLayouts/slideLayout212.xml"/><Relationship Id="rId40" Type="http://schemas.openxmlformats.org/officeDocument/2006/relationships/slideLayout" Target="../slideLayouts/slideLayout215.xml"/><Relationship Id="rId45" Type="http://schemas.openxmlformats.org/officeDocument/2006/relationships/slideLayout" Target="../slideLayouts/slideLayout220.xml"/><Relationship Id="rId53" Type="http://schemas.openxmlformats.org/officeDocument/2006/relationships/slideLayout" Target="../slideLayouts/slideLayout228.xml"/><Relationship Id="rId58" Type="http://schemas.openxmlformats.org/officeDocument/2006/relationships/slideLayout" Target="../slideLayouts/slideLayout233.xml"/><Relationship Id="rId66" Type="http://schemas.openxmlformats.org/officeDocument/2006/relationships/slideLayout" Target="../slideLayouts/slideLayout241.xml"/><Relationship Id="rId74" Type="http://schemas.openxmlformats.org/officeDocument/2006/relationships/slideLayout" Target="../slideLayouts/slideLayout249.xml"/><Relationship Id="rId5" Type="http://schemas.openxmlformats.org/officeDocument/2006/relationships/slideLayout" Target="../slideLayouts/slideLayout180.xml"/><Relationship Id="rId15" Type="http://schemas.openxmlformats.org/officeDocument/2006/relationships/slideLayout" Target="../slideLayouts/slideLayout190.xml"/><Relationship Id="rId23" Type="http://schemas.openxmlformats.org/officeDocument/2006/relationships/slideLayout" Target="../slideLayouts/slideLayout198.xml"/><Relationship Id="rId28" Type="http://schemas.openxmlformats.org/officeDocument/2006/relationships/slideLayout" Target="../slideLayouts/slideLayout203.xml"/><Relationship Id="rId36" Type="http://schemas.openxmlformats.org/officeDocument/2006/relationships/slideLayout" Target="../slideLayouts/slideLayout211.xml"/><Relationship Id="rId49" Type="http://schemas.openxmlformats.org/officeDocument/2006/relationships/slideLayout" Target="../slideLayouts/slideLayout224.xml"/><Relationship Id="rId57" Type="http://schemas.openxmlformats.org/officeDocument/2006/relationships/slideLayout" Target="../slideLayouts/slideLayout232.xml"/><Relationship Id="rId61" Type="http://schemas.openxmlformats.org/officeDocument/2006/relationships/slideLayout" Target="../slideLayouts/slideLayout236.xml"/><Relationship Id="rId10" Type="http://schemas.openxmlformats.org/officeDocument/2006/relationships/slideLayout" Target="../slideLayouts/slideLayout185.xml"/><Relationship Id="rId19" Type="http://schemas.openxmlformats.org/officeDocument/2006/relationships/slideLayout" Target="../slideLayouts/slideLayout194.xml"/><Relationship Id="rId31" Type="http://schemas.openxmlformats.org/officeDocument/2006/relationships/slideLayout" Target="../slideLayouts/slideLayout206.xml"/><Relationship Id="rId44" Type="http://schemas.openxmlformats.org/officeDocument/2006/relationships/slideLayout" Target="../slideLayouts/slideLayout219.xml"/><Relationship Id="rId52" Type="http://schemas.openxmlformats.org/officeDocument/2006/relationships/slideLayout" Target="../slideLayouts/slideLayout227.xml"/><Relationship Id="rId60" Type="http://schemas.openxmlformats.org/officeDocument/2006/relationships/slideLayout" Target="../slideLayouts/slideLayout235.xml"/><Relationship Id="rId65" Type="http://schemas.openxmlformats.org/officeDocument/2006/relationships/slideLayout" Target="../slideLayouts/slideLayout240.xml"/><Relationship Id="rId73" Type="http://schemas.openxmlformats.org/officeDocument/2006/relationships/slideLayout" Target="../slideLayouts/slideLayout248.xml"/><Relationship Id="rId4" Type="http://schemas.openxmlformats.org/officeDocument/2006/relationships/slideLayout" Target="../slideLayouts/slideLayout179.xml"/><Relationship Id="rId9" Type="http://schemas.openxmlformats.org/officeDocument/2006/relationships/slideLayout" Target="../slideLayouts/slideLayout184.xml"/><Relationship Id="rId14" Type="http://schemas.openxmlformats.org/officeDocument/2006/relationships/slideLayout" Target="../slideLayouts/slideLayout189.xml"/><Relationship Id="rId22" Type="http://schemas.openxmlformats.org/officeDocument/2006/relationships/slideLayout" Target="../slideLayouts/slideLayout197.xml"/><Relationship Id="rId27" Type="http://schemas.openxmlformats.org/officeDocument/2006/relationships/slideLayout" Target="../slideLayouts/slideLayout202.xml"/><Relationship Id="rId30" Type="http://schemas.openxmlformats.org/officeDocument/2006/relationships/slideLayout" Target="../slideLayouts/slideLayout205.xml"/><Relationship Id="rId35" Type="http://schemas.openxmlformats.org/officeDocument/2006/relationships/slideLayout" Target="../slideLayouts/slideLayout210.xml"/><Relationship Id="rId43" Type="http://schemas.openxmlformats.org/officeDocument/2006/relationships/slideLayout" Target="../slideLayouts/slideLayout218.xml"/><Relationship Id="rId48" Type="http://schemas.openxmlformats.org/officeDocument/2006/relationships/slideLayout" Target="../slideLayouts/slideLayout223.xml"/><Relationship Id="rId56" Type="http://schemas.openxmlformats.org/officeDocument/2006/relationships/slideLayout" Target="../slideLayouts/slideLayout231.xml"/><Relationship Id="rId64" Type="http://schemas.openxmlformats.org/officeDocument/2006/relationships/slideLayout" Target="../slideLayouts/slideLayout239.xml"/><Relationship Id="rId69" Type="http://schemas.openxmlformats.org/officeDocument/2006/relationships/slideLayout" Target="../slideLayouts/slideLayout244.xml"/><Relationship Id="rId8" Type="http://schemas.openxmlformats.org/officeDocument/2006/relationships/slideLayout" Target="../slideLayouts/slideLayout183.xml"/><Relationship Id="rId51" Type="http://schemas.openxmlformats.org/officeDocument/2006/relationships/slideLayout" Target="../slideLayouts/slideLayout226.xml"/><Relationship Id="rId72" Type="http://schemas.openxmlformats.org/officeDocument/2006/relationships/slideLayout" Target="../slideLayouts/slideLayout247.xml"/><Relationship Id="rId3" Type="http://schemas.openxmlformats.org/officeDocument/2006/relationships/slideLayout" Target="../slideLayouts/slideLayout178.xml"/><Relationship Id="rId12" Type="http://schemas.openxmlformats.org/officeDocument/2006/relationships/slideLayout" Target="../slideLayouts/slideLayout187.xml"/><Relationship Id="rId17" Type="http://schemas.openxmlformats.org/officeDocument/2006/relationships/slideLayout" Target="../slideLayouts/slideLayout192.xml"/><Relationship Id="rId25" Type="http://schemas.openxmlformats.org/officeDocument/2006/relationships/slideLayout" Target="../slideLayouts/slideLayout200.xml"/><Relationship Id="rId33" Type="http://schemas.openxmlformats.org/officeDocument/2006/relationships/slideLayout" Target="../slideLayouts/slideLayout208.xml"/><Relationship Id="rId38" Type="http://schemas.openxmlformats.org/officeDocument/2006/relationships/slideLayout" Target="../slideLayouts/slideLayout213.xml"/><Relationship Id="rId46" Type="http://schemas.openxmlformats.org/officeDocument/2006/relationships/slideLayout" Target="../slideLayouts/slideLayout221.xml"/><Relationship Id="rId59" Type="http://schemas.openxmlformats.org/officeDocument/2006/relationships/slideLayout" Target="../slideLayouts/slideLayout234.xml"/><Relationship Id="rId67" Type="http://schemas.openxmlformats.org/officeDocument/2006/relationships/slideLayout" Target="../slideLayouts/slideLayout242.xml"/><Relationship Id="rId20" Type="http://schemas.openxmlformats.org/officeDocument/2006/relationships/slideLayout" Target="../slideLayouts/slideLayout195.xml"/><Relationship Id="rId41" Type="http://schemas.openxmlformats.org/officeDocument/2006/relationships/slideLayout" Target="../slideLayouts/slideLayout216.xml"/><Relationship Id="rId54" Type="http://schemas.openxmlformats.org/officeDocument/2006/relationships/slideLayout" Target="../slideLayouts/slideLayout229.xml"/><Relationship Id="rId62" Type="http://schemas.openxmlformats.org/officeDocument/2006/relationships/slideLayout" Target="../slideLayouts/slideLayout237.xml"/><Relationship Id="rId70" Type="http://schemas.openxmlformats.org/officeDocument/2006/relationships/slideLayout" Target="../slideLayouts/slideLayout245.xml"/><Relationship Id="rId75" Type="http://schemas.openxmlformats.org/officeDocument/2006/relationships/slideLayout" Target="../slideLayouts/slideLayout250.xml"/><Relationship Id="rId1" Type="http://schemas.openxmlformats.org/officeDocument/2006/relationships/slideLayout" Target="../slideLayouts/slideLayout176.xml"/><Relationship Id="rId6" Type="http://schemas.openxmlformats.org/officeDocument/2006/relationships/slideLayout" Target="../slideLayouts/slideLayout18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58.xml"/><Relationship Id="rId13" Type="http://schemas.openxmlformats.org/officeDocument/2006/relationships/theme" Target="../theme/theme5.xml"/><Relationship Id="rId3" Type="http://schemas.openxmlformats.org/officeDocument/2006/relationships/slideLayout" Target="../slideLayouts/slideLayout253.xml"/><Relationship Id="rId7" Type="http://schemas.openxmlformats.org/officeDocument/2006/relationships/slideLayout" Target="../slideLayouts/slideLayout257.xml"/><Relationship Id="rId12" Type="http://schemas.openxmlformats.org/officeDocument/2006/relationships/slideLayout" Target="../slideLayouts/slideLayout262.xml"/><Relationship Id="rId2" Type="http://schemas.openxmlformats.org/officeDocument/2006/relationships/slideLayout" Target="../slideLayouts/slideLayout252.xml"/><Relationship Id="rId1" Type="http://schemas.openxmlformats.org/officeDocument/2006/relationships/slideLayout" Target="../slideLayouts/slideLayout251.xml"/><Relationship Id="rId6" Type="http://schemas.openxmlformats.org/officeDocument/2006/relationships/slideLayout" Target="../slideLayouts/slideLayout256.xml"/><Relationship Id="rId11" Type="http://schemas.openxmlformats.org/officeDocument/2006/relationships/slideLayout" Target="../slideLayouts/slideLayout261.xml"/><Relationship Id="rId5" Type="http://schemas.openxmlformats.org/officeDocument/2006/relationships/slideLayout" Target="../slideLayouts/slideLayout255.xml"/><Relationship Id="rId10" Type="http://schemas.openxmlformats.org/officeDocument/2006/relationships/slideLayout" Target="../slideLayouts/slideLayout260.xml"/><Relationship Id="rId4" Type="http://schemas.openxmlformats.org/officeDocument/2006/relationships/slideLayout" Target="../slideLayouts/slideLayout254.xml"/><Relationship Id="rId9" Type="http://schemas.openxmlformats.org/officeDocument/2006/relationships/slideLayout" Target="../slideLayouts/slideLayout2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70.xml"/><Relationship Id="rId3" Type="http://schemas.openxmlformats.org/officeDocument/2006/relationships/slideLayout" Target="../slideLayouts/slideLayout265.xml"/><Relationship Id="rId7" Type="http://schemas.openxmlformats.org/officeDocument/2006/relationships/slideLayout" Target="../slideLayouts/slideLayout269.xml"/><Relationship Id="rId12" Type="http://schemas.openxmlformats.org/officeDocument/2006/relationships/theme" Target="../theme/theme6.xml"/><Relationship Id="rId2" Type="http://schemas.openxmlformats.org/officeDocument/2006/relationships/slideLayout" Target="../slideLayouts/slideLayout264.xml"/><Relationship Id="rId1" Type="http://schemas.openxmlformats.org/officeDocument/2006/relationships/slideLayout" Target="../slideLayouts/slideLayout263.xml"/><Relationship Id="rId6" Type="http://schemas.openxmlformats.org/officeDocument/2006/relationships/slideLayout" Target="../slideLayouts/slideLayout268.xml"/><Relationship Id="rId11" Type="http://schemas.openxmlformats.org/officeDocument/2006/relationships/slideLayout" Target="../slideLayouts/slideLayout273.xml"/><Relationship Id="rId5" Type="http://schemas.openxmlformats.org/officeDocument/2006/relationships/slideLayout" Target="../slideLayouts/slideLayout267.xml"/><Relationship Id="rId10" Type="http://schemas.openxmlformats.org/officeDocument/2006/relationships/slideLayout" Target="../slideLayouts/slideLayout272.xml"/><Relationship Id="rId4" Type="http://schemas.openxmlformats.org/officeDocument/2006/relationships/slideLayout" Target="../slideLayouts/slideLayout266.xml"/><Relationship Id="rId9" Type="http://schemas.openxmlformats.org/officeDocument/2006/relationships/slideLayout" Target="../slideLayouts/slideLayout27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81.xml"/><Relationship Id="rId13" Type="http://schemas.openxmlformats.org/officeDocument/2006/relationships/slideLayout" Target="../slideLayouts/slideLayout286.xml"/><Relationship Id="rId3" Type="http://schemas.openxmlformats.org/officeDocument/2006/relationships/slideLayout" Target="../slideLayouts/slideLayout276.xml"/><Relationship Id="rId7" Type="http://schemas.openxmlformats.org/officeDocument/2006/relationships/slideLayout" Target="../slideLayouts/slideLayout280.xml"/><Relationship Id="rId12" Type="http://schemas.openxmlformats.org/officeDocument/2006/relationships/slideLayout" Target="../slideLayouts/slideLayout285.xml"/><Relationship Id="rId2" Type="http://schemas.openxmlformats.org/officeDocument/2006/relationships/slideLayout" Target="../slideLayouts/slideLayout275.xml"/><Relationship Id="rId1" Type="http://schemas.openxmlformats.org/officeDocument/2006/relationships/slideLayout" Target="../slideLayouts/slideLayout274.xml"/><Relationship Id="rId6" Type="http://schemas.openxmlformats.org/officeDocument/2006/relationships/slideLayout" Target="../slideLayouts/slideLayout279.xml"/><Relationship Id="rId11" Type="http://schemas.openxmlformats.org/officeDocument/2006/relationships/slideLayout" Target="../slideLayouts/slideLayout284.xml"/><Relationship Id="rId5" Type="http://schemas.openxmlformats.org/officeDocument/2006/relationships/slideLayout" Target="../slideLayouts/slideLayout278.xml"/><Relationship Id="rId15" Type="http://schemas.openxmlformats.org/officeDocument/2006/relationships/theme" Target="../theme/theme7.xml"/><Relationship Id="rId10" Type="http://schemas.openxmlformats.org/officeDocument/2006/relationships/slideLayout" Target="../slideLayouts/slideLayout283.xml"/><Relationship Id="rId4" Type="http://schemas.openxmlformats.org/officeDocument/2006/relationships/slideLayout" Target="../slideLayouts/slideLayout277.xml"/><Relationship Id="rId9" Type="http://schemas.openxmlformats.org/officeDocument/2006/relationships/slideLayout" Target="../slideLayouts/slideLayout282.xml"/><Relationship Id="rId14" Type="http://schemas.openxmlformats.org/officeDocument/2006/relationships/slideLayout" Target="../slideLayouts/slideLayout28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95.xml"/><Relationship Id="rId13" Type="http://schemas.openxmlformats.org/officeDocument/2006/relationships/slideLayout" Target="../slideLayouts/slideLayout300.xml"/><Relationship Id="rId3" Type="http://schemas.openxmlformats.org/officeDocument/2006/relationships/slideLayout" Target="../slideLayouts/slideLayout290.xml"/><Relationship Id="rId7" Type="http://schemas.openxmlformats.org/officeDocument/2006/relationships/slideLayout" Target="../slideLayouts/slideLayout294.xml"/><Relationship Id="rId12" Type="http://schemas.openxmlformats.org/officeDocument/2006/relationships/slideLayout" Target="../slideLayouts/slideLayout299.xml"/><Relationship Id="rId2" Type="http://schemas.openxmlformats.org/officeDocument/2006/relationships/slideLayout" Target="../slideLayouts/slideLayout289.xml"/><Relationship Id="rId1" Type="http://schemas.openxmlformats.org/officeDocument/2006/relationships/slideLayout" Target="../slideLayouts/slideLayout288.xml"/><Relationship Id="rId6" Type="http://schemas.openxmlformats.org/officeDocument/2006/relationships/slideLayout" Target="../slideLayouts/slideLayout293.xml"/><Relationship Id="rId11" Type="http://schemas.openxmlformats.org/officeDocument/2006/relationships/slideLayout" Target="../slideLayouts/slideLayout298.xml"/><Relationship Id="rId5" Type="http://schemas.openxmlformats.org/officeDocument/2006/relationships/slideLayout" Target="../slideLayouts/slideLayout292.xml"/><Relationship Id="rId15" Type="http://schemas.openxmlformats.org/officeDocument/2006/relationships/theme" Target="../theme/theme8.xml"/><Relationship Id="rId10" Type="http://schemas.openxmlformats.org/officeDocument/2006/relationships/slideLayout" Target="../slideLayouts/slideLayout297.xml"/><Relationship Id="rId4" Type="http://schemas.openxmlformats.org/officeDocument/2006/relationships/slideLayout" Target="../slideLayouts/slideLayout291.xml"/><Relationship Id="rId9" Type="http://schemas.openxmlformats.org/officeDocument/2006/relationships/slideLayout" Target="../slideLayouts/slideLayout296.xml"/><Relationship Id="rId14" Type="http://schemas.openxmlformats.org/officeDocument/2006/relationships/slideLayout" Target="../slideLayouts/slideLayout30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309.xml"/><Relationship Id="rId3" Type="http://schemas.openxmlformats.org/officeDocument/2006/relationships/slideLayout" Target="../slideLayouts/slideLayout304.xml"/><Relationship Id="rId7" Type="http://schemas.openxmlformats.org/officeDocument/2006/relationships/slideLayout" Target="../slideLayouts/slideLayout308.xml"/><Relationship Id="rId12" Type="http://schemas.openxmlformats.org/officeDocument/2006/relationships/theme" Target="../theme/theme9.xml"/><Relationship Id="rId2" Type="http://schemas.openxmlformats.org/officeDocument/2006/relationships/slideLayout" Target="../slideLayouts/slideLayout303.xml"/><Relationship Id="rId1" Type="http://schemas.openxmlformats.org/officeDocument/2006/relationships/slideLayout" Target="../slideLayouts/slideLayout302.xml"/><Relationship Id="rId6" Type="http://schemas.openxmlformats.org/officeDocument/2006/relationships/slideLayout" Target="../slideLayouts/slideLayout307.xml"/><Relationship Id="rId11" Type="http://schemas.openxmlformats.org/officeDocument/2006/relationships/slideLayout" Target="../slideLayouts/slideLayout312.xml"/><Relationship Id="rId5" Type="http://schemas.openxmlformats.org/officeDocument/2006/relationships/slideLayout" Target="../slideLayouts/slideLayout306.xml"/><Relationship Id="rId10" Type="http://schemas.openxmlformats.org/officeDocument/2006/relationships/slideLayout" Target="../slideLayouts/slideLayout311.xml"/><Relationship Id="rId4" Type="http://schemas.openxmlformats.org/officeDocument/2006/relationships/slideLayout" Target="../slideLayouts/slideLayout305.xml"/><Relationship Id="rId9" Type="http://schemas.openxmlformats.org/officeDocument/2006/relationships/slideLayout" Target="../slideLayouts/slideLayout3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506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latin typeface="Arial" charset="0"/>
              </a:defRPr>
            </a:lvl1pPr>
          </a:lstStyle>
          <a:p>
            <a:pPr defTabSz="914400" fontAlgn="base">
              <a:spcAft>
                <a:spcPct val="0"/>
              </a:spcAft>
              <a:defRPr/>
            </a:pPr>
            <a:endParaRPr lang="en-US">
              <a:solidFill>
                <a:srgbClr val="000000"/>
              </a:solidFill>
            </a:endParaRPr>
          </a:p>
        </p:txBody>
      </p:sp>
      <p:sp>
        <p:nvSpPr>
          <p:cNvPr id="4506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Arial" charset="0"/>
              </a:defRPr>
            </a:lvl1pPr>
          </a:lstStyle>
          <a:p>
            <a:pPr defTabSz="914400" fontAlgn="base">
              <a:spcAft>
                <a:spcPct val="0"/>
              </a:spcAft>
              <a:defRPr/>
            </a:pPr>
            <a:endParaRPr lang="en-US">
              <a:solidFill>
                <a:srgbClr val="000000"/>
              </a:solidFill>
            </a:endParaRPr>
          </a:p>
        </p:txBody>
      </p:sp>
      <p:sp>
        <p:nvSpPr>
          <p:cNvPr id="4506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lvl1pPr>
          </a:lstStyle>
          <a:p>
            <a:pPr defTabSz="914400" fontAlgn="base">
              <a:spcAft>
                <a:spcPct val="0"/>
              </a:spcAft>
            </a:pPr>
            <a:fld id="{C1FB1BA9-448A-466D-888E-000648E11133}" type="slidenum">
              <a:rPr lang="en-US" altLang="en-US" smtClean="0">
                <a:solidFill>
                  <a:srgbClr val="000000"/>
                </a:solidFill>
              </a:rPr>
              <a:pPr defTabSz="914400" fontAlgn="base">
                <a:spcAft>
                  <a:spcPct val="0"/>
                </a:spcAft>
              </a:pPr>
              <a:t>‹#›</a:t>
            </a:fld>
            <a:endParaRPr lang="en-US" altLang="en-US">
              <a:solidFill>
                <a:srgbClr val="000000"/>
              </a:solidFill>
            </a:endParaRPr>
          </a:p>
        </p:txBody>
      </p:sp>
    </p:spTree>
    <p:extLst>
      <p:ext uri="{BB962C8B-B14F-4D97-AF65-F5344CB8AC3E}">
        <p14:creationId xmlns:p14="http://schemas.microsoft.com/office/powerpoint/2010/main" val="801670671"/>
      </p:ext>
    </p:extLst>
  </p:cSld>
  <p:clrMap bg1="lt1" tx1="dk1" bg2="lt2" tx2="dk2" accent1="accent1" accent2="accent2" accent3="accent3" accent4="accent4" accent5="accent5" accent6="accent6" hlink="hlink" folHlink="folHlink"/>
  <p:sldLayoutIdLst>
    <p:sldLayoutId id="2147485127" r:id="rId1"/>
    <p:sldLayoutId id="2147485128" r:id="rId2"/>
    <p:sldLayoutId id="2147485129" r:id="rId3"/>
    <p:sldLayoutId id="2147485130" r:id="rId4"/>
    <p:sldLayoutId id="2147485131" r:id="rId5"/>
    <p:sldLayoutId id="2147485132" r:id="rId6"/>
    <p:sldLayoutId id="2147485133" r:id="rId7"/>
    <p:sldLayoutId id="2147485134" r:id="rId8"/>
    <p:sldLayoutId id="2147485135" r:id="rId9"/>
    <p:sldLayoutId id="2147485136" r:id="rId10"/>
    <p:sldLayoutId id="2147485137" r:id="rId11"/>
    <p:sldLayoutId id="2147485138" r:id="rId12"/>
    <p:sldLayoutId id="2147485882" r:id="rId13"/>
    <p:sldLayoutId id="2147484715" r:id="rId14"/>
    <p:sldLayoutId id="2147484716" r:id="rId15"/>
    <p:sldLayoutId id="2147484717" r:id="rId16"/>
    <p:sldLayoutId id="2147484718" r:id="rId17"/>
    <p:sldLayoutId id="2147484719" r:id="rId18"/>
    <p:sldLayoutId id="2147484720" r:id="rId19"/>
    <p:sldLayoutId id="2147484724" r:id="rId20"/>
    <p:sldLayoutId id="2147484725" r:id="rId21"/>
    <p:sldLayoutId id="2147484726" r:id="rId22"/>
    <p:sldLayoutId id="2147484727" r:id="rId23"/>
    <p:sldLayoutId id="2147484737" r:id="rId24"/>
    <p:sldLayoutId id="2147484738" r:id="rId25"/>
    <p:sldLayoutId id="2147484739" r:id="rId26"/>
    <p:sldLayoutId id="2147484740" r:id="rId27"/>
    <p:sldLayoutId id="2147484741" r:id="rId28"/>
    <p:sldLayoutId id="2147484742" r:id="rId29"/>
    <p:sldLayoutId id="2147484743" r:id="rId30"/>
    <p:sldLayoutId id="2147484744" r:id="rId31"/>
    <p:sldLayoutId id="2147484771" r:id="rId32"/>
    <p:sldLayoutId id="2147484772" r:id="rId33"/>
    <p:sldLayoutId id="2147484773" r:id="rId34"/>
    <p:sldLayoutId id="2147484774" r:id="rId35"/>
    <p:sldLayoutId id="2147484775" r:id="rId36"/>
    <p:sldLayoutId id="2147484776" r:id="rId37"/>
    <p:sldLayoutId id="2147484778" r:id="rId38"/>
    <p:sldLayoutId id="2147484779" r:id="rId39"/>
    <p:sldLayoutId id="2147484787" r:id="rId40"/>
    <p:sldLayoutId id="2147484789" r:id="rId41"/>
    <p:sldLayoutId id="2147484790" r:id="rId42"/>
    <p:sldLayoutId id="2147484791" r:id="rId43"/>
    <p:sldLayoutId id="2147484855" r:id="rId44"/>
    <p:sldLayoutId id="2147484906" r:id="rId45"/>
    <p:sldLayoutId id="2147484910" r:id="rId46"/>
    <p:sldLayoutId id="2147484915" r:id="rId47"/>
    <p:sldLayoutId id="2147485221" r:id="rId48"/>
    <p:sldLayoutId id="2147483682" r:id="rId49"/>
    <p:sldLayoutId id="2147483709" r:id="rId50"/>
    <p:sldLayoutId id="2147483717" r:id="rId51"/>
    <p:sldLayoutId id="2147483725" r:id="rId52"/>
    <p:sldLayoutId id="2147483793" r:id="rId53"/>
    <p:sldLayoutId id="2147483810" r:id="rId54"/>
    <p:sldLayoutId id="2147483837" r:id="rId55"/>
    <p:sldLayoutId id="2147483838" r:id="rId56"/>
    <p:sldLayoutId id="2147483842" r:id="rId57"/>
    <p:sldLayoutId id="2147483845" r:id="rId58"/>
    <p:sldLayoutId id="2147483848" r:id="rId59"/>
    <p:sldLayoutId id="2147483866" r:id="rId60"/>
    <p:sldLayoutId id="2147483867" r:id="rId61"/>
    <p:sldLayoutId id="2147483868" r:id="rId62"/>
    <p:sldLayoutId id="2147483869" r:id="rId63"/>
    <p:sldLayoutId id="2147483870" r:id="rId64"/>
    <p:sldLayoutId id="2147484097" r:id="rId65"/>
    <p:sldLayoutId id="2147484124" r:id="rId66"/>
    <p:sldLayoutId id="2147484132" r:id="rId67"/>
    <p:sldLayoutId id="2147484134" r:id="rId68"/>
    <p:sldLayoutId id="2147484135" r:id="rId69"/>
    <p:sldLayoutId id="2147484136" r:id="rId70"/>
    <p:sldLayoutId id="2147484137" r:id="rId71"/>
    <p:sldLayoutId id="2147484138" r:id="rId72"/>
    <p:sldLayoutId id="2147484139" r:id="rId73"/>
    <p:sldLayoutId id="2147484140" r:id="rId74"/>
    <p:sldLayoutId id="2147484167" r:id="rId75"/>
    <p:sldLayoutId id="2147484168" r:id="rId76"/>
    <p:sldLayoutId id="2147484174" r:id="rId77"/>
    <p:sldLayoutId id="2147485289" r:id="rId78"/>
    <p:sldLayoutId id="2147485316" r:id="rId79"/>
    <p:sldLayoutId id="2147485317" r:id="rId80"/>
    <p:sldLayoutId id="2147485321" r:id="rId81"/>
  </p:sldLayoutIdLst>
  <p:transition>
    <p:randomBar dir="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506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latin typeface="Arial" charset="0"/>
              </a:defRPr>
            </a:lvl1pPr>
          </a:lstStyle>
          <a:p>
            <a:pPr defTabSz="914400" fontAlgn="base">
              <a:spcAft>
                <a:spcPct val="0"/>
              </a:spcAft>
              <a:defRPr/>
            </a:pPr>
            <a:endParaRPr lang="en-US">
              <a:solidFill>
                <a:srgbClr val="000000"/>
              </a:solidFill>
            </a:endParaRPr>
          </a:p>
        </p:txBody>
      </p:sp>
      <p:sp>
        <p:nvSpPr>
          <p:cNvPr id="4506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Arial" charset="0"/>
              </a:defRPr>
            </a:lvl1pPr>
          </a:lstStyle>
          <a:p>
            <a:pPr defTabSz="914400" fontAlgn="base">
              <a:spcAft>
                <a:spcPct val="0"/>
              </a:spcAft>
              <a:defRPr/>
            </a:pPr>
            <a:endParaRPr lang="en-US">
              <a:solidFill>
                <a:srgbClr val="000000"/>
              </a:solidFill>
            </a:endParaRPr>
          </a:p>
        </p:txBody>
      </p:sp>
      <p:sp>
        <p:nvSpPr>
          <p:cNvPr id="4506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lvl1pPr>
          </a:lstStyle>
          <a:p>
            <a:pPr defTabSz="914400" fontAlgn="base">
              <a:spcAft>
                <a:spcPct val="0"/>
              </a:spcAft>
            </a:pPr>
            <a:fld id="{C1FB1BA9-448A-466D-888E-000648E11133}" type="slidenum">
              <a:rPr lang="en-US" altLang="en-US" smtClean="0">
                <a:solidFill>
                  <a:srgbClr val="000000"/>
                </a:solidFill>
              </a:rPr>
              <a:pPr defTabSz="914400" fontAlgn="base">
                <a:spcAft>
                  <a:spcPct val="0"/>
                </a:spcAft>
              </a:pPr>
              <a:t>‹#›</a:t>
            </a:fld>
            <a:endParaRPr lang="en-US" altLang="en-US">
              <a:solidFill>
                <a:srgbClr val="000000"/>
              </a:solidFill>
            </a:endParaRPr>
          </a:p>
        </p:txBody>
      </p:sp>
    </p:spTree>
    <p:extLst>
      <p:ext uri="{BB962C8B-B14F-4D97-AF65-F5344CB8AC3E}">
        <p14:creationId xmlns:p14="http://schemas.microsoft.com/office/powerpoint/2010/main" val="3977814061"/>
      </p:ext>
    </p:extLst>
  </p:cSld>
  <p:clrMap bg1="lt1" tx1="dk1" bg2="lt2" tx2="dk2" accent1="accent1" accent2="accent2" accent3="accent3" accent4="accent4" accent5="accent5" accent6="accent6" hlink="hlink" folHlink="folHlink"/>
  <p:sldLayoutIdLst>
    <p:sldLayoutId id="2147485141" r:id="rId1"/>
    <p:sldLayoutId id="2147485142" r:id="rId2"/>
    <p:sldLayoutId id="2147485143" r:id="rId3"/>
    <p:sldLayoutId id="2147485144" r:id="rId4"/>
    <p:sldLayoutId id="2147485145" r:id="rId5"/>
    <p:sldLayoutId id="2147485146" r:id="rId6"/>
    <p:sldLayoutId id="2147485147" r:id="rId7"/>
    <p:sldLayoutId id="2147485148" r:id="rId8"/>
    <p:sldLayoutId id="2147485149" r:id="rId9"/>
    <p:sldLayoutId id="2147485150" r:id="rId10"/>
    <p:sldLayoutId id="2147485151" r:id="rId11"/>
    <p:sldLayoutId id="2147485152" r:id="rId12"/>
  </p:sldLayoutIdLst>
  <p:transition>
    <p:randomBar dir="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506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latin typeface="Arial" charset="0"/>
              </a:defRPr>
            </a:lvl1pPr>
          </a:lstStyle>
          <a:p>
            <a:pPr defTabSz="914400" fontAlgn="base">
              <a:spcAft>
                <a:spcPct val="0"/>
              </a:spcAft>
              <a:defRPr/>
            </a:pPr>
            <a:endParaRPr lang="en-US">
              <a:solidFill>
                <a:srgbClr val="000000"/>
              </a:solidFill>
            </a:endParaRPr>
          </a:p>
        </p:txBody>
      </p:sp>
      <p:sp>
        <p:nvSpPr>
          <p:cNvPr id="4506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Arial" charset="0"/>
              </a:defRPr>
            </a:lvl1pPr>
          </a:lstStyle>
          <a:p>
            <a:pPr defTabSz="914400" fontAlgn="base">
              <a:spcAft>
                <a:spcPct val="0"/>
              </a:spcAft>
              <a:defRPr/>
            </a:pPr>
            <a:endParaRPr lang="en-US">
              <a:solidFill>
                <a:srgbClr val="000000"/>
              </a:solidFill>
            </a:endParaRPr>
          </a:p>
        </p:txBody>
      </p:sp>
      <p:sp>
        <p:nvSpPr>
          <p:cNvPr id="4506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lvl1pPr>
          </a:lstStyle>
          <a:p>
            <a:pPr defTabSz="914400" fontAlgn="base">
              <a:spcAft>
                <a:spcPct val="0"/>
              </a:spcAft>
            </a:pPr>
            <a:fld id="{C1FB1BA9-448A-466D-888E-000648E11133}" type="slidenum">
              <a:rPr lang="en-US" altLang="en-US" smtClean="0">
                <a:solidFill>
                  <a:srgbClr val="000000"/>
                </a:solidFill>
              </a:rPr>
              <a:pPr defTabSz="914400" fontAlgn="base">
                <a:spcAft>
                  <a:spcPct val="0"/>
                </a:spcAft>
              </a:pPr>
              <a:t>‹#›</a:t>
            </a:fld>
            <a:endParaRPr lang="en-US" altLang="en-US">
              <a:solidFill>
                <a:srgbClr val="000000"/>
              </a:solidFill>
            </a:endParaRPr>
          </a:p>
        </p:txBody>
      </p:sp>
    </p:spTree>
    <p:extLst>
      <p:ext uri="{BB962C8B-B14F-4D97-AF65-F5344CB8AC3E}">
        <p14:creationId xmlns:p14="http://schemas.microsoft.com/office/powerpoint/2010/main" val="689196877"/>
      </p:ext>
    </p:extLst>
  </p:cSld>
  <p:clrMap bg1="lt1" tx1="dk1" bg2="lt2" tx2="dk2" accent1="accent1" accent2="accent2" accent3="accent3" accent4="accent4" accent5="accent5" accent6="accent6" hlink="hlink" folHlink="folHlink"/>
  <p:sldLayoutIdLst>
    <p:sldLayoutId id="2147485154" r:id="rId1"/>
    <p:sldLayoutId id="2147485155" r:id="rId2"/>
    <p:sldLayoutId id="2147485156" r:id="rId3"/>
    <p:sldLayoutId id="2147485157" r:id="rId4"/>
    <p:sldLayoutId id="2147485158" r:id="rId5"/>
    <p:sldLayoutId id="2147485159" r:id="rId6"/>
    <p:sldLayoutId id="2147485160" r:id="rId7"/>
    <p:sldLayoutId id="2147485161" r:id="rId8"/>
    <p:sldLayoutId id="2147485162" r:id="rId9"/>
    <p:sldLayoutId id="2147485163" r:id="rId10"/>
    <p:sldLayoutId id="2147485164" r:id="rId11"/>
    <p:sldLayoutId id="2147485165" r:id="rId12"/>
    <p:sldLayoutId id="2147484177" r:id="rId13"/>
    <p:sldLayoutId id="2147484178" r:id="rId14"/>
    <p:sldLayoutId id="2147484179" r:id="rId15"/>
    <p:sldLayoutId id="2147484180" r:id="rId16"/>
    <p:sldLayoutId id="2147484181" r:id="rId17"/>
    <p:sldLayoutId id="2147484182" r:id="rId18"/>
    <p:sldLayoutId id="2147484186" r:id="rId19"/>
    <p:sldLayoutId id="2147484187" r:id="rId20"/>
    <p:sldLayoutId id="2147484188" r:id="rId21"/>
    <p:sldLayoutId id="2147484189" r:id="rId22"/>
    <p:sldLayoutId id="2147484199" r:id="rId23"/>
    <p:sldLayoutId id="2147484200" r:id="rId24"/>
    <p:sldLayoutId id="2147484201" r:id="rId25"/>
    <p:sldLayoutId id="2147484202" r:id="rId26"/>
    <p:sldLayoutId id="2147484203" r:id="rId27"/>
    <p:sldLayoutId id="2147484204" r:id="rId28"/>
    <p:sldLayoutId id="2147484205" r:id="rId29"/>
    <p:sldLayoutId id="2147484206" r:id="rId30"/>
    <p:sldLayoutId id="2147484233" r:id="rId31"/>
    <p:sldLayoutId id="2147484234" r:id="rId32"/>
    <p:sldLayoutId id="2147484235" r:id="rId33"/>
    <p:sldLayoutId id="2147484236" r:id="rId34"/>
    <p:sldLayoutId id="2147484237" r:id="rId35"/>
    <p:sldLayoutId id="2147484238" r:id="rId36"/>
    <p:sldLayoutId id="2147484240" r:id="rId37"/>
    <p:sldLayoutId id="2147484241" r:id="rId38"/>
    <p:sldLayoutId id="2147484249" r:id="rId39"/>
    <p:sldLayoutId id="2147484251" r:id="rId40"/>
    <p:sldLayoutId id="2147484252" r:id="rId41"/>
    <p:sldLayoutId id="2147484253" r:id="rId42"/>
    <p:sldLayoutId id="2147484317" r:id="rId43"/>
    <p:sldLayoutId id="2147484333" r:id="rId44"/>
    <p:sldLayoutId id="2147484334" r:id="rId45"/>
    <p:sldLayoutId id="2147484361" r:id="rId46"/>
    <p:sldLayoutId id="2147484362" r:id="rId47"/>
    <p:sldLayoutId id="2147484366" r:id="rId48"/>
    <p:sldLayoutId id="2147484369" r:id="rId49"/>
    <p:sldLayoutId id="2147484372" r:id="rId50"/>
    <p:sldLayoutId id="2147484390" r:id="rId51"/>
    <p:sldLayoutId id="2147484391" r:id="rId52"/>
    <p:sldLayoutId id="2147484392" r:id="rId53"/>
    <p:sldLayoutId id="2147484393" r:id="rId54"/>
    <p:sldLayoutId id="2147484394" r:id="rId55"/>
    <p:sldLayoutId id="2147484494" r:id="rId56"/>
    <p:sldLayoutId id="2147484521" r:id="rId57"/>
    <p:sldLayoutId id="2147484529" r:id="rId58"/>
    <p:sldLayoutId id="2147484536" r:id="rId59"/>
    <p:sldLayoutId id="2147484604" r:id="rId60"/>
    <p:sldLayoutId id="2147484621" r:id="rId61"/>
    <p:sldLayoutId id="2147484648" r:id="rId62"/>
    <p:sldLayoutId id="2147484656" r:id="rId63"/>
    <p:sldLayoutId id="2147484658" r:id="rId64"/>
    <p:sldLayoutId id="2147484659" r:id="rId65"/>
    <p:sldLayoutId id="2147484660" r:id="rId66"/>
    <p:sldLayoutId id="2147484661" r:id="rId67"/>
    <p:sldLayoutId id="2147484662" r:id="rId68"/>
    <p:sldLayoutId id="2147484663" r:id="rId69"/>
    <p:sldLayoutId id="2147484664" r:id="rId70"/>
    <p:sldLayoutId id="2147484691" r:id="rId71"/>
    <p:sldLayoutId id="2147484692" r:id="rId72"/>
    <p:sldLayoutId id="2147484698" r:id="rId73"/>
    <p:sldLayoutId id="2147484700" r:id="rId74"/>
    <p:sldLayoutId id="2147484713" r:id="rId75"/>
    <p:sldLayoutId id="2147484990" r:id="rId76"/>
    <p:sldLayoutId id="2147484994" r:id="rId77"/>
    <p:sldLayoutId id="2147484999" r:id="rId78"/>
    <p:sldLayoutId id="2147485100" r:id="rId79"/>
    <p:sldLayoutId id="2147485102" r:id="rId80"/>
    <p:sldLayoutId id="2147485103" r:id="rId81"/>
    <p:sldLayoutId id="2147485104" r:id="rId82"/>
  </p:sldLayoutIdLst>
  <p:transition>
    <p:randomBar dir="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506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latin typeface="Arial" charset="0"/>
              </a:defRPr>
            </a:lvl1pPr>
          </a:lstStyle>
          <a:p>
            <a:pPr defTabSz="914400" fontAlgn="base">
              <a:spcAft>
                <a:spcPct val="0"/>
              </a:spcAft>
              <a:defRPr/>
            </a:pPr>
            <a:endParaRPr lang="en-US">
              <a:solidFill>
                <a:srgbClr val="000000"/>
              </a:solidFill>
            </a:endParaRPr>
          </a:p>
        </p:txBody>
      </p:sp>
      <p:sp>
        <p:nvSpPr>
          <p:cNvPr id="4506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Arial" charset="0"/>
              </a:defRPr>
            </a:lvl1pPr>
          </a:lstStyle>
          <a:p>
            <a:pPr defTabSz="914400" fontAlgn="base">
              <a:spcAft>
                <a:spcPct val="0"/>
              </a:spcAft>
              <a:defRPr/>
            </a:pPr>
            <a:endParaRPr lang="en-US">
              <a:solidFill>
                <a:srgbClr val="000000"/>
              </a:solidFill>
            </a:endParaRPr>
          </a:p>
        </p:txBody>
      </p:sp>
      <p:sp>
        <p:nvSpPr>
          <p:cNvPr id="4506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lvl1pPr>
          </a:lstStyle>
          <a:p>
            <a:pPr defTabSz="914400" fontAlgn="base">
              <a:spcAft>
                <a:spcPct val="0"/>
              </a:spcAft>
            </a:pPr>
            <a:fld id="{C1FB1BA9-448A-466D-888E-000648E11133}" type="slidenum">
              <a:rPr lang="en-US" altLang="en-US" smtClean="0">
                <a:solidFill>
                  <a:srgbClr val="000000"/>
                </a:solidFill>
              </a:rPr>
              <a:pPr defTabSz="914400" fontAlgn="base">
                <a:spcAft>
                  <a:spcPct val="0"/>
                </a:spcAft>
              </a:pPr>
              <a:t>‹#›</a:t>
            </a:fld>
            <a:endParaRPr lang="en-US" altLang="en-US">
              <a:solidFill>
                <a:srgbClr val="000000"/>
              </a:solidFill>
            </a:endParaRPr>
          </a:p>
        </p:txBody>
      </p:sp>
    </p:spTree>
    <p:extLst>
      <p:ext uri="{BB962C8B-B14F-4D97-AF65-F5344CB8AC3E}">
        <p14:creationId xmlns:p14="http://schemas.microsoft.com/office/powerpoint/2010/main" val="4250410551"/>
      </p:ext>
    </p:extLst>
  </p:cSld>
  <p:clrMap bg1="lt1" tx1="dk1" bg2="lt2" tx2="dk2" accent1="accent1" accent2="accent2" accent3="accent3" accent4="accent4" accent5="accent5" accent6="accent6" hlink="hlink" folHlink="folHlink"/>
  <p:sldLayoutIdLst>
    <p:sldLayoutId id="2147485167" r:id="rId1"/>
    <p:sldLayoutId id="2147485168" r:id="rId2"/>
    <p:sldLayoutId id="2147485169" r:id="rId3"/>
    <p:sldLayoutId id="2147485170" r:id="rId4"/>
    <p:sldLayoutId id="2147485171" r:id="rId5"/>
    <p:sldLayoutId id="2147485172" r:id="rId6"/>
    <p:sldLayoutId id="2147485173" r:id="rId7"/>
    <p:sldLayoutId id="2147485174" r:id="rId8"/>
    <p:sldLayoutId id="2147485175" r:id="rId9"/>
    <p:sldLayoutId id="2147485176" r:id="rId10"/>
    <p:sldLayoutId id="2147485177" r:id="rId11"/>
    <p:sldLayoutId id="2147485178" r:id="rId12"/>
    <p:sldLayoutId id="2147485325" r:id="rId13"/>
    <p:sldLayoutId id="2147485326" r:id="rId14"/>
    <p:sldLayoutId id="2147485327" r:id="rId15"/>
    <p:sldLayoutId id="2147485328" r:id="rId16"/>
    <p:sldLayoutId id="2147485329" r:id="rId17"/>
    <p:sldLayoutId id="2147485330" r:id="rId18"/>
    <p:sldLayoutId id="2147485334" r:id="rId19"/>
    <p:sldLayoutId id="2147485335" r:id="rId20"/>
    <p:sldLayoutId id="2147485336" r:id="rId21"/>
    <p:sldLayoutId id="2147485337" r:id="rId22"/>
    <p:sldLayoutId id="2147485347" r:id="rId23"/>
    <p:sldLayoutId id="2147485348" r:id="rId24"/>
    <p:sldLayoutId id="2147485349" r:id="rId25"/>
    <p:sldLayoutId id="2147485350" r:id="rId26"/>
    <p:sldLayoutId id="2147485351" r:id="rId27"/>
    <p:sldLayoutId id="2147485352" r:id="rId28"/>
    <p:sldLayoutId id="2147485353" r:id="rId29"/>
    <p:sldLayoutId id="2147485354" r:id="rId30"/>
    <p:sldLayoutId id="2147485381" r:id="rId31"/>
    <p:sldLayoutId id="2147485382" r:id="rId32"/>
    <p:sldLayoutId id="2147485383" r:id="rId33"/>
    <p:sldLayoutId id="2147485384" r:id="rId34"/>
    <p:sldLayoutId id="2147485385" r:id="rId35"/>
    <p:sldLayoutId id="2147485386" r:id="rId36"/>
    <p:sldLayoutId id="2147485388" r:id="rId37"/>
    <p:sldLayoutId id="2147485389" r:id="rId38"/>
    <p:sldLayoutId id="2147485397" r:id="rId39"/>
    <p:sldLayoutId id="2147485399" r:id="rId40"/>
    <p:sldLayoutId id="2147485400" r:id="rId41"/>
    <p:sldLayoutId id="2147485401" r:id="rId42"/>
    <p:sldLayoutId id="2147485465" r:id="rId43"/>
    <p:sldLayoutId id="2147485482" r:id="rId44"/>
    <p:sldLayoutId id="2147485509" r:id="rId45"/>
    <p:sldLayoutId id="2147485510" r:id="rId46"/>
    <p:sldLayoutId id="2147485514" r:id="rId47"/>
    <p:sldLayoutId id="2147485517" r:id="rId48"/>
    <p:sldLayoutId id="2147485520" r:id="rId49"/>
    <p:sldLayoutId id="2147485538" r:id="rId50"/>
    <p:sldLayoutId id="2147485539" r:id="rId51"/>
    <p:sldLayoutId id="2147485540" r:id="rId52"/>
    <p:sldLayoutId id="2147485541" r:id="rId53"/>
    <p:sldLayoutId id="2147485542" r:id="rId54"/>
    <p:sldLayoutId id="2147485642" r:id="rId55"/>
    <p:sldLayoutId id="2147485669" r:id="rId56"/>
    <p:sldLayoutId id="2147485677" r:id="rId57"/>
    <p:sldLayoutId id="2147485684" r:id="rId58"/>
    <p:sldLayoutId id="2147485752" r:id="rId59"/>
    <p:sldLayoutId id="2147485769" r:id="rId60"/>
    <p:sldLayoutId id="2147485796" r:id="rId61"/>
    <p:sldLayoutId id="2147485804" r:id="rId62"/>
    <p:sldLayoutId id="2147485806" r:id="rId63"/>
    <p:sldLayoutId id="2147485807" r:id="rId64"/>
    <p:sldLayoutId id="2147485808" r:id="rId65"/>
    <p:sldLayoutId id="2147485809" r:id="rId66"/>
    <p:sldLayoutId id="2147485810" r:id="rId67"/>
    <p:sldLayoutId id="2147485811" r:id="rId68"/>
    <p:sldLayoutId id="2147485812" r:id="rId69"/>
    <p:sldLayoutId id="2147485839" r:id="rId70"/>
    <p:sldLayoutId id="2147485840" r:id="rId71"/>
    <p:sldLayoutId id="2147485846" r:id="rId72"/>
    <p:sldLayoutId id="2147485848" r:id="rId73"/>
    <p:sldLayoutId id="2147485852" r:id="rId74"/>
    <p:sldLayoutId id="2147485857" r:id="rId75"/>
  </p:sldLayoutIdLst>
  <p:transition>
    <p:randomBar dir="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506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latin typeface="Arial" charset="0"/>
              </a:defRPr>
            </a:lvl1pPr>
          </a:lstStyle>
          <a:p>
            <a:pPr defTabSz="914400" fontAlgn="base">
              <a:spcAft>
                <a:spcPct val="0"/>
              </a:spcAft>
              <a:defRPr/>
            </a:pPr>
            <a:endParaRPr lang="en-US">
              <a:solidFill>
                <a:srgbClr val="000000"/>
              </a:solidFill>
            </a:endParaRPr>
          </a:p>
        </p:txBody>
      </p:sp>
      <p:sp>
        <p:nvSpPr>
          <p:cNvPr id="4506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Arial" charset="0"/>
              </a:defRPr>
            </a:lvl1pPr>
          </a:lstStyle>
          <a:p>
            <a:pPr defTabSz="914400" fontAlgn="base">
              <a:spcAft>
                <a:spcPct val="0"/>
              </a:spcAft>
              <a:defRPr/>
            </a:pPr>
            <a:endParaRPr lang="en-US">
              <a:solidFill>
                <a:srgbClr val="000000"/>
              </a:solidFill>
            </a:endParaRPr>
          </a:p>
        </p:txBody>
      </p:sp>
      <p:sp>
        <p:nvSpPr>
          <p:cNvPr id="4506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lvl1pPr>
          </a:lstStyle>
          <a:p>
            <a:pPr defTabSz="914400" fontAlgn="base">
              <a:spcAft>
                <a:spcPct val="0"/>
              </a:spcAft>
            </a:pPr>
            <a:fld id="{C1FB1BA9-448A-466D-888E-000648E11133}" type="slidenum">
              <a:rPr lang="en-US" altLang="en-US" smtClean="0">
                <a:solidFill>
                  <a:srgbClr val="000000"/>
                </a:solidFill>
              </a:rPr>
              <a:pPr defTabSz="914400" fontAlgn="base">
                <a:spcAft>
                  <a:spcPct val="0"/>
                </a:spcAft>
              </a:pPr>
              <a:t>‹#›</a:t>
            </a:fld>
            <a:endParaRPr lang="en-US" altLang="en-US">
              <a:solidFill>
                <a:srgbClr val="000000"/>
              </a:solidFill>
            </a:endParaRPr>
          </a:p>
        </p:txBody>
      </p:sp>
    </p:spTree>
    <p:extLst>
      <p:ext uri="{BB962C8B-B14F-4D97-AF65-F5344CB8AC3E}">
        <p14:creationId xmlns:p14="http://schemas.microsoft.com/office/powerpoint/2010/main" val="2014752842"/>
      </p:ext>
    </p:extLst>
  </p:cSld>
  <p:clrMap bg1="lt1" tx1="dk1" bg2="lt2" tx2="dk2" accent1="accent1" accent2="accent2" accent3="accent3" accent4="accent4" accent5="accent5" accent6="accent6" hlink="hlink" folHlink="folHlink"/>
  <p:sldLayoutIdLst>
    <p:sldLayoutId id="2147485180" r:id="rId1"/>
    <p:sldLayoutId id="2147485181" r:id="rId2"/>
    <p:sldLayoutId id="2147485182" r:id="rId3"/>
    <p:sldLayoutId id="2147485183" r:id="rId4"/>
    <p:sldLayoutId id="2147485184" r:id="rId5"/>
    <p:sldLayoutId id="2147485185" r:id="rId6"/>
    <p:sldLayoutId id="2147485186" r:id="rId7"/>
    <p:sldLayoutId id="2147485187" r:id="rId8"/>
    <p:sldLayoutId id="2147485188" r:id="rId9"/>
    <p:sldLayoutId id="2147485189" r:id="rId10"/>
    <p:sldLayoutId id="2147485190" r:id="rId11"/>
    <p:sldLayoutId id="2147485191" r:id="rId12"/>
  </p:sldLayoutIdLst>
  <p:transition>
    <p:randomBar dir="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4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latin typeface="Arial" charset="0"/>
              </a:defRPr>
            </a:lvl1pPr>
          </a:lstStyle>
          <a:p>
            <a:pPr defTabSz="914400" fontAlgn="base">
              <a:spcAft>
                <a:spcPct val="0"/>
              </a:spcAft>
              <a:defRPr/>
            </a:pPr>
            <a:endParaRPr lang="en-US">
              <a:solidFill>
                <a:srgbClr val="000000"/>
              </a:solidFill>
            </a:endParaRPr>
          </a:p>
        </p:txBody>
      </p:sp>
      <p:sp>
        <p:nvSpPr>
          <p:cNvPr id="1034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Arial" charset="0"/>
              </a:defRPr>
            </a:lvl1pPr>
          </a:lstStyle>
          <a:p>
            <a:pPr defTabSz="914400" fontAlgn="base">
              <a:spcAft>
                <a:spcPct val="0"/>
              </a:spcAft>
              <a:defRPr/>
            </a:pPr>
            <a:endParaRPr lang="en-US">
              <a:solidFill>
                <a:srgbClr val="000000"/>
              </a:solidFill>
            </a:endParaRPr>
          </a:p>
        </p:txBody>
      </p:sp>
      <p:sp>
        <p:nvSpPr>
          <p:cNvPr id="1034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lvl1pPr>
          </a:lstStyle>
          <a:p>
            <a:pPr defTabSz="914400" fontAlgn="base">
              <a:spcAft>
                <a:spcPct val="0"/>
              </a:spcAft>
            </a:pPr>
            <a:fld id="{8CC87C5C-DF27-4E85-AA13-FBCFFB68BA7B}" type="slidenum">
              <a:rPr lang="en-US" altLang="en-US" smtClean="0">
                <a:solidFill>
                  <a:srgbClr val="000000"/>
                </a:solidFill>
              </a:rPr>
              <a:pPr defTabSz="914400" fontAlgn="base">
                <a:spcAft>
                  <a:spcPct val="0"/>
                </a:spcAft>
              </a:pPr>
              <a:t>‹#›</a:t>
            </a:fld>
            <a:endParaRPr lang="en-US" altLang="en-US">
              <a:solidFill>
                <a:srgbClr val="000000"/>
              </a:solidFill>
            </a:endParaRPr>
          </a:p>
        </p:txBody>
      </p:sp>
    </p:spTree>
    <p:extLst>
      <p:ext uri="{BB962C8B-B14F-4D97-AF65-F5344CB8AC3E}">
        <p14:creationId xmlns:p14="http://schemas.microsoft.com/office/powerpoint/2010/main" val="1279046510"/>
      </p:ext>
    </p:extLst>
  </p:cSld>
  <p:clrMap bg1="lt1" tx1="dk1" bg2="lt2" tx2="dk2" accent1="accent1" accent2="accent2" accent3="accent3" accent4="accent4" accent5="accent5" accent6="accent6" hlink="hlink" folHlink="folHlink"/>
  <p:sldLayoutIdLst>
    <p:sldLayoutId id="2147485193" r:id="rId1"/>
    <p:sldLayoutId id="2147485194" r:id="rId2"/>
    <p:sldLayoutId id="2147485195" r:id="rId3"/>
    <p:sldLayoutId id="2147485196" r:id="rId4"/>
    <p:sldLayoutId id="2147485197" r:id="rId5"/>
    <p:sldLayoutId id="2147485198" r:id="rId6"/>
    <p:sldLayoutId id="2147485199" r:id="rId7"/>
    <p:sldLayoutId id="2147485200" r:id="rId8"/>
    <p:sldLayoutId id="2147485201" r:id="rId9"/>
    <p:sldLayoutId id="2147485202" r:id="rId10"/>
    <p:sldLayoutId id="2147485203" r:id="rId11"/>
  </p:sldLayoutIdLst>
  <p:transition>
    <p:randomBar dir="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eaLnBrk="0" fontAlgn="base" hangingPunct="0">
              <a:spcBef>
                <a:spcPct val="0"/>
              </a:spcBef>
              <a:spcAft>
                <a:spcPct val="0"/>
              </a:spcAft>
              <a:defRPr/>
            </a:pPr>
            <a:fld id="{E7818001-40C6-4E3C-8892-16BB7F29B2D8}" type="datetimeFigureOut">
              <a:rPr lang="en-US">
                <a:solidFill>
                  <a:prstClr val="black">
                    <a:tint val="75000"/>
                  </a:prstClr>
                </a:solidFill>
                <a:latin typeface="Arial" panose="020B0604020202020204" pitchFamily="34" charset="0"/>
                <a:cs typeface="Arial" panose="020B0604020202020204" pitchFamily="34" charset="0"/>
                <a:sym typeface="Arial" panose="020B0604020202020204" pitchFamily="34" charset="0"/>
              </a:rPr>
              <a:pPr defTabSz="914400" eaLnBrk="0" fontAlgn="base" hangingPunct="0">
                <a:spcBef>
                  <a:spcPct val="0"/>
                </a:spcBef>
                <a:spcAft>
                  <a:spcPct val="0"/>
                </a:spcAft>
                <a:defRPr/>
              </a:pPr>
              <a:t>29/6/2024</a:t>
            </a:fld>
            <a:endParaRPr lang="en-US" dirty="0">
              <a:solidFill>
                <a:prstClr val="black">
                  <a:tint val="75000"/>
                </a:prstClr>
              </a:solidFill>
              <a:latin typeface="Arial" panose="020B0604020202020204" pitchFamily="34" charset="0"/>
              <a:cs typeface="Arial" panose="020B0604020202020204" pitchFamily="34" charset="0"/>
              <a:sym typeface="Arial" panose="020B0604020202020204" pitchFamily="34" charset="0"/>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eaLnBrk="0" fontAlgn="base" hangingPunct="0">
              <a:spcBef>
                <a:spcPct val="0"/>
              </a:spcBef>
              <a:spcAft>
                <a:spcPct val="0"/>
              </a:spcAft>
              <a:defRPr/>
            </a:pPr>
            <a:endParaRPr lang="en-US">
              <a:solidFill>
                <a:prstClr val="black">
                  <a:tint val="75000"/>
                </a:prstClr>
              </a:solidFill>
              <a:latin typeface="Arial" panose="020B0604020202020204" pitchFamily="34" charset="0"/>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eaLnBrk="0" fontAlgn="base" hangingPunct="0">
              <a:spcBef>
                <a:spcPct val="0"/>
              </a:spcBef>
              <a:spcAft>
                <a:spcPct val="0"/>
              </a:spcAft>
              <a:defRPr/>
            </a:pPr>
            <a:fld id="{960DF85A-AC8F-4FEE-986A-13530181BFAD}" type="slidenum">
              <a:rPr lang="en-US">
                <a:solidFill>
                  <a:prstClr val="black">
                    <a:tint val="75000"/>
                  </a:prstClr>
                </a:solidFill>
                <a:latin typeface="Arial" panose="020B0604020202020204" pitchFamily="34" charset="0"/>
                <a:cs typeface="Arial" panose="020B0604020202020204" pitchFamily="34" charset="0"/>
                <a:sym typeface="Arial" panose="020B0604020202020204" pitchFamily="34" charset="0"/>
              </a:rPr>
              <a:pPr defTabSz="914400" eaLnBrk="0" fontAlgn="base" hangingPunct="0">
                <a:spcBef>
                  <a:spcPct val="0"/>
                </a:spcBef>
                <a:spcAft>
                  <a:spcPct val="0"/>
                </a:spcAft>
                <a:defRPr/>
              </a:pPr>
              <a:t>‹#›</a:t>
            </a:fld>
            <a:endParaRPr lang="en-US" dirty="0">
              <a:solidFill>
                <a:prstClr val="black">
                  <a:tint val="75000"/>
                </a:prstClr>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832537827"/>
      </p:ext>
    </p:extLst>
  </p:cSld>
  <p:clrMap bg1="lt1" tx1="dk1" bg2="lt2" tx2="dk2" accent1="accent1" accent2="accent2" accent3="accent3" accent4="accent4" accent5="accent5" accent6="accent6" hlink="hlink" folHlink="folHlink"/>
  <p:sldLayoutIdLst>
    <p:sldLayoutId id="2147485898" r:id="rId1"/>
    <p:sldLayoutId id="2147485899" r:id="rId2"/>
    <p:sldLayoutId id="2147485900" r:id="rId3"/>
    <p:sldLayoutId id="2147485901" r:id="rId4"/>
    <p:sldLayoutId id="2147485902" r:id="rId5"/>
    <p:sldLayoutId id="2147485903" r:id="rId6"/>
    <p:sldLayoutId id="2147485904" r:id="rId7"/>
    <p:sldLayoutId id="2147485905" r:id="rId8"/>
    <p:sldLayoutId id="2147485906" r:id="rId9"/>
    <p:sldLayoutId id="2147485907" r:id="rId10"/>
    <p:sldLayoutId id="2147485908" r:id="rId11"/>
    <p:sldLayoutId id="2147485909" r:id="rId12"/>
    <p:sldLayoutId id="2147485910" r:id="rId13"/>
    <p:sldLayoutId id="2147485911" r:id="rId14"/>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eaLnBrk="0" fontAlgn="base" hangingPunct="0">
              <a:spcBef>
                <a:spcPct val="0"/>
              </a:spcBef>
              <a:spcAft>
                <a:spcPct val="0"/>
              </a:spcAft>
              <a:defRPr/>
            </a:pPr>
            <a:fld id="{E7818001-40C6-4E3C-8892-16BB7F29B2D8}" type="datetimeFigureOut">
              <a:rPr lang="en-US">
                <a:solidFill>
                  <a:prstClr val="black">
                    <a:tint val="75000"/>
                  </a:prstClr>
                </a:solidFill>
                <a:latin typeface="Arial" panose="020B0604020202020204" pitchFamily="34" charset="0"/>
                <a:cs typeface="Arial" panose="020B0604020202020204" pitchFamily="34" charset="0"/>
                <a:sym typeface="Arial" panose="020B0604020202020204" pitchFamily="34" charset="0"/>
              </a:rPr>
              <a:pPr defTabSz="914400" eaLnBrk="0" fontAlgn="base" hangingPunct="0">
                <a:spcBef>
                  <a:spcPct val="0"/>
                </a:spcBef>
                <a:spcAft>
                  <a:spcPct val="0"/>
                </a:spcAft>
                <a:defRPr/>
              </a:pPr>
              <a:t>29/6/2024</a:t>
            </a:fld>
            <a:endParaRPr lang="en-US" dirty="0">
              <a:solidFill>
                <a:prstClr val="black">
                  <a:tint val="75000"/>
                </a:prstClr>
              </a:solidFill>
              <a:latin typeface="Arial" panose="020B0604020202020204" pitchFamily="34" charset="0"/>
              <a:cs typeface="Arial" panose="020B0604020202020204" pitchFamily="34" charset="0"/>
              <a:sym typeface="Arial" panose="020B0604020202020204" pitchFamily="34" charset="0"/>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eaLnBrk="0" fontAlgn="base" hangingPunct="0">
              <a:spcBef>
                <a:spcPct val="0"/>
              </a:spcBef>
              <a:spcAft>
                <a:spcPct val="0"/>
              </a:spcAft>
              <a:defRPr/>
            </a:pPr>
            <a:endParaRPr lang="en-US">
              <a:solidFill>
                <a:prstClr val="black">
                  <a:tint val="75000"/>
                </a:prstClr>
              </a:solidFill>
              <a:latin typeface="Arial" panose="020B0604020202020204" pitchFamily="34" charset="0"/>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eaLnBrk="0" fontAlgn="base" hangingPunct="0">
              <a:spcBef>
                <a:spcPct val="0"/>
              </a:spcBef>
              <a:spcAft>
                <a:spcPct val="0"/>
              </a:spcAft>
              <a:defRPr/>
            </a:pPr>
            <a:fld id="{960DF85A-AC8F-4FEE-986A-13530181BFAD}" type="slidenum">
              <a:rPr lang="en-US">
                <a:solidFill>
                  <a:prstClr val="black">
                    <a:tint val="75000"/>
                  </a:prstClr>
                </a:solidFill>
                <a:latin typeface="Arial" panose="020B0604020202020204" pitchFamily="34" charset="0"/>
                <a:cs typeface="Arial" panose="020B0604020202020204" pitchFamily="34" charset="0"/>
                <a:sym typeface="Arial" panose="020B0604020202020204" pitchFamily="34" charset="0"/>
              </a:rPr>
              <a:pPr defTabSz="914400" eaLnBrk="0" fontAlgn="base" hangingPunct="0">
                <a:spcBef>
                  <a:spcPct val="0"/>
                </a:spcBef>
                <a:spcAft>
                  <a:spcPct val="0"/>
                </a:spcAft>
                <a:defRPr/>
              </a:pPr>
              <a:t>‹#›</a:t>
            </a:fld>
            <a:endParaRPr lang="en-US" dirty="0">
              <a:solidFill>
                <a:prstClr val="black">
                  <a:tint val="75000"/>
                </a:prstClr>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382850861"/>
      </p:ext>
    </p:extLst>
  </p:cSld>
  <p:clrMap bg1="lt1" tx1="dk1" bg2="lt2" tx2="dk2" accent1="accent1" accent2="accent2" accent3="accent3" accent4="accent4" accent5="accent5" accent6="accent6" hlink="hlink" folHlink="folHlink"/>
  <p:sldLayoutIdLst>
    <p:sldLayoutId id="2147485913" r:id="rId1"/>
    <p:sldLayoutId id="2147485914" r:id="rId2"/>
    <p:sldLayoutId id="2147485915" r:id="rId3"/>
    <p:sldLayoutId id="2147485916" r:id="rId4"/>
    <p:sldLayoutId id="2147485917" r:id="rId5"/>
    <p:sldLayoutId id="2147485918" r:id="rId6"/>
    <p:sldLayoutId id="2147485919" r:id="rId7"/>
    <p:sldLayoutId id="2147485920" r:id="rId8"/>
    <p:sldLayoutId id="2147485921" r:id="rId9"/>
    <p:sldLayoutId id="2147485922" r:id="rId10"/>
    <p:sldLayoutId id="2147485923" r:id="rId11"/>
    <p:sldLayoutId id="2147485924" r:id="rId12"/>
    <p:sldLayoutId id="2147485925" r:id="rId13"/>
    <p:sldLayoutId id="2147485926" r:id="rId14"/>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7BDA5BF7-746A-46A7-8A4F-BF321E9F34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BZ"/>
          </a:p>
        </p:txBody>
      </p:sp>
      <p:sp>
        <p:nvSpPr>
          <p:cNvPr id="3" name="Chỗ dành sẵn cho Văn bản 2">
            <a:extLst>
              <a:ext uri="{FF2B5EF4-FFF2-40B4-BE49-F238E27FC236}">
                <a16:creationId xmlns:a16="http://schemas.microsoft.com/office/drawing/2014/main" id="{79E06054-A164-463E-A224-5F346F0F6C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Chỉnh sửa kiểu văn bản của Bản cái</a:t>
            </a:r>
          </a:p>
          <a:p>
            <a:pPr lvl="1"/>
            <a:r>
              <a:rPr lang="vi-VN"/>
              <a:t>Mức hai</a:t>
            </a:r>
          </a:p>
          <a:p>
            <a:pPr lvl="2"/>
            <a:r>
              <a:rPr lang="vi-VN"/>
              <a:t>Mức ba</a:t>
            </a:r>
          </a:p>
          <a:p>
            <a:pPr lvl="3"/>
            <a:r>
              <a:rPr lang="vi-VN"/>
              <a:t>Mức bốn</a:t>
            </a:r>
          </a:p>
          <a:p>
            <a:pPr lvl="4"/>
            <a:r>
              <a:rPr lang="vi-VN"/>
              <a:t>Mức năm</a:t>
            </a:r>
            <a:endParaRPr lang="en-BZ"/>
          </a:p>
        </p:txBody>
      </p:sp>
      <p:sp>
        <p:nvSpPr>
          <p:cNvPr id="4" name="Chỗ dành sẵn cho Ngày tháng 3">
            <a:extLst>
              <a:ext uri="{FF2B5EF4-FFF2-40B4-BE49-F238E27FC236}">
                <a16:creationId xmlns:a16="http://schemas.microsoft.com/office/drawing/2014/main" id="{42D0A7CC-05A7-4632-9FA4-58C1DC279C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107C782-D80A-4515-A20C-CD80DACBD0AE}" type="datetimeFigureOut">
              <a:rPr lang="en-BZ" smtClean="0">
                <a:solidFill>
                  <a:prstClr val="black">
                    <a:tint val="75000"/>
                  </a:prstClr>
                </a:solidFill>
              </a:rPr>
              <a:pPr defTabSz="914400"/>
              <a:t>29/06/2024</a:t>
            </a:fld>
            <a:endParaRPr lang="en-BZ">
              <a:solidFill>
                <a:prstClr val="black">
                  <a:tint val="75000"/>
                </a:prstClr>
              </a:solidFill>
            </a:endParaRPr>
          </a:p>
        </p:txBody>
      </p:sp>
      <p:sp>
        <p:nvSpPr>
          <p:cNvPr id="5" name="Chỗ dành sẵn cho Chân trang 4">
            <a:extLst>
              <a:ext uri="{FF2B5EF4-FFF2-40B4-BE49-F238E27FC236}">
                <a16:creationId xmlns:a16="http://schemas.microsoft.com/office/drawing/2014/main" id="{7F80F4D0-1E9D-4A9B-992C-E352E0CC9F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BZ">
              <a:solidFill>
                <a:prstClr val="black">
                  <a:tint val="75000"/>
                </a:prstClr>
              </a:solidFill>
            </a:endParaRPr>
          </a:p>
        </p:txBody>
      </p:sp>
      <p:sp>
        <p:nvSpPr>
          <p:cNvPr id="6" name="Chỗ dành sẵn cho Số hiệu Bản chiếu 5">
            <a:extLst>
              <a:ext uri="{FF2B5EF4-FFF2-40B4-BE49-F238E27FC236}">
                <a16:creationId xmlns:a16="http://schemas.microsoft.com/office/drawing/2014/main" id="{C475091F-53C7-44B5-8105-D3810EA5AB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EBF405D9-9F15-43C7-B285-3395148FB8D8}" type="slidenum">
              <a:rPr lang="en-BZ" smtClean="0">
                <a:solidFill>
                  <a:prstClr val="black">
                    <a:tint val="75000"/>
                  </a:prstClr>
                </a:solidFill>
              </a:rPr>
              <a:pPr defTabSz="914400"/>
              <a:t>‹#›</a:t>
            </a:fld>
            <a:endParaRPr lang="en-BZ">
              <a:solidFill>
                <a:prstClr val="black">
                  <a:tint val="75000"/>
                </a:prstClr>
              </a:solidFill>
            </a:endParaRPr>
          </a:p>
        </p:txBody>
      </p:sp>
    </p:spTree>
    <p:extLst>
      <p:ext uri="{BB962C8B-B14F-4D97-AF65-F5344CB8AC3E}">
        <p14:creationId xmlns:p14="http://schemas.microsoft.com/office/powerpoint/2010/main" val="1436299032"/>
      </p:ext>
    </p:extLst>
  </p:cSld>
  <p:clrMap bg1="lt1" tx1="dk1" bg2="lt2" tx2="dk2" accent1="accent1" accent2="accent2" accent3="accent3" accent4="accent4" accent5="accent5" accent6="accent6" hlink="hlink" folHlink="folHlink"/>
  <p:sldLayoutIdLst>
    <p:sldLayoutId id="2147485940" r:id="rId1"/>
    <p:sldLayoutId id="2147485941" r:id="rId2"/>
    <p:sldLayoutId id="2147485942" r:id="rId3"/>
    <p:sldLayoutId id="2147485943" r:id="rId4"/>
    <p:sldLayoutId id="2147485944" r:id="rId5"/>
    <p:sldLayoutId id="2147485945" r:id="rId6"/>
    <p:sldLayoutId id="2147485946" r:id="rId7"/>
    <p:sldLayoutId id="2147485947" r:id="rId8"/>
    <p:sldLayoutId id="2147485948" r:id="rId9"/>
    <p:sldLayoutId id="2147485949" r:id="rId10"/>
    <p:sldLayoutId id="214748595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8.xml"/><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2.png"/><Relationship Id="rId1" Type="http://schemas.openxmlformats.org/officeDocument/2006/relationships/slideLayout" Target="../slideLayouts/slideLayout88.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2.png"/><Relationship Id="rId1" Type="http://schemas.openxmlformats.org/officeDocument/2006/relationships/slideLayout" Target="../slideLayouts/slideLayout88.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88.xml"/></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3.png"/><Relationship Id="rId2" Type="http://schemas.openxmlformats.org/officeDocument/2006/relationships/notesSlide" Target="../notesSlides/notesSlide2.xml"/><Relationship Id="rId1" Type="http://schemas.openxmlformats.org/officeDocument/2006/relationships/slideLayout" Target="../slideLayouts/slideLayout177.xml"/><Relationship Id="rId6" Type="http://schemas.openxmlformats.org/officeDocument/2006/relationships/image" Target="../media/image45.jpeg"/><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slideLayout" Target="../slideLayouts/slideLayout17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77.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png"/><Relationship Id="rId1" Type="http://schemas.openxmlformats.org/officeDocument/2006/relationships/slideLayout" Target="../slideLayouts/slideLayout176.xml"/><Relationship Id="rId6" Type="http://schemas.openxmlformats.org/officeDocument/2006/relationships/image" Target="../media/image17.png"/><Relationship Id="rId5" Type="http://schemas.openxmlformats.org/officeDocument/2006/relationships/image" Target="../media/image19.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177.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jpeg"/><Relationship Id="rId10" Type="http://schemas.openxmlformats.org/officeDocument/2006/relationships/image" Target="../media/image27.png"/><Relationship Id="rId4" Type="http://schemas.openxmlformats.org/officeDocument/2006/relationships/image" Target="../media/image21.jpeg"/><Relationship Id="rId9" Type="http://schemas.openxmlformats.org/officeDocument/2006/relationships/image" Target="../media/image26.png"/></Relationships>
</file>

<file path=ppt/slides/_rels/slide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89.xml"/></Relationships>
</file>

<file path=ppt/slides/_rels/slide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75.xml"/></Relationships>
</file>

<file path=ppt/slides/_rels/slide6.xml.rels><?xml version="1.0" encoding="UTF-8" standalone="yes"?>
<Relationships xmlns="http://schemas.openxmlformats.org/package/2006/relationships"><Relationship Id="rId8" Type="http://schemas.openxmlformats.org/officeDocument/2006/relationships/image" Target="../media/image33.gi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2.jpg"/><Relationship Id="rId1" Type="http://schemas.openxmlformats.org/officeDocument/2006/relationships/slideLayout" Target="../slideLayouts/slideLayout303.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5.gif"/><Relationship Id="rId4" Type="http://schemas.openxmlformats.org/officeDocument/2006/relationships/diagramLayout" Target="../diagrams/layout1.xml"/><Relationship Id="rId9" Type="http://schemas.openxmlformats.org/officeDocument/2006/relationships/image" Target="../media/image34.png"/></Relationships>
</file>

<file path=ppt/slides/_rels/slide7.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39.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38.png"/><Relationship Id="rId5" Type="http://schemas.openxmlformats.org/officeDocument/2006/relationships/image" Target="../media/image37.jpeg"/><Relationship Id="rId4" Type="http://schemas.openxmlformats.org/officeDocument/2006/relationships/image" Target="../media/image31.jpe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88.xml"/><Relationship Id="rId1" Type="http://schemas.openxmlformats.org/officeDocument/2006/relationships/tags" Target="../tags/tag3.xml"/><Relationship Id="rId6" Type="http://schemas.openxmlformats.org/officeDocument/2006/relationships/image" Target="../media/image31.jpeg"/><Relationship Id="rId5" Type="http://schemas.openxmlformats.org/officeDocument/2006/relationships/image" Target="../media/image41.png"/><Relationship Id="rId4" Type="http://schemas.openxmlformats.org/officeDocument/2006/relationships/image" Target="../media/image40.png"/></Relationships>
</file>

<file path=ppt/slides/_rels/slide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8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08147" y="-28997"/>
            <a:ext cx="6046848" cy="707886"/>
          </a:xfrm>
          <a:prstGeom prst="rect">
            <a:avLst/>
          </a:prstGeom>
        </p:spPr>
        <p:txBody>
          <a:bodyPr wrap="none">
            <a:spAutoFit/>
          </a:bodyPr>
          <a:lstStyle/>
          <a:p>
            <a:pPr defTabSz="914400"/>
            <a:r>
              <a:rPr lang="en-US" sz="4000" b="1" dirty="0">
                <a:ln>
                  <a:solidFill>
                    <a:srgbClr val="FF0000"/>
                  </a:solidFill>
                </a:ln>
                <a:solidFill>
                  <a:srgbClr val="FFFF00"/>
                </a:solidFill>
                <a:latin typeface="Times New Roman" pitchFamily="18" charset="0"/>
                <a:ea typeface="Tahoma" panose="020B0604030504040204" pitchFamily="34" charset="0"/>
                <a:cs typeface="Times New Roman" pitchFamily="18" charset="0"/>
              </a:rPr>
              <a:t>TRÒ CHƠI GIẢI Ô CHỮ</a:t>
            </a:r>
            <a:endParaRPr lang="vi-VN" sz="4000" b="1" dirty="0">
              <a:ln>
                <a:solidFill>
                  <a:srgbClr val="FF0000"/>
                </a:solidFill>
              </a:ln>
              <a:solidFill>
                <a:srgbClr val="FFFF00"/>
              </a:solidFill>
              <a:latin typeface="Times New Roman" pitchFamily="18" charset="0"/>
              <a:ea typeface="Tahoma" panose="020B0604030504040204" pitchFamily="34" charset="0"/>
              <a:cs typeface="Times New Roman" pitchFamily="18" charset="0"/>
            </a:endParaRPr>
          </a:p>
        </p:txBody>
      </p:sp>
      <p:pic>
        <p:nvPicPr>
          <p:cNvPr id="8" name="图片 8" descr="6fc417983c9675ce1b60e983870aeb8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3565" y="-57060"/>
            <a:ext cx="1685744" cy="1352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77544" y="3678210"/>
            <a:ext cx="1182947" cy="1351759"/>
          </a:xfrm>
          <a:prstGeom prst="rect">
            <a:avLst/>
          </a:prstGeom>
        </p:spPr>
      </p:pic>
      <p:pic>
        <p:nvPicPr>
          <p:cNvPr id="10"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27532" y="1184305"/>
            <a:ext cx="1316277" cy="1220680"/>
          </a:xfrm>
          <a:prstGeom prst="rect">
            <a:avLst/>
          </a:prstGeom>
        </p:spPr>
      </p:pic>
      <p:graphicFrame>
        <p:nvGraphicFramePr>
          <p:cNvPr id="18" name="Table 17"/>
          <p:cNvGraphicFramePr>
            <a:graphicFrameLocks noGrp="1"/>
          </p:cNvGraphicFramePr>
          <p:nvPr>
            <p:extLst>
              <p:ext uri="{D42A27DB-BD31-4B8C-83A1-F6EECF244321}">
                <p14:modId xmlns:p14="http://schemas.microsoft.com/office/powerpoint/2010/main" val="4280904125"/>
              </p:ext>
            </p:extLst>
          </p:nvPr>
        </p:nvGraphicFramePr>
        <p:xfrm>
          <a:off x="3647666" y="1458578"/>
          <a:ext cx="4361895" cy="677071"/>
        </p:xfrm>
        <a:graphic>
          <a:graphicData uri="http://schemas.openxmlformats.org/drawingml/2006/table">
            <a:tbl>
              <a:tblPr firstRow="1" firstCol="1" lastRow="1" lastCol="1" bandRow="1" bandCol="1"/>
              <a:tblGrid>
                <a:gridCol w="624510">
                  <a:extLst>
                    <a:ext uri="{9D8B030D-6E8A-4147-A177-3AD203B41FA5}">
                      <a16:colId xmlns:a16="http://schemas.microsoft.com/office/drawing/2014/main" val="20000"/>
                    </a:ext>
                  </a:extLst>
                </a:gridCol>
                <a:gridCol w="624510">
                  <a:extLst>
                    <a:ext uri="{9D8B030D-6E8A-4147-A177-3AD203B41FA5}">
                      <a16:colId xmlns:a16="http://schemas.microsoft.com/office/drawing/2014/main" val="20001"/>
                    </a:ext>
                  </a:extLst>
                </a:gridCol>
                <a:gridCol w="624510">
                  <a:extLst>
                    <a:ext uri="{9D8B030D-6E8A-4147-A177-3AD203B41FA5}">
                      <a16:colId xmlns:a16="http://schemas.microsoft.com/office/drawing/2014/main" val="20002"/>
                    </a:ext>
                  </a:extLst>
                </a:gridCol>
                <a:gridCol w="624510">
                  <a:extLst>
                    <a:ext uri="{9D8B030D-6E8A-4147-A177-3AD203B41FA5}">
                      <a16:colId xmlns:a16="http://schemas.microsoft.com/office/drawing/2014/main" val="20003"/>
                    </a:ext>
                  </a:extLst>
                </a:gridCol>
                <a:gridCol w="624510">
                  <a:extLst>
                    <a:ext uri="{9D8B030D-6E8A-4147-A177-3AD203B41FA5}">
                      <a16:colId xmlns:a16="http://schemas.microsoft.com/office/drawing/2014/main" val="20004"/>
                    </a:ext>
                  </a:extLst>
                </a:gridCol>
                <a:gridCol w="624510">
                  <a:extLst>
                    <a:ext uri="{9D8B030D-6E8A-4147-A177-3AD203B41FA5}">
                      <a16:colId xmlns:a16="http://schemas.microsoft.com/office/drawing/2014/main" val="20005"/>
                    </a:ext>
                  </a:extLst>
                </a:gridCol>
                <a:gridCol w="614835">
                  <a:extLst>
                    <a:ext uri="{9D8B030D-6E8A-4147-A177-3AD203B41FA5}">
                      <a16:colId xmlns:a16="http://schemas.microsoft.com/office/drawing/2014/main" val="20006"/>
                    </a:ext>
                  </a:extLst>
                </a:gridCol>
              </a:tblGrid>
              <a:tr h="677071">
                <a:tc>
                  <a:txBody>
                    <a:bodyPr/>
                    <a:lstStyle/>
                    <a:p>
                      <a:pPr marL="0" marR="0" algn="just">
                        <a:lnSpc>
                          <a:spcPts val="2000"/>
                        </a:lnSpc>
                        <a:spcBef>
                          <a:spcPts val="0"/>
                        </a:spcBef>
                        <a:spcAft>
                          <a:spcPts val="0"/>
                        </a:spcAft>
                      </a:pPr>
                      <a:r>
                        <a:rPr lang="nb-NO" sz="2800" b="1" i="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ts val="2000"/>
                        </a:lnSpc>
                        <a:spcBef>
                          <a:spcPts val="0"/>
                        </a:spcBef>
                        <a:spcAft>
                          <a:spcPts val="0"/>
                        </a:spcAft>
                      </a:pPr>
                      <a:r>
                        <a:rPr lang="nb-NO" sz="2800" b="1" i="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ts val="2000"/>
                        </a:lnSpc>
                        <a:spcBef>
                          <a:spcPts val="0"/>
                        </a:spcBef>
                        <a:spcAft>
                          <a:spcPts val="0"/>
                        </a:spcAft>
                      </a:pPr>
                      <a:r>
                        <a:rPr lang="nb-NO" sz="2800" b="1" i="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ts val="2000"/>
                        </a:lnSpc>
                        <a:spcBef>
                          <a:spcPts val="0"/>
                        </a:spcBef>
                        <a:spcAft>
                          <a:spcPts val="0"/>
                        </a:spcAft>
                      </a:pPr>
                      <a:r>
                        <a:rPr lang="nb-NO" sz="2800" b="1" i="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just">
                        <a:lnSpc>
                          <a:spcPts val="2000"/>
                        </a:lnSpc>
                        <a:spcBef>
                          <a:spcPts val="0"/>
                        </a:spcBef>
                        <a:spcAft>
                          <a:spcPts val="0"/>
                        </a:spcAft>
                      </a:pPr>
                      <a:r>
                        <a:rPr lang="nb-NO" sz="2800" b="1" i="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b="1" i="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ts val="2000"/>
                        </a:lnSpc>
                        <a:spcBef>
                          <a:spcPts val="0"/>
                        </a:spcBef>
                        <a:spcAft>
                          <a:spcPts val="0"/>
                        </a:spcAft>
                      </a:pPr>
                      <a:r>
                        <a:rPr lang="nb-NO" sz="2800" b="1" i="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just">
                        <a:lnSpc>
                          <a:spcPts val="2000"/>
                        </a:lnSpc>
                        <a:spcBef>
                          <a:spcPts val="0"/>
                        </a:spcBef>
                        <a:spcAft>
                          <a:spcPts val="0"/>
                        </a:spcAft>
                      </a:pPr>
                      <a:r>
                        <a:rPr lang="nb-NO" sz="2800" b="1" i="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b="1" i="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ts val="2000"/>
                        </a:lnSpc>
                        <a:spcBef>
                          <a:spcPts val="0"/>
                        </a:spcBef>
                        <a:spcAft>
                          <a:spcPts val="0"/>
                        </a:spcAft>
                      </a:pPr>
                      <a:endParaRPr lang="en-US" sz="2800" b="1" i="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ts val="2000"/>
                        </a:lnSpc>
                        <a:spcBef>
                          <a:spcPts val="0"/>
                        </a:spcBef>
                        <a:spcAft>
                          <a:spcPts val="0"/>
                        </a:spcAft>
                      </a:pPr>
                      <a:r>
                        <a:rPr lang="nb-NO" sz="2800" b="1" i="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0"/>
                  </a:ext>
                </a:extLst>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1236980653"/>
              </p:ext>
            </p:extLst>
          </p:nvPr>
        </p:nvGraphicFramePr>
        <p:xfrm>
          <a:off x="4906400" y="2159695"/>
          <a:ext cx="3715302" cy="652091"/>
        </p:xfrm>
        <a:graphic>
          <a:graphicData uri="http://schemas.openxmlformats.org/drawingml/2006/table">
            <a:tbl>
              <a:tblPr firstRow="1" firstCol="1" lastRow="1" lastCol="1" bandRow="1" bandCol="1"/>
              <a:tblGrid>
                <a:gridCol w="619217">
                  <a:extLst>
                    <a:ext uri="{9D8B030D-6E8A-4147-A177-3AD203B41FA5}">
                      <a16:colId xmlns:a16="http://schemas.microsoft.com/office/drawing/2014/main" val="20000"/>
                    </a:ext>
                  </a:extLst>
                </a:gridCol>
                <a:gridCol w="619217">
                  <a:extLst>
                    <a:ext uri="{9D8B030D-6E8A-4147-A177-3AD203B41FA5}">
                      <a16:colId xmlns:a16="http://schemas.microsoft.com/office/drawing/2014/main" val="20001"/>
                    </a:ext>
                  </a:extLst>
                </a:gridCol>
                <a:gridCol w="619217">
                  <a:extLst>
                    <a:ext uri="{9D8B030D-6E8A-4147-A177-3AD203B41FA5}">
                      <a16:colId xmlns:a16="http://schemas.microsoft.com/office/drawing/2014/main" val="20002"/>
                    </a:ext>
                  </a:extLst>
                </a:gridCol>
                <a:gridCol w="619217">
                  <a:extLst>
                    <a:ext uri="{9D8B030D-6E8A-4147-A177-3AD203B41FA5}">
                      <a16:colId xmlns:a16="http://schemas.microsoft.com/office/drawing/2014/main" val="20003"/>
                    </a:ext>
                  </a:extLst>
                </a:gridCol>
                <a:gridCol w="619217">
                  <a:extLst>
                    <a:ext uri="{9D8B030D-6E8A-4147-A177-3AD203B41FA5}">
                      <a16:colId xmlns:a16="http://schemas.microsoft.com/office/drawing/2014/main" val="20004"/>
                    </a:ext>
                  </a:extLst>
                </a:gridCol>
                <a:gridCol w="619217">
                  <a:extLst>
                    <a:ext uri="{9D8B030D-6E8A-4147-A177-3AD203B41FA5}">
                      <a16:colId xmlns:a16="http://schemas.microsoft.com/office/drawing/2014/main" val="20005"/>
                    </a:ext>
                  </a:extLst>
                </a:gridCol>
              </a:tblGrid>
              <a:tr h="652091">
                <a:tc>
                  <a:txBody>
                    <a:bodyPr/>
                    <a:lstStyle/>
                    <a:p>
                      <a:pPr marL="0" marR="0" algn="just">
                        <a:lnSpc>
                          <a:spcPts val="2000"/>
                        </a:lnSpc>
                        <a:spcBef>
                          <a:spcPts val="0"/>
                        </a:spcBef>
                        <a:spcAft>
                          <a:spcPts val="0"/>
                        </a:spcAft>
                      </a:pPr>
                      <a:r>
                        <a:rPr lang="nb-NO" sz="2800" b="1" i="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6CC"/>
                    </a:solidFill>
                  </a:tcPr>
                </a:tc>
                <a:tc>
                  <a:txBody>
                    <a:bodyPr/>
                    <a:lstStyle/>
                    <a:p>
                      <a:pPr marL="0" marR="0" algn="just">
                        <a:lnSpc>
                          <a:spcPts val="2000"/>
                        </a:lnSpc>
                        <a:spcBef>
                          <a:spcPts val="0"/>
                        </a:spcBef>
                        <a:spcAft>
                          <a:spcPts val="0"/>
                        </a:spcAft>
                      </a:pPr>
                      <a:endParaRPr lang="nb-NO" sz="2800" b="1" i="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lnSpc>
                          <a:spcPts val="2000"/>
                        </a:lnSpc>
                        <a:spcBef>
                          <a:spcPts val="0"/>
                        </a:spcBef>
                        <a:spcAft>
                          <a:spcPts val="0"/>
                        </a:spcAft>
                      </a:pPr>
                      <a:r>
                        <a:rPr lang="nb-NO" sz="2800" b="1" i="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b="1" i="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6CC"/>
                    </a:solidFill>
                  </a:tcPr>
                </a:tc>
                <a:tc>
                  <a:txBody>
                    <a:bodyPr/>
                    <a:lstStyle/>
                    <a:p>
                      <a:pPr marL="0" marR="0" algn="just">
                        <a:lnSpc>
                          <a:spcPts val="2000"/>
                        </a:lnSpc>
                        <a:spcBef>
                          <a:spcPts val="0"/>
                        </a:spcBef>
                        <a:spcAft>
                          <a:spcPts val="0"/>
                        </a:spcAft>
                      </a:pPr>
                      <a:r>
                        <a:rPr lang="nb-NO" sz="2800" b="1" i="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just">
                        <a:lnSpc>
                          <a:spcPts val="2000"/>
                        </a:lnSpc>
                        <a:spcBef>
                          <a:spcPts val="0"/>
                        </a:spcBef>
                        <a:spcAft>
                          <a:spcPts val="0"/>
                        </a:spcAft>
                      </a:pPr>
                      <a:r>
                        <a:rPr lang="nb-NO" sz="2800" b="1" i="0" baseline="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b="1" i="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6CC"/>
                    </a:solidFill>
                  </a:tcPr>
                </a:tc>
                <a:tc>
                  <a:txBody>
                    <a:bodyPr/>
                    <a:lstStyle/>
                    <a:p>
                      <a:pPr marL="0" marR="0" algn="just">
                        <a:lnSpc>
                          <a:spcPts val="2000"/>
                        </a:lnSpc>
                        <a:spcBef>
                          <a:spcPts val="0"/>
                        </a:spcBef>
                        <a:spcAft>
                          <a:spcPts val="0"/>
                        </a:spcAft>
                      </a:pPr>
                      <a:r>
                        <a:rPr lang="nb-NO" sz="2800" b="1" i="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6CC"/>
                    </a:solidFill>
                  </a:tcPr>
                </a:tc>
                <a:tc>
                  <a:txBody>
                    <a:bodyPr/>
                    <a:lstStyle/>
                    <a:p>
                      <a:pPr marL="0" marR="0" algn="just">
                        <a:lnSpc>
                          <a:spcPts val="2000"/>
                        </a:lnSpc>
                        <a:spcBef>
                          <a:spcPts val="0"/>
                        </a:spcBef>
                        <a:spcAft>
                          <a:spcPts val="0"/>
                        </a:spcAft>
                      </a:pPr>
                      <a:r>
                        <a:rPr lang="nb-NO" sz="2800" b="1" i="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just">
                        <a:lnSpc>
                          <a:spcPts val="2000"/>
                        </a:lnSpc>
                        <a:spcBef>
                          <a:spcPts val="0"/>
                        </a:spcBef>
                        <a:spcAft>
                          <a:spcPts val="0"/>
                        </a:spcAft>
                      </a:pPr>
                      <a:r>
                        <a:rPr lang="nb-NO" sz="2800" b="1" i="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b="1" i="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6CC"/>
                    </a:solidFill>
                  </a:tcPr>
                </a:tc>
                <a:tc>
                  <a:txBody>
                    <a:bodyPr/>
                    <a:lstStyle/>
                    <a:p>
                      <a:pPr marL="0" marR="0" algn="just">
                        <a:lnSpc>
                          <a:spcPts val="2000"/>
                        </a:lnSpc>
                        <a:spcBef>
                          <a:spcPts val="0"/>
                        </a:spcBef>
                        <a:spcAft>
                          <a:spcPts val="0"/>
                        </a:spcAft>
                      </a:pPr>
                      <a:r>
                        <a:rPr lang="nb-NO" sz="2800" b="1" i="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6CC"/>
                    </a:solidFill>
                  </a:tcPr>
                </a:tc>
                <a:extLst>
                  <a:ext uri="{0D108BD9-81ED-4DB2-BD59-A6C34878D82A}">
                    <a16:rowId xmlns:a16="http://schemas.microsoft.com/office/drawing/2014/main" val="10000"/>
                  </a:ext>
                </a:extLst>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852937096"/>
              </p:ext>
            </p:extLst>
          </p:nvPr>
        </p:nvGraphicFramePr>
        <p:xfrm>
          <a:off x="4238490" y="4017360"/>
          <a:ext cx="3718782" cy="630382"/>
        </p:xfrm>
        <a:graphic>
          <a:graphicData uri="http://schemas.openxmlformats.org/drawingml/2006/table">
            <a:tbl>
              <a:tblPr firstRow="1" firstCol="1" lastRow="1" lastCol="1" bandRow="1" bandCol="1"/>
              <a:tblGrid>
                <a:gridCol w="619797">
                  <a:extLst>
                    <a:ext uri="{9D8B030D-6E8A-4147-A177-3AD203B41FA5}">
                      <a16:colId xmlns:a16="http://schemas.microsoft.com/office/drawing/2014/main" val="20000"/>
                    </a:ext>
                  </a:extLst>
                </a:gridCol>
                <a:gridCol w="619797">
                  <a:extLst>
                    <a:ext uri="{9D8B030D-6E8A-4147-A177-3AD203B41FA5}">
                      <a16:colId xmlns:a16="http://schemas.microsoft.com/office/drawing/2014/main" val="20001"/>
                    </a:ext>
                  </a:extLst>
                </a:gridCol>
                <a:gridCol w="619797">
                  <a:extLst>
                    <a:ext uri="{9D8B030D-6E8A-4147-A177-3AD203B41FA5}">
                      <a16:colId xmlns:a16="http://schemas.microsoft.com/office/drawing/2014/main" val="20002"/>
                    </a:ext>
                  </a:extLst>
                </a:gridCol>
                <a:gridCol w="619797">
                  <a:extLst>
                    <a:ext uri="{9D8B030D-6E8A-4147-A177-3AD203B41FA5}">
                      <a16:colId xmlns:a16="http://schemas.microsoft.com/office/drawing/2014/main" val="20003"/>
                    </a:ext>
                  </a:extLst>
                </a:gridCol>
                <a:gridCol w="619797">
                  <a:extLst>
                    <a:ext uri="{9D8B030D-6E8A-4147-A177-3AD203B41FA5}">
                      <a16:colId xmlns:a16="http://schemas.microsoft.com/office/drawing/2014/main" val="20004"/>
                    </a:ext>
                  </a:extLst>
                </a:gridCol>
                <a:gridCol w="619797">
                  <a:extLst>
                    <a:ext uri="{9D8B030D-6E8A-4147-A177-3AD203B41FA5}">
                      <a16:colId xmlns:a16="http://schemas.microsoft.com/office/drawing/2014/main" val="20005"/>
                    </a:ext>
                  </a:extLst>
                </a:gridCol>
              </a:tblGrid>
              <a:tr h="630382">
                <a:tc>
                  <a:txBody>
                    <a:bodyPr/>
                    <a:lstStyle/>
                    <a:p>
                      <a:endParaRPr lang="en-US"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en-US"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3419894372"/>
              </p:ext>
            </p:extLst>
          </p:nvPr>
        </p:nvGraphicFramePr>
        <p:xfrm>
          <a:off x="3019451" y="3386117"/>
          <a:ext cx="3715302" cy="626075"/>
        </p:xfrm>
        <a:graphic>
          <a:graphicData uri="http://schemas.openxmlformats.org/drawingml/2006/table">
            <a:tbl>
              <a:tblPr firstRow="1" firstCol="1" lastRow="1" lastCol="1" bandRow="1" bandCol="1"/>
              <a:tblGrid>
                <a:gridCol w="619217">
                  <a:extLst>
                    <a:ext uri="{9D8B030D-6E8A-4147-A177-3AD203B41FA5}">
                      <a16:colId xmlns:a16="http://schemas.microsoft.com/office/drawing/2014/main" val="20000"/>
                    </a:ext>
                  </a:extLst>
                </a:gridCol>
                <a:gridCol w="619217">
                  <a:extLst>
                    <a:ext uri="{9D8B030D-6E8A-4147-A177-3AD203B41FA5}">
                      <a16:colId xmlns:a16="http://schemas.microsoft.com/office/drawing/2014/main" val="20001"/>
                    </a:ext>
                  </a:extLst>
                </a:gridCol>
                <a:gridCol w="619217">
                  <a:extLst>
                    <a:ext uri="{9D8B030D-6E8A-4147-A177-3AD203B41FA5}">
                      <a16:colId xmlns:a16="http://schemas.microsoft.com/office/drawing/2014/main" val="20002"/>
                    </a:ext>
                  </a:extLst>
                </a:gridCol>
                <a:gridCol w="619217">
                  <a:extLst>
                    <a:ext uri="{9D8B030D-6E8A-4147-A177-3AD203B41FA5}">
                      <a16:colId xmlns:a16="http://schemas.microsoft.com/office/drawing/2014/main" val="20003"/>
                    </a:ext>
                  </a:extLst>
                </a:gridCol>
                <a:gridCol w="619217">
                  <a:extLst>
                    <a:ext uri="{9D8B030D-6E8A-4147-A177-3AD203B41FA5}">
                      <a16:colId xmlns:a16="http://schemas.microsoft.com/office/drawing/2014/main" val="20004"/>
                    </a:ext>
                  </a:extLst>
                </a:gridCol>
                <a:gridCol w="619217">
                  <a:extLst>
                    <a:ext uri="{9D8B030D-6E8A-4147-A177-3AD203B41FA5}">
                      <a16:colId xmlns:a16="http://schemas.microsoft.com/office/drawing/2014/main" val="20005"/>
                    </a:ext>
                  </a:extLst>
                </a:gridCol>
              </a:tblGrid>
              <a:tr h="626075">
                <a:tc>
                  <a:txBody>
                    <a:bodyPr/>
                    <a:lstStyle/>
                    <a:p>
                      <a:endParaRPr lang="en-US"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endParaRPr lang="en-US"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bl>
          </a:graphicData>
        </a:graphic>
      </p:graphicFrame>
      <p:grpSp>
        <p:nvGrpSpPr>
          <p:cNvPr id="28" name="Group 27"/>
          <p:cNvGrpSpPr/>
          <p:nvPr/>
        </p:nvGrpSpPr>
        <p:grpSpPr>
          <a:xfrm>
            <a:off x="1334182" y="1448418"/>
            <a:ext cx="457200" cy="2651990"/>
            <a:chOff x="1439534" y="561643"/>
            <a:chExt cx="457200" cy="2651990"/>
          </a:xfrm>
        </p:grpSpPr>
        <p:sp>
          <p:nvSpPr>
            <p:cNvPr id="22" name="Rectangle 21"/>
            <p:cNvSpPr/>
            <p:nvPr/>
          </p:nvSpPr>
          <p:spPr>
            <a:xfrm>
              <a:off x="1439534" y="561643"/>
              <a:ext cx="457200" cy="728203"/>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600" b="1" dirty="0">
                  <a:solidFill>
                    <a:prstClr val="white"/>
                  </a:solidFill>
                  <a:latin typeface="Times New Roman" pitchFamily="18" charset="0"/>
                  <a:ea typeface="Tahoma" panose="020B0604030504040204" pitchFamily="34" charset="0"/>
                  <a:cs typeface="Times New Roman" pitchFamily="18" charset="0"/>
                </a:rPr>
                <a:t>1</a:t>
              </a:r>
              <a:endParaRPr lang="vi-VN" sz="1600" b="1" dirty="0">
                <a:solidFill>
                  <a:prstClr val="white"/>
                </a:solidFill>
                <a:latin typeface="Times New Roman" pitchFamily="18" charset="0"/>
                <a:ea typeface="Tahoma" panose="020B0604030504040204" pitchFamily="34" charset="0"/>
                <a:cs typeface="Times New Roman" pitchFamily="18" charset="0"/>
              </a:endParaRPr>
            </a:p>
          </p:txBody>
        </p:sp>
        <p:sp>
          <p:nvSpPr>
            <p:cNvPr id="23" name="Rectangle 22"/>
            <p:cNvSpPr/>
            <p:nvPr/>
          </p:nvSpPr>
          <p:spPr>
            <a:xfrm>
              <a:off x="1439534" y="1193083"/>
              <a:ext cx="457200" cy="696817"/>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600" b="1" dirty="0">
                  <a:solidFill>
                    <a:prstClr val="white"/>
                  </a:solidFill>
                  <a:latin typeface="Times New Roman" pitchFamily="18" charset="0"/>
                  <a:ea typeface="Tahoma" panose="020B0604030504040204" pitchFamily="34" charset="0"/>
                  <a:cs typeface="Times New Roman" pitchFamily="18" charset="0"/>
                </a:rPr>
                <a:t>2</a:t>
              </a:r>
              <a:endParaRPr lang="vi-VN" sz="1600" b="1" dirty="0">
                <a:solidFill>
                  <a:prstClr val="white"/>
                </a:solidFill>
                <a:latin typeface="Times New Roman" pitchFamily="18" charset="0"/>
                <a:ea typeface="Tahoma" panose="020B0604030504040204" pitchFamily="34" charset="0"/>
                <a:cs typeface="Times New Roman" pitchFamily="18" charset="0"/>
              </a:endParaRPr>
            </a:p>
          </p:txBody>
        </p:sp>
        <p:sp>
          <p:nvSpPr>
            <p:cNvPr id="24" name="Rectangle 23"/>
            <p:cNvSpPr/>
            <p:nvPr/>
          </p:nvSpPr>
          <p:spPr>
            <a:xfrm>
              <a:off x="1439534" y="1761810"/>
              <a:ext cx="457200" cy="737532"/>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600" b="1" dirty="0">
                  <a:solidFill>
                    <a:prstClr val="white"/>
                  </a:solidFill>
                  <a:latin typeface="Times New Roman" pitchFamily="18" charset="0"/>
                  <a:ea typeface="Tahoma" panose="020B0604030504040204" pitchFamily="34" charset="0"/>
                  <a:cs typeface="Times New Roman" pitchFamily="18" charset="0"/>
                </a:rPr>
                <a:t>3</a:t>
              </a:r>
              <a:endParaRPr lang="vi-VN" sz="1600" b="1" dirty="0">
                <a:solidFill>
                  <a:prstClr val="white"/>
                </a:solidFill>
                <a:latin typeface="Times New Roman" pitchFamily="18" charset="0"/>
                <a:ea typeface="Tahoma" panose="020B0604030504040204" pitchFamily="34" charset="0"/>
                <a:cs typeface="Times New Roman" pitchFamily="18" charset="0"/>
              </a:endParaRPr>
            </a:p>
          </p:txBody>
        </p:sp>
        <p:sp>
          <p:nvSpPr>
            <p:cNvPr id="25" name="Rectangle 24"/>
            <p:cNvSpPr/>
            <p:nvPr/>
          </p:nvSpPr>
          <p:spPr>
            <a:xfrm>
              <a:off x="1439534" y="2404985"/>
              <a:ext cx="457200" cy="808648"/>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600" b="1" dirty="0">
                  <a:solidFill>
                    <a:prstClr val="white"/>
                  </a:solidFill>
                  <a:latin typeface="Times New Roman" pitchFamily="18" charset="0"/>
                  <a:ea typeface="Tahoma" panose="020B0604030504040204" pitchFamily="34" charset="0"/>
                  <a:cs typeface="Times New Roman" pitchFamily="18" charset="0"/>
                </a:rPr>
                <a:t>4</a:t>
              </a:r>
              <a:endParaRPr lang="vi-VN" sz="1600" b="1" dirty="0">
                <a:solidFill>
                  <a:prstClr val="white"/>
                </a:solidFill>
                <a:latin typeface="Times New Roman" pitchFamily="18" charset="0"/>
                <a:ea typeface="Tahoma" panose="020B0604030504040204" pitchFamily="34" charset="0"/>
                <a:cs typeface="Times New Roman" pitchFamily="18" charset="0"/>
              </a:endParaRPr>
            </a:p>
          </p:txBody>
        </p:sp>
      </p:grpSp>
      <p:sp>
        <p:nvSpPr>
          <p:cNvPr id="26" name="Rectangle 25"/>
          <p:cNvSpPr/>
          <p:nvPr/>
        </p:nvSpPr>
        <p:spPr>
          <a:xfrm>
            <a:off x="1334182" y="4009954"/>
            <a:ext cx="457200" cy="688269"/>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600" b="1" dirty="0">
                <a:solidFill>
                  <a:prstClr val="white"/>
                </a:solidFill>
                <a:latin typeface="Times New Roman" pitchFamily="18" charset="0"/>
                <a:ea typeface="Tahoma" panose="020B0604030504040204" pitchFamily="34" charset="0"/>
                <a:cs typeface="Times New Roman" pitchFamily="18" charset="0"/>
              </a:rPr>
              <a:t>5</a:t>
            </a:r>
            <a:endParaRPr lang="vi-VN" sz="1600" b="1" dirty="0">
              <a:solidFill>
                <a:prstClr val="white"/>
              </a:solidFill>
              <a:latin typeface="Times New Roman" pitchFamily="18" charset="0"/>
              <a:ea typeface="Tahoma" panose="020B0604030504040204" pitchFamily="34" charset="0"/>
              <a:cs typeface="Times New Roman" pitchFamily="18" charset="0"/>
            </a:endParaRPr>
          </a:p>
        </p:txBody>
      </p:sp>
      <p:graphicFrame>
        <p:nvGraphicFramePr>
          <p:cNvPr id="27" name="Table 26"/>
          <p:cNvGraphicFramePr>
            <a:graphicFrameLocks noGrp="1"/>
          </p:cNvGraphicFramePr>
          <p:nvPr>
            <p:extLst>
              <p:ext uri="{D42A27DB-BD31-4B8C-83A1-F6EECF244321}">
                <p14:modId xmlns:p14="http://schemas.microsoft.com/office/powerpoint/2010/main" val="2794695123"/>
              </p:ext>
            </p:extLst>
          </p:nvPr>
        </p:nvGraphicFramePr>
        <p:xfrm>
          <a:off x="4893013" y="2811786"/>
          <a:ext cx="4334519" cy="584491"/>
        </p:xfrm>
        <a:graphic>
          <a:graphicData uri="http://schemas.openxmlformats.org/drawingml/2006/table">
            <a:tbl>
              <a:tblPr firstRow="1" firstCol="1" lastRow="1" lastCol="1" bandRow="1" bandCol="1"/>
              <a:tblGrid>
                <a:gridCol w="619217">
                  <a:extLst>
                    <a:ext uri="{9D8B030D-6E8A-4147-A177-3AD203B41FA5}">
                      <a16:colId xmlns:a16="http://schemas.microsoft.com/office/drawing/2014/main" val="20000"/>
                    </a:ext>
                  </a:extLst>
                </a:gridCol>
                <a:gridCol w="619217">
                  <a:extLst>
                    <a:ext uri="{9D8B030D-6E8A-4147-A177-3AD203B41FA5}">
                      <a16:colId xmlns:a16="http://schemas.microsoft.com/office/drawing/2014/main" val="20001"/>
                    </a:ext>
                  </a:extLst>
                </a:gridCol>
                <a:gridCol w="619217">
                  <a:extLst>
                    <a:ext uri="{9D8B030D-6E8A-4147-A177-3AD203B41FA5}">
                      <a16:colId xmlns:a16="http://schemas.microsoft.com/office/drawing/2014/main" val="20002"/>
                    </a:ext>
                  </a:extLst>
                </a:gridCol>
                <a:gridCol w="619217">
                  <a:extLst>
                    <a:ext uri="{9D8B030D-6E8A-4147-A177-3AD203B41FA5}">
                      <a16:colId xmlns:a16="http://schemas.microsoft.com/office/drawing/2014/main" val="20003"/>
                    </a:ext>
                  </a:extLst>
                </a:gridCol>
                <a:gridCol w="619217">
                  <a:extLst>
                    <a:ext uri="{9D8B030D-6E8A-4147-A177-3AD203B41FA5}">
                      <a16:colId xmlns:a16="http://schemas.microsoft.com/office/drawing/2014/main" val="20004"/>
                    </a:ext>
                  </a:extLst>
                </a:gridCol>
                <a:gridCol w="619217">
                  <a:extLst>
                    <a:ext uri="{9D8B030D-6E8A-4147-A177-3AD203B41FA5}">
                      <a16:colId xmlns:a16="http://schemas.microsoft.com/office/drawing/2014/main" val="20005"/>
                    </a:ext>
                  </a:extLst>
                </a:gridCol>
                <a:gridCol w="619217">
                  <a:extLst>
                    <a:ext uri="{9D8B030D-6E8A-4147-A177-3AD203B41FA5}">
                      <a16:colId xmlns:a16="http://schemas.microsoft.com/office/drawing/2014/main" val="20006"/>
                    </a:ext>
                  </a:extLst>
                </a:gridCol>
              </a:tblGrid>
              <a:tr h="584491">
                <a:tc>
                  <a:txBody>
                    <a:bodyPr/>
                    <a:lstStyle/>
                    <a:p>
                      <a:endParaRPr lang="en-US"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endParaRPr lang="en-US"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1997328"/>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repeatCount="indefinite" fill="hold" nodeType="withEffect">
                                  <p:stCondLst>
                                    <p:cond delay="0"/>
                                  </p:stCondLst>
                                  <p:iterate type="lt">
                                    <p:tmPct val="10000"/>
                                  </p:iterate>
                                  <p:childTnLst>
                                    <p:animScale>
                                      <p:cBhvr>
                                        <p:cTn id="6" dur="250" autoRev="1" fill="hold">
                                          <p:stCondLst>
                                            <p:cond delay="0"/>
                                          </p:stCondLst>
                                        </p:cTn>
                                        <p:tgtEl>
                                          <p:spTgt spid="2">
                                            <p:txEl>
                                              <p:pRg st="0" end="0"/>
                                            </p:txEl>
                                          </p:spTgt>
                                        </p:tgtEl>
                                      </p:cBhvr>
                                      <p:to x="80000" y="100000"/>
                                    </p:animScale>
                                    <p:anim by="(#ppt_w*0.10)" calcmode="lin" valueType="num">
                                      <p:cBhvr>
                                        <p:cTn id="7" dur="250" autoRev="1" fill="hold">
                                          <p:stCondLst>
                                            <p:cond delay="0"/>
                                          </p:stCondLst>
                                        </p:cTn>
                                        <p:tgtEl>
                                          <p:spTgt spid="2">
                                            <p:txEl>
                                              <p:pRg st="0" end="0"/>
                                            </p:txEl>
                                          </p:spTgt>
                                        </p:tgtEl>
                                        <p:attrNameLst>
                                          <p:attrName>ppt_x</p:attrName>
                                        </p:attrNameLst>
                                      </p:cBhvr>
                                    </p:anim>
                                    <p:anim by="(-#ppt_w*0.10)" calcmode="lin" valueType="num">
                                      <p:cBhvr>
                                        <p:cTn id="8" dur="250" autoRev="1" fill="hold">
                                          <p:stCondLst>
                                            <p:cond delay="0"/>
                                          </p:stCondLst>
                                        </p:cTn>
                                        <p:tgtEl>
                                          <p:spTgt spid="2">
                                            <p:txEl>
                                              <p:pRg st="0" end="0"/>
                                            </p:txEl>
                                          </p:spTgt>
                                        </p:tgtEl>
                                        <p:attrNameLst>
                                          <p:attrName>ppt_y</p:attrName>
                                        </p:attrNameLst>
                                      </p:cBhvr>
                                    </p:anim>
                                    <p:animRot by="-480000">
                                      <p:cBhvr>
                                        <p:cTn id="9" dur="250" autoRev="1" fill="hold">
                                          <p:stCondLst>
                                            <p:cond delay="0"/>
                                          </p:stCondLst>
                                        </p:cTn>
                                        <p:tgtEl>
                                          <p:spTgt spid="2">
                                            <p:txEl>
                                              <p:pRg st="0" end="0"/>
                                            </p:txEl>
                                          </p:spTgt>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edge">
                                      <p:cBhvr>
                                        <p:cTn id="14" dur="2000"/>
                                        <p:tgtEl>
                                          <p:spTgt spid="18"/>
                                        </p:tgtEl>
                                      </p:cBhvr>
                                    </p:animEffect>
                                  </p:childTnLst>
                                </p:cTn>
                              </p:par>
                              <p:par>
                                <p:cTn id="15" presetID="6" presetClass="entr" presetSubtype="16"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circle(in)">
                                      <p:cBhvr>
                                        <p:cTn id="17" dur="2000"/>
                                        <p:tgtEl>
                                          <p:spTgt spid="19"/>
                                        </p:tgtEl>
                                      </p:cBhvr>
                                    </p:animEffect>
                                  </p:childTnLst>
                                </p:cTn>
                              </p:par>
                              <p:par>
                                <p:cTn id="18" presetID="14" presetClass="entr" presetSubtype="10" fill="hold"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randombar(horizontal)">
                                      <p:cBhvr>
                                        <p:cTn id="20" dur="500"/>
                                        <p:tgtEl>
                                          <p:spTgt spid="27"/>
                                        </p:tgtEl>
                                      </p:cBhvr>
                                    </p:animEffect>
                                  </p:childTnLst>
                                </p:cTn>
                              </p:par>
                              <p:par>
                                <p:cTn id="21" presetID="16" presetClass="entr" presetSubtype="21"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barn(inVertical)">
                                      <p:cBhvr>
                                        <p:cTn id="23" dur="500"/>
                                        <p:tgtEl>
                                          <p:spTgt spid="20"/>
                                        </p:tgtEl>
                                      </p:cBhvr>
                                    </p:animEffect>
                                  </p:childTnLst>
                                </p:cTn>
                              </p:par>
                              <p:par>
                                <p:cTn id="24" presetID="14" presetClass="entr" presetSubtype="1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randombar(horizontal)">
                                      <p:cBhvr>
                                        <p:cTn id="2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10"/>
          <p:cNvSpPr/>
          <p:nvPr/>
        </p:nvSpPr>
        <p:spPr>
          <a:xfrm>
            <a:off x="6097588" y="0"/>
            <a:ext cx="5867400" cy="6858000"/>
          </a:xfrm>
          <a:custGeom>
            <a:avLst/>
            <a:gdLst>
              <a:gd name="connsiteX0" fmla="*/ 2689538 w 6096000"/>
              <a:gd name="connsiteY0" fmla="*/ 0 h 6858000"/>
              <a:gd name="connsiteX1" fmla="*/ 6096000 w 6096000"/>
              <a:gd name="connsiteY1" fmla="*/ 3429000 h 6858000"/>
              <a:gd name="connsiteX2" fmla="*/ 2689538 w 6096000"/>
              <a:gd name="connsiteY2" fmla="*/ 6858000 h 6858000"/>
              <a:gd name="connsiteX3" fmla="*/ 60946 w 6096000"/>
              <a:gd name="connsiteY3" fmla="*/ 5610162 h 6858000"/>
              <a:gd name="connsiteX4" fmla="*/ 0 w 6096000"/>
              <a:gd name="connsiteY4" fmla="*/ 5528120 h 6858000"/>
              <a:gd name="connsiteX5" fmla="*/ 135153 w 6096000"/>
              <a:gd name="connsiteY5" fmla="*/ 5346186 h 6858000"/>
              <a:gd name="connsiteX6" fmla="*/ 716923 w 6096000"/>
              <a:gd name="connsiteY6" fmla="*/ 3429000 h 6858000"/>
              <a:gd name="connsiteX7" fmla="*/ 135153 w 6096000"/>
              <a:gd name="connsiteY7" fmla="*/ 1511814 h 6858000"/>
              <a:gd name="connsiteX8" fmla="*/ 0 w 6096000"/>
              <a:gd name="connsiteY8" fmla="*/ 1329880 h 6858000"/>
              <a:gd name="connsiteX9" fmla="*/ 60946 w 6096000"/>
              <a:gd name="connsiteY9" fmla="*/ 1247838 h 6858000"/>
              <a:gd name="connsiteX10" fmla="*/ 2689538 w 6096000"/>
              <a:gd name="connsiteY10"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6000" h="6858000">
                <a:moveTo>
                  <a:pt x="2689538" y="0"/>
                </a:moveTo>
                <a:cubicBezTo>
                  <a:pt x="4570875" y="0"/>
                  <a:pt x="6096000" y="1535216"/>
                  <a:pt x="6096000" y="3429000"/>
                </a:cubicBezTo>
                <a:cubicBezTo>
                  <a:pt x="6096000" y="5322784"/>
                  <a:pt x="4570875" y="6858000"/>
                  <a:pt x="2689538" y="6858000"/>
                </a:cubicBezTo>
                <a:cubicBezTo>
                  <a:pt x="1631286" y="6858000"/>
                  <a:pt x="685742" y="6372248"/>
                  <a:pt x="60946" y="5610162"/>
                </a:cubicBezTo>
                <a:lnTo>
                  <a:pt x="0" y="5528120"/>
                </a:lnTo>
                <a:lnTo>
                  <a:pt x="135153" y="5346186"/>
                </a:lnTo>
                <a:cubicBezTo>
                  <a:pt x="502453" y="4798915"/>
                  <a:pt x="716923" y="4139169"/>
                  <a:pt x="716923" y="3429000"/>
                </a:cubicBezTo>
                <a:cubicBezTo>
                  <a:pt x="716923" y="2718831"/>
                  <a:pt x="502453" y="2059086"/>
                  <a:pt x="135153" y="1511814"/>
                </a:cubicBezTo>
                <a:lnTo>
                  <a:pt x="0" y="1329880"/>
                </a:lnTo>
                <a:lnTo>
                  <a:pt x="60946" y="1247838"/>
                </a:lnTo>
                <a:cubicBezTo>
                  <a:pt x="685742" y="485752"/>
                  <a:pt x="1631286" y="0"/>
                  <a:pt x="2689538" y="0"/>
                </a:cubicBezTo>
                <a:close/>
              </a:path>
            </a:pathLst>
          </a:custGeom>
          <a:solidFill>
            <a:srgbClr val="4070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a:solidFill>
                <a:prstClr val="white"/>
              </a:solidFill>
            </a:endParaRPr>
          </a:p>
        </p:txBody>
      </p:sp>
      <p:sp>
        <p:nvSpPr>
          <p:cNvPr id="4" name="任意多边形 11"/>
          <p:cNvSpPr/>
          <p:nvPr/>
        </p:nvSpPr>
        <p:spPr>
          <a:xfrm>
            <a:off x="228600" y="0"/>
            <a:ext cx="5867400" cy="6858000"/>
          </a:xfrm>
          <a:custGeom>
            <a:avLst/>
            <a:gdLst>
              <a:gd name="connsiteX0" fmla="*/ 3406462 w 6096001"/>
              <a:gd name="connsiteY0" fmla="*/ 0 h 6858000"/>
              <a:gd name="connsiteX1" fmla="*/ 6035054 w 6096001"/>
              <a:gd name="connsiteY1" fmla="*/ 1247838 h 6858000"/>
              <a:gd name="connsiteX2" fmla="*/ 6096001 w 6096001"/>
              <a:gd name="connsiteY2" fmla="*/ 1329880 h 6858000"/>
              <a:gd name="connsiteX3" fmla="*/ 5960847 w 6096001"/>
              <a:gd name="connsiteY3" fmla="*/ 1511814 h 6858000"/>
              <a:gd name="connsiteX4" fmla="*/ 5379077 w 6096001"/>
              <a:gd name="connsiteY4" fmla="*/ 3429000 h 6858000"/>
              <a:gd name="connsiteX5" fmla="*/ 5960847 w 6096001"/>
              <a:gd name="connsiteY5" fmla="*/ 5346186 h 6858000"/>
              <a:gd name="connsiteX6" fmla="*/ 6096001 w 6096001"/>
              <a:gd name="connsiteY6" fmla="*/ 5528120 h 6858000"/>
              <a:gd name="connsiteX7" fmla="*/ 6035054 w 6096001"/>
              <a:gd name="connsiteY7" fmla="*/ 5610162 h 6858000"/>
              <a:gd name="connsiteX8" fmla="*/ 3406462 w 6096001"/>
              <a:gd name="connsiteY8" fmla="*/ 6858000 h 6858000"/>
              <a:gd name="connsiteX9" fmla="*/ 0 w 6096001"/>
              <a:gd name="connsiteY9" fmla="*/ 3429000 h 6858000"/>
              <a:gd name="connsiteX10" fmla="*/ 3406462 w 6096001"/>
              <a:gd name="connsiteY10"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6001" h="6858000">
                <a:moveTo>
                  <a:pt x="3406462" y="0"/>
                </a:moveTo>
                <a:cubicBezTo>
                  <a:pt x="4464714" y="0"/>
                  <a:pt x="5410259" y="485752"/>
                  <a:pt x="6035054" y="1247838"/>
                </a:cubicBezTo>
                <a:lnTo>
                  <a:pt x="6096001" y="1329880"/>
                </a:lnTo>
                <a:lnTo>
                  <a:pt x="5960847" y="1511814"/>
                </a:lnTo>
                <a:cubicBezTo>
                  <a:pt x="5593548" y="2059086"/>
                  <a:pt x="5379077" y="2718831"/>
                  <a:pt x="5379077" y="3429000"/>
                </a:cubicBezTo>
                <a:cubicBezTo>
                  <a:pt x="5379077" y="4139169"/>
                  <a:pt x="5593548" y="4798915"/>
                  <a:pt x="5960847" y="5346186"/>
                </a:cubicBezTo>
                <a:lnTo>
                  <a:pt x="6096001" y="5528120"/>
                </a:lnTo>
                <a:lnTo>
                  <a:pt x="6035054" y="5610162"/>
                </a:lnTo>
                <a:cubicBezTo>
                  <a:pt x="5410259" y="6372248"/>
                  <a:pt x="4464714" y="6858000"/>
                  <a:pt x="3406462" y="6858000"/>
                </a:cubicBezTo>
                <a:cubicBezTo>
                  <a:pt x="1525125" y="6858000"/>
                  <a:pt x="0" y="5322784"/>
                  <a:pt x="0" y="3429000"/>
                </a:cubicBezTo>
                <a:cubicBezTo>
                  <a:pt x="0" y="1535216"/>
                  <a:pt x="1525125" y="0"/>
                  <a:pt x="3406462" y="0"/>
                </a:cubicBezTo>
                <a:close/>
              </a:path>
            </a:pathLst>
          </a:custGeom>
          <a:solidFill>
            <a:srgbClr val="F6CF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a:solidFill>
                <a:prstClr val="white"/>
              </a:solidFill>
            </a:endParaRPr>
          </a:p>
        </p:txBody>
      </p:sp>
      <p:pic>
        <p:nvPicPr>
          <p:cNvPr id="75780"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476500"/>
            <a:ext cx="3298825" cy="408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14"/>
          <p:cNvSpPr txBox="1"/>
          <p:nvPr/>
        </p:nvSpPr>
        <p:spPr>
          <a:xfrm>
            <a:off x="2617664" y="922233"/>
            <a:ext cx="6507569" cy="1016000"/>
          </a:xfrm>
          <a:prstGeom prst="rect">
            <a:avLst/>
          </a:prstGeom>
          <a:solidFill>
            <a:schemeClr val="accent4">
              <a:lumMod val="40000"/>
              <a:lumOff val="60000"/>
            </a:schemeClr>
          </a:solidFill>
        </p:spPr>
        <p:txBody>
          <a:bodyPr wrap="square">
            <a:spAutoFit/>
          </a:bodyPr>
          <a:lstStyle/>
          <a:p>
            <a:pPr algn="ctr" defTabSz="914400">
              <a:defRPr/>
            </a:pPr>
            <a:r>
              <a:rPr lang="en-US" altLang="zh-CN" sz="6000" b="1" i="1" spc="300" dirty="0">
                <a:solidFill>
                  <a:prstClr val="white"/>
                </a:solidFill>
                <a:latin typeface="Times New Roman" pitchFamily="18" charset="0"/>
                <a:ea typeface="方正综艺简体" panose="02010601030101010101" pitchFamily="2" charset="-122"/>
                <a:cs typeface="Times New Roman" pitchFamily="18" charset="0"/>
              </a:rPr>
              <a:t>III. </a:t>
            </a:r>
            <a:r>
              <a:rPr lang="en-US" altLang="zh-CN" sz="6000" b="1" i="1" spc="300" dirty="0" err="1">
                <a:solidFill>
                  <a:prstClr val="white"/>
                </a:solidFill>
                <a:latin typeface="Times New Roman" pitchFamily="18" charset="0"/>
                <a:ea typeface="方正综艺简体" panose="02010601030101010101" pitchFamily="2" charset="-122"/>
                <a:cs typeface="Times New Roman" pitchFamily="18" charset="0"/>
              </a:rPr>
              <a:t>Luyện</a:t>
            </a:r>
            <a:r>
              <a:rPr lang="en-US" altLang="zh-CN" sz="6000" b="1" i="1" spc="300" dirty="0">
                <a:solidFill>
                  <a:prstClr val="white"/>
                </a:solidFill>
                <a:latin typeface="Times New Roman" pitchFamily="18" charset="0"/>
                <a:ea typeface="方正综艺简体" panose="02010601030101010101" pitchFamily="2" charset="-122"/>
                <a:cs typeface="Times New Roman" pitchFamily="18" charset="0"/>
              </a:rPr>
              <a:t> </a:t>
            </a:r>
            <a:r>
              <a:rPr lang="en-US" altLang="zh-CN" sz="6000" b="1" i="1" spc="300" dirty="0" err="1">
                <a:solidFill>
                  <a:prstClr val="white"/>
                </a:solidFill>
                <a:latin typeface="Times New Roman" pitchFamily="18" charset="0"/>
                <a:ea typeface="方正综艺简体" panose="02010601030101010101" pitchFamily="2" charset="-122"/>
                <a:cs typeface="Times New Roman" pitchFamily="18" charset="0"/>
              </a:rPr>
              <a:t>tập</a:t>
            </a:r>
            <a:endParaRPr lang="zh-CN" altLang="en-US" sz="6000" b="1" i="1" spc="300" dirty="0">
              <a:solidFill>
                <a:prstClr val="white"/>
              </a:solidFill>
              <a:latin typeface="Times New Roman" pitchFamily="18" charset="0"/>
              <a:ea typeface="方正综艺简体" panose="02010601030101010101" pitchFamily="2" charset="-122"/>
              <a:cs typeface="Times New Roman" pitchFamily="18" charset="0"/>
            </a:endParaRPr>
          </a:p>
        </p:txBody>
      </p:sp>
      <p:sp>
        <p:nvSpPr>
          <p:cNvPr id="7" name="五角星 4"/>
          <p:cNvSpPr/>
          <p:nvPr/>
        </p:nvSpPr>
        <p:spPr>
          <a:xfrm rot="19903756">
            <a:off x="5920189" y="100468"/>
            <a:ext cx="1055387" cy="1056365"/>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8" name="五角星 5"/>
          <p:cNvSpPr/>
          <p:nvPr/>
        </p:nvSpPr>
        <p:spPr>
          <a:xfrm rot="21380687">
            <a:off x="10858478" y="390471"/>
            <a:ext cx="610625" cy="611191"/>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pic>
        <p:nvPicPr>
          <p:cNvPr id="9" name="图片 8" descr="6fc417983c9675ce1b60e983870aeb8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4311650"/>
            <a:ext cx="3010466"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1"/>
          <p:cNvPicPr>
            <a:picLocks noChangeAspect="1"/>
          </p:cNvPicPr>
          <p:nvPr/>
        </p:nvPicPr>
        <p:blipFill rotWithShape="1">
          <a:blip r:embed="rId6" cstate="print">
            <a:extLst>
              <a:ext uri="{28A0092B-C50C-407E-A947-70E740481C1C}">
                <a14:useLocalDpi xmlns:a14="http://schemas.microsoft.com/office/drawing/2010/main" val="0"/>
              </a:ext>
            </a:extLst>
          </a:blip>
          <a:srcRect l="32760" r="8347"/>
          <a:stretch>
            <a:fillRect/>
          </a:stretch>
        </p:blipFill>
        <p:spPr>
          <a:xfrm flipH="1">
            <a:off x="-412870" y="-86466"/>
            <a:ext cx="2687293" cy="2562966"/>
          </a:xfrm>
          <a:prstGeom prst="rect">
            <a:avLst/>
          </a:prstGeom>
        </p:spPr>
      </p:pic>
    </p:spTree>
    <p:extLst>
      <p:ext uri="{BB962C8B-B14F-4D97-AF65-F5344CB8AC3E}">
        <p14:creationId xmlns:p14="http://schemas.microsoft.com/office/powerpoint/2010/main" val="3843890585"/>
      </p:ext>
    </p:extLst>
  </p:cSld>
  <p:clrMapOvr>
    <a:masterClrMapping/>
  </p:clrMapOvr>
  <p:transition>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25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0-#ppt_h/2"/>
                                          </p:val>
                                        </p:tav>
                                        <p:tav tm="100000">
                                          <p:val>
                                            <p:strVal val="#ppt_y"/>
                                          </p:val>
                                        </p:tav>
                                      </p:tavLst>
                                    </p:anim>
                                  </p:childTnLst>
                                </p:cTn>
                              </p:par>
                              <p:par>
                                <p:cTn id="17" presetID="8" presetClass="emph" presetSubtype="0" repeatCount="2000" fill="hold" grpId="1" nodeType="withEffect">
                                  <p:stCondLst>
                                    <p:cond delay="0"/>
                                  </p:stCondLst>
                                  <p:childTnLst>
                                    <p:animRot by="21600000">
                                      <p:cBhvr>
                                        <p:cTn id="18" dur="3500" fill="hold"/>
                                        <p:tgtEl>
                                          <p:spTgt spid="7"/>
                                        </p:tgtEl>
                                        <p:attrNameLst>
                                          <p:attrName>r</p:attrName>
                                        </p:attrNameLst>
                                      </p:cBhvr>
                                    </p:animRot>
                                  </p:childTnLst>
                                </p:cTn>
                              </p:par>
                              <p:par>
                                <p:cTn id="19" presetID="6" presetClass="emph" presetSubtype="0" repeatCount="2000" autoRev="1" fill="hold" grpId="1" nodeType="withEffect">
                                  <p:stCondLst>
                                    <p:cond delay="0"/>
                                  </p:stCondLst>
                                  <p:childTnLst>
                                    <p:animScale>
                                      <p:cBhvr>
                                        <p:cTn id="20" dur="2000" fill="hold"/>
                                        <p:tgtEl>
                                          <p:spTgt spid="8"/>
                                        </p:tgtEl>
                                      </p:cBhvr>
                                      <p:by x="150000" y="150000"/>
                                    </p:animScale>
                                  </p:childTnLst>
                                </p:cTn>
                              </p:par>
                            </p:childTnLst>
                          </p:cTn>
                        </p:par>
                        <p:par>
                          <p:cTn id="21" fill="hold">
                            <p:stCondLst>
                              <p:cond delay="8500"/>
                            </p:stCondLst>
                            <p:childTnLst>
                              <p:par>
                                <p:cTn id="22" presetID="37" presetClass="entr" presetSubtype="0"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900" decel="100000" fill="hold"/>
                                        <p:tgtEl>
                                          <p:spTgt spid="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P spid="8" grpId="0" animBg="1"/>
      <p:bldP spid="8"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3603503" y="0"/>
            <a:ext cx="6407150" cy="461665"/>
          </a:xfrm>
          <a:prstGeom prst="rect">
            <a:avLst/>
          </a:prstGeom>
          <a:solidFill>
            <a:srgbClr val="D3F652"/>
          </a:solidFill>
          <a:ln w="57150">
            <a:solidFill>
              <a:srgbClr val="FFC000"/>
            </a:solidFill>
          </a:ln>
        </p:spPr>
        <p:txBody>
          <a:bodyPr wrap="square">
            <a:spAutoFit/>
          </a:bodyPr>
          <a:lstStyle>
            <a:lvl1pPr eaLnBrk="0" hangingPunct="0">
              <a:defRPr sz="2200" b="1">
                <a:solidFill>
                  <a:srgbClr val="0000FF"/>
                </a:solidFill>
                <a:latin typeface=".VnCentury Schoolbook" panose="020B7200000000000000" pitchFamily="34" charset="0"/>
                <a:cs typeface="Arial" panose="020B0604020202020204" pitchFamily="34" charset="0"/>
              </a:defRPr>
            </a:lvl1pPr>
            <a:lvl2pPr marL="742950" indent="-285750" eaLnBrk="0" hangingPunct="0">
              <a:defRPr sz="2200" b="1">
                <a:solidFill>
                  <a:srgbClr val="0000FF"/>
                </a:solidFill>
                <a:latin typeface=".VnCentury Schoolbook" panose="020B7200000000000000" pitchFamily="34" charset="0"/>
                <a:cs typeface="Arial" panose="020B0604020202020204" pitchFamily="34" charset="0"/>
              </a:defRPr>
            </a:lvl2pPr>
            <a:lvl3pPr marL="1143000" indent="-228600" eaLnBrk="0" hangingPunct="0">
              <a:defRPr sz="2200" b="1">
                <a:solidFill>
                  <a:srgbClr val="0000FF"/>
                </a:solidFill>
                <a:latin typeface=".VnCentury Schoolbook" panose="020B7200000000000000" pitchFamily="34" charset="0"/>
                <a:cs typeface="Arial" panose="020B0604020202020204" pitchFamily="34" charset="0"/>
              </a:defRPr>
            </a:lvl3pPr>
            <a:lvl4pPr marL="1600200" indent="-228600" eaLnBrk="0" hangingPunct="0">
              <a:defRPr sz="2200" b="1">
                <a:solidFill>
                  <a:srgbClr val="0000FF"/>
                </a:solidFill>
                <a:latin typeface=".VnCentury Schoolbook" panose="020B7200000000000000" pitchFamily="34" charset="0"/>
                <a:cs typeface="Arial" panose="020B0604020202020204" pitchFamily="34" charset="0"/>
              </a:defRPr>
            </a:lvl4pPr>
            <a:lvl5pPr marL="2057400" indent="-228600" eaLnBrk="0" hangingPunct="0">
              <a:defRPr sz="2200" b="1">
                <a:solidFill>
                  <a:srgbClr val="0000FF"/>
                </a:solidFill>
                <a:latin typeface=".VnCentury Schoolbook" panose="020B7200000000000000"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9pPr>
          </a:lstStyle>
          <a:p>
            <a:pPr algn="ctr" defTabSz="914400" eaLnBrk="1" fontAlgn="base" hangingPunct="1">
              <a:spcBef>
                <a:spcPct val="0"/>
              </a:spcBef>
              <a:spcAft>
                <a:spcPct val="0"/>
              </a:spcAft>
            </a:pPr>
            <a:r>
              <a:rPr lang="en-US" altLang="en-US" sz="2400" dirty="0">
                <a:latin typeface="Times New Roman" panose="02020603050405020304" pitchFamily="18" charset="0"/>
                <a:ea typeface="Microsoft YaHei" panose="020B0503020204020204" pitchFamily="34" charset="-122"/>
                <a:cs typeface="Times New Roman" panose="02020603050405020304" pitchFamily="18" charset="0"/>
              </a:rPr>
              <a:t>TRÒ CHƠI: ĐÓNG VAI</a:t>
            </a:r>
            <a:endParaRPr lang="it-IT" sz="2400" dirty="0">
              <a:latin typeface="Times New Roman" pitchFamily="18" charset="0"/>
              <a:cs typeface="Times New Roman" pitchFamily="18" charset="0"/>
            </a:endParaRPr>
          </a:p>
        </p:txBody>
      </p:sp>
      <p:sp>
        <p:nvSpPr>
          <p:cNvPr id="31" name="AutoShape 7"/>
          <p:cNvSpPr>
            <a:spLocks noChangeArrowheads="1"/>
          </p:cNvSpPr>
          <p:nvPr/>
        </p:nvSpPr>
        <p:spPr bwMode="auto">
          <a:xfrm>
            <a:off x="4322874" y="728983"/>
            <a:ext cx="3588483" cy="1754852"/>
          </a:xfrm>
          <a:prstGeom prst="cloudCallout">
            <a:avLst>
              <a:gd name="adj1" fmla="val -17685"/>
              <a:gd name="adj2" fmla="val 85880"/>
            </a:avLst>
          </a:prstGeom>
          <a:solidFill>
            <a:srgbClr val="FFFF00"/>
          </a:solidFill>
          <a:ln w="9525">
            <a:solidFill>
              <a:sysClr val="windowText" lastClr="000000"/>
            </a:solidFill>
            <a:round/>
            <a:headEnd/>
            <a:tailEnd/>
          </a:ln>
          <a:effectLst/>
        </p:spPr>
        <p:txBody>
          <a:bodyPr anchor="ctr"/>
          <a:lstStyle/>
          <a:p>
            <a:pPr algn="ctr" defTabSz="914400" fontAlgn="base">
              <a:spcBef>
                <a:spcPct val="0"/>
              </a:spcBef>
              <a:spcAft>
                <a:spcPct val="0"/>
              </a:spcAft>
              <a:defRPr/>
            </a:pPr>
            <a:endParaRPr lang="en-US" sz="2400" b="1" i="1" kern="0" dirty="0">
              <a:solidFill>
                <a:srgbClr val="A50021"/>
              </a:solidFill>
              <a:latin typeface="Times New Roman" panose="02020603050405020304" pitchFamily="18" charset="0"/>
              <a:cs typeface="Times New Roman" panose="02020603050405020304" pitchFamily="18" charset="0"/>
            </a:endParaRPr>
          </a:p>
        </p:txBody>
      </p:sp>
      <p:sp>
        <p:nvSpPr>
          <p:cNvPr id="2" name="Rectangle 1"/>
          <p:cNvSpPr/>
          <p:nvPr/>
        </p:nvSpPr>
        <p:spPr>
          <a:xfrm>
            <a:off x="468411" y="461665"/>
            <a:ext cx="3461655" cy="1200329"/>
          </a:xfrm>
          <a:prstGeom prst="rect">
            <a:avLst/>
          </a:prstGeom>
        </p:spPr>
        <p:txBody>
          <a:bodyPr wrap="square">
            <a:spAutoFit/>
          </a:bodyPr>
          <a:lstStyle/>
          <a:p>
            <a:pPr lvl="0" defTabSz="914400"/>
            <a:r>
              <a:rPr lang="en-US" sz="2400" b="1" dirty="0">
                <a:solidFill>
                  <a:srgbClr val="002060"/>
                </a:solidFill>
                <a:latin typeface="Times New Roman" panose="02020603050405020304" pitchFamily="18" charset="0"/>
                <a:cs typeface="Times New Roman" panose="02020603050405020304" pitchFamily="18" charset="0"/>
              </a:rPr>
              <a:t>LUẬT CHƠI</a:t>
            </a:r>
            <a:r>
              <a:rPr lang="en-US" sz="2400" dirty="0">
                <a:solidFill>
                  <a:srgbClr val="002060"/>
                </a:solidFill>
                <a:latin typeface="Times New Roman" panose="02020603050405020304" pitchFamily="18" charset="0"/>
                <a:cs typeface="Times New Roman" panose="02020603050405020304" pitchFamily="18" charset="0"/>
              </a:rPr>
              <a:t>: </a:t>
            </a:r>
          </a:p>
          <a:p>
            <a:pPr lvl="0" defTabSz="914400"/>
            <a:r>
              <a:rPr lang="en-US" sz="2400" dirty="0">
                <a:solidFill>
                  <a:srgbClr val="002060"/>
                </a:solidFill>
                <a:latin typeface="Times New Roman" panose="02020603050405020304" pitchFamily="18" charset="0"/>
                <a:cs typeface="Times New Roman" panose="02020603050405020304" pitchFamily="18" charset="0"/>
              </a:rPr>
              <a:t>S</a:t>
            </a:r>
            <a:r>
              <a:rPr lang="vi-VN" sz="2400" dirty="0">
                <a:solidFill>
                  <a:srgbClr val="002060"/>
                </a:solidFill>
                <a:latin typeface="Times New Roman" panose="02020603050405020304" pitchFamily="18" charset="0"/>
                <a:cs typeface="Times New Roman" panose="02020603050405020304" pitchFamily="18" charset="0"/>
              </a:rPr>
              <a:t>ắm vai ở tình huống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tập</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làm</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chuyên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gia</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để</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trả</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lời</a:t>
            </a:r>
            <a:r>
              <a:rPr lang="en-US" sz="2400" dirty="0">
                <a:solidFill>
                  <a:srgbClr val="002060"/>
                </a:solidFill>
                <a:latin typeface="Times New Roman" panose="02020603050405020304" pitchFamily="18" charset="0"/>
                <a:cs typeface="Times New Roman" panose="02020603050405020304" pitchFamily="18" charset="0"/>
              </a:rPr>
              <a:t>.</a:t>
            </a:r>
          </a:p>
        </p:txBody>
      </p:sp>
      <p:sp>
        <p:nvSpPr>
          <p:cNvPr id="16" name="Rectangle 15"/>
          <p:cNvSpPr/>
          <p:nvPr/>
        </p:nvSpPr>
        <p:spPr>
          <a:xfrm>
            <a:off x="448678" y="2483835"/>
            <a:ext cx="4789527" cy="3416320"/>
          </a:xfrm>
          <a:prstGeom prst="rect">
            <a:avLst/>
          </a:prstGeom>
        </p:spPr>
        <p:txBody>
          <a:bodyPr wrap="square">
            <a:spAutoFit/>
          </a:bodyPr>
          <a:lstStyle/>
          <a:p>
            <a:pPr lvl="0" algn="just" defTabSz="914400"/>
            <a:r>
              <a:rPr lang="en-US" sz="2400" b="1" dirty="0" err="1">
                <a:solidFill>
                  <a:srgbClr val="FF0000"/>
                </a:solidFill>
                <a:latin typeface="Times New Roman" panose="02020603050405020304" pitchFamily="18" charset="0"/>
                <a:cs typeface="Times New Roman" panose="02020603050405020304" pitchFamily="18" charset="0"/>
              </a:rPr>
              <a:t>Tình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huống</a:t>
            </a:r>
            <a:r>
              <a:rPr lang="en-US" sz="2400" b="1" dirty="0">
                <a:solidFill>
                  <a:srgbClr val="FF0000"/>
                </a:solidFill>
                <a:latin typeface="Times New Roman" panose="02020603050405020304" pitchFamily="18" charset="0"/>
                <a:cs typeface="Times New Roman" panose="02020603050405020304" pitchFamily="18" charset="0"/>
              </a:rPr>
              <a:t> 1: </a:t>
            </a:r>
          </a:p>
          <a:p>
            <a:pPr algn="just"/>
            <a:r>
              <a:rPr lang="vi-VN" sz="2400" dirty="0">
                <a:latin typeface="Times New Roman" panose="02020603050405020304" pitchFamily="18" charset="0"/>
                <a:cs typeface="Times New Roman" panose="02020603050405020304" pitchFamily="18" charset="0"/>
              </a:rPr>
              <a:t>Tan học sớm, Hoa rủ các bạn vào nhà mình ăn cơm trưa, về tới nhà, Hoa chợt nhớ ra là sáng mẹ về quê thăm bà ốm nên không nấu cơm sẵn như mọi ngày. Hoa và các bạn cùng vào bếp nhưng loay hoay mãi không biết nấu gì để ăn trưa vì từ trước tới giờ đều được mẹ làm giúp.</a:t>
            </a:r>
            <a:endParaRPr lang="en-US" sz="2400" dirty="0">
              <a:latin typeface="Times New Roman" panose="02020603050405020304" pitchFamily="18" charset="0"/>
              <a:cs typeface="Times New Roman" panose="02020603050405020304" pitchFamily="18" charset="0"/>
            </a:endParaRPr>
          </a:p>
        </p:txBody>
      </p:sp>
      <p:sp>
        <p:nvSpPr>
          <p:cNvPr id="18" name="Rectangle 17"/>
          <p:cNvSpPr/>
          <p:nvPr/>
        </p:nvSpPr>
        <p:spPr>
          <a:xfrm>
            <a:off x="5009104" y="1116395"/>
            <a:ext cx="2902253" cy="830997"/>
          </a:xfrm>
          <a:prstGeom prst="rect">
            <a:avLst/>
          </a:prstGeom>
        </p:spPr>
        <p:txBody>
          <a:bodyPr wrap="square">
            <a:spAutoFit/>
          </a:bodyPr>
          <a:lstStyle/>
          <a:p>
            <a:pPr lvl="0" defTabSz="914400"/>
            <a:r>
              <a:rPr lang="en-US" sz="2400" b="1" dirty="0" err="1">
                <a:solidFill>
                  <a:srgbClr val="FF0000"/>
                </a:solidFill>
                <a:latin typeface="Times New Roman" panose="02020603050405020304" pitchFamily="18" charset="0"/>
                <a:cs typeface="Times New Roman" panose="02020603050405020304" pitchFamily="18" charset="0"/>
              </a:rPr>
              <a:t>Nếu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em</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là</a:t>
            </a:r>
            <a:r>
              <a:rPr lang="en-US" sz="2400" b="1" dirty="0">
                <a:solidFill>
                  <a:srgbClr val="FF0000"/>
                </a:solidFill>
                <a:latin typeface="Times New Roman" panose="02020603050405020304" pitchFamily="18" charset="0"/>
                <a:cs typeface="Times New Roman" panose="02020603050405020304" pitchFamily="18" charset="0"/>
              </a:rPr>
              <a:t> .............................</a:t>
            </a:r>
            <a:endParaRPr lang="en-US" sz="2400" b="1" dirty="0">
              <a:solidFill>
                <a:srgbClr val="0000FF"/>
              </a:solidFill>
              <a:latin typeface="Times New Roman" panose="02020603050405020304" pitchFamily="18" charset="0"/>
              <a:cs typeface="Times New Roman" panose="02020603050405020304" pitchFamily="18" charset="0"/>
            </a:endParaRPr>
          </a:p>
        </p:txBody>
      </p:sp>
      <p:sp>
        <p:nvSpPr>
          <p:cNvPr id="19" name="Rectangle 18"/>
          <p:cNvSpPr/>
          <p:nvPr/>
        </p:nvSpPr>
        <p:spPr>
          <a:xfrm>
            <a:off x="6996025" y="2114503"/>
            <a:ext cx="4721357" cy="3416320"/>
          </a:xfrm>
          <a:prstGeom prst="rect">
            <a:avLst/>
          </a:prstGeom>
        </p:spPr>
        <p:txBody>
          <a:bodyPr wrap="square">
            <a:spAutoFit/>
          </a:bodyPr>
          <a:lstStyle/>
          <a:p>
            <a:pPr lvl="0" algn="just" defTabSz="914400"/>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Tình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huống</a:t>
            </a:r>
            <a:r>
              <a:rPr lang="en-US" sz="2400" dirty="0">
                <a:solidFill>
                  <a:srgbClr val="FF0000"/>
                </a:solidFill>
                <a:latin typeface="Times New Roman" panose="02020603050405020304" pitchFamily="18" charset="0"/>
                <a:cs typeface="Times New Roman" panose="02020603050405020304" pitchFamily="18" charset="0"/>
              </a:rPr>
              <a:t> 2: </a:t>
            </a:r>
          </a:p>
          <a:p>
            <a:pPr algn="just"/>
            <a:r>
              <a:rPr lang="vi-VN" sz="2400" dirty="0">
                <a:latin typeface="Times New Roman" panose="02020603050405020304" pitchFamily="18" charset="0"/>
                <a:cs typeface="Times New Roman" panose="02020603050405020304" pitchFamily="18" charset="0"/>
              </a:rPr>
              <a:t>Mặc dù nhà ngay gần trường nhưng hằng ngày bố mẹ vẫn phải đưa đón An đi học. Thấy vậy, Hải hỏi: “Sao cậu không tự đi học?”. An trả lời: “Mình là con trai duy nhất trong nhà, bố mẹ không chăm mình thì còn chăm ai. Mình mới học lớp 6, bố mẹ chăm sóc như vậy là đương nhiên”.</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987872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15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16" presetClass="entr" presetSubtype="21"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arn(inVertical)">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circle(in)">
                                      <p:cBhvr>
                                        <p:cTn id="21" dur="2000"/>
                                        <p:tgtEl>
                                          <p:spTgt spid="18"/>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circle(in)">
                                      <p:cBhvr>
                                        <p:cTn id="24" dur="2000"/>
                                        <p:tgtEl>
                                          <p:spTgt spid="31"/>
                                        </p:tgtEl>
                                      </p:cBhvr>
                                    </p:animEffect>
                                  </p:childTnLst>
                                </p:cTn>
                              </p:par>
                              <p:par>
                                <p:cTn id="25" presetID="2" presetClass="entr" presetSubtype="4"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1" grpId="0" animBg="1"/>
      <p:bldP spid="2" grpId="0"/>
      <p:bldP spid="16" grpId="0"/>
      <p:bldP spid="18"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10"/>
          <p:cNvSpPr/>
          <p:nvPr/>
        </p:nvSpPr>
        <p:spPr>
          <a:xfrm>
            <a:off x="6097588" y="0"/>
            <a:ext cx="5867400" cy="6858000"/>
          </a:xfrm>
          <a:custGeom>
            <a:avLst/>
            <a:gdLst>
              <a:gd name="connsiteX0" fmla="*/ 2689538 w 6096000"/>
              <a:gd name="connsiteY0" fmla="*/ 0 h 6858000"/>
              <a:gd name="connsiteX1" fmla="*/ 6096000 w 6096000"/>
              <a:gd name="connsiteY1" fmla="*/ 3429000 h 6858000"/>
              <a:gd name="connsiteX2" fmla="*/ 2689538 w 6096000"/>
              <a:gd name="connsiteY2" fmla="*/ 6858000 h 6858000"/>
              <a:gd name="connsiteX3" fmla="*/ 60946 w 6096000"/>
              <a:gd name="connsiteY3" fmla="*/ 5610162 h 6858000"/>
              <a:gd name="connsiteX4" fmla="*/ 0 w 6096000"/>
              <a:gd name="connsiteY4" fmla="*/ 5528120 h 6858000"/>
              <a:gd name="connsiteX5" fmla="*/ 135153 w 6096000"/>
              <a:gd name="connsiteY5" fmla="*/ 5346186 h 6858000"/>
              <a:gd name="connsiteX6" fmla="*/ 716923 w 6096000"/>
              <a:gd name="connsiteY6" fmla="*/ 3429000 h 6858000"/>
              <a:gd name="connsiteX7" fmla="*/ 135153 w 6096000"/>
              <a:gd name="connsiteY7" fmla="*/ 1511814 h 6858000"/>
              <a:gd name="connsiteX8" fmla="*/ 0 w 6096000"/>
              <a:gd name="connsiteY8" fmla="*/ 1329880 h 6858000"/>
              <a:gd name="connsiteX9" fmla="*/ 60946 w 6096000"/>
              <a:gd name="connsiteY9" fmla="*/ 1247838 h 6858000"/>
              <a:gd name="connsiteX10" fmla="*/ 2689538 w 6096000"/>
              <a:gd name="connsiteY10"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6000" h="6858000">
                <a:moveTo>
                  <a:pt x="2689538" y="0"/>
                </a:moveTo>
                <a:cubicBezTo>
                  <a:pt x="4570875" y="0"/>
                  <a:pt x="6096000" y="1535216"/>
                  <a:pt x="6096000" y="3429000"/>
                </a:cubicBezTo>
                <a:cubicBezTo>
                  <a:pt x="6096000" y="5322784"/>
                  <a:pt x="4570875" y="6858000"/>
                  <a:pt x="2689538" y="6858000"/>
                </a:cubicBezTo>
                <a:cubicBezTo>
                  <a:pt x="1631286" y="6858000"/>
                  <a:pt x="685742" y="6372248"/>
                  <a:pt x="60946" y="5610162"/>
                </a:cubicBezTo>
                <a:lnTo>
                  <a:pt x="0" y="5528120"/>
                </a:lnTo>
                <a:lnTo>
                  <a:pt x="135153" y="5346186"/>
                </a:lnTo>
                <a:cubicBezTo>
                  <a:pt x="502453" y="4798915"/>
                  <a:pt x="716923" y="4139169"/>
                  <a:pt x="716923" y="3429000"/>
                </a:cubicBezTo>
                <a:cubicBezTo>
                  <a:pt x="716923" y="2718831"/>
                  <a:pt x="502453" y="2059086"/>
                  <a:pt x="135153" y="1511814"/>
                </a:cubicBezTo>
                <a:lnTo>
                  <a:pt x="0" y="1329880"/>
                </a:lnTo>
                <a:lnTo>
                  <a:pt x="60946" y="1247838"/>
                </a:lnTo>
                <a:cubicBezTo>
                  <a:pt x="685742" y="485752"/>
                  <a:pt x="1631286" y="0"/>
                  <a:pt x="2689538" y="0"/>
                </a:cubicBezTo>
                <a:close/>
              </a:path>
            </a:pathLst>
          </a:custGeom>
          <a:solidFill>
            <a:srgbClr val="4070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a:solidFill>
                <a:prstClr val="white"/>
              </a:solidFill>
            </a:endParaRPr>
          </a:p>
        </p:txBody>
      </p:sp>
      <p:sp>
        <p:nvSpPr>
          <p:cNvPr id="4" name="任意多边形 11"/>
          <p:cNvSpPr/>
          <p:nvPr/>
        </p:nvSpPr>
        <p:spPr>
          <a:xfrm>
            <a:off x="228600" y="0"/>
            <a:ext cx="5867400" cy="6858000"/>
          </a:xfrm>
          <a:custGeom>
            <a:avLst/>
            <a:gdLst>
              <a:gd name="connsiteX0" fmla="*/ 3406462 w 6096001"/>
              <a:gd name="connsiteY0" fmla="*/ 0 h 6858000"/>
              <a:gd name="connsiteX1" fmla="*/ 6035054 w 6096001"/>
              <a:gd name="connsiteY1" fmla="*/ 1247838 h 6858000"/>
              <a:gd name="connsiteX2" fmla="*/ 6096001 w 6096001"/>
              <a:gd name="connsiteY2" fmla="*/ 1329880 h 6858000"/>
              <a:gd name="connsiteX3" fmla="*/ 5960847 w 6096001"/>
              <a:gd name="connsiteY3" fmla="*/ 1511814 h 6858000"/>
              <a:gd name="connsiteX4" fmla="*/ 5379077 w 6096001"/>
              <a:gd name="connsiteY4" fmla="*/ 3429000 h 6858000"/>
              <a:gd name="connsiteX5" fmla="*/ 5960847 w 6096001"/>
              <a:gd name="connsiteY5" fmla="*/ 5346186 h 6858000"/>
              <a:gd name="connsiteX6" fmla="*/ 6096001 w 6096001"/>
              <a:gd name="connsiteY6" fmla="*/ 5528120 h 6858000"/>
              <a:gd name="connsiteX7" fmla="*/ 6035054 w 6096001"/>
              <a:gd name="connsiteY7" fmla="*/ 5610162 h 6858000"/>
              <a:gd name="connsiteX8" fmla="*/ 3406462 w 6096001"/>
              <a:gd name="connsiteY8" fmla="*/ 6858000 h 6858000"/>
              <a:gd name="connsiteX9" fmla="*/ 0 w 6096001"/>
              <a:gd name="connsiteY9" fmla="*/ 3429000 h 6858000"/>
              <a:gd name="connsiteX10" fmla="*/ 3406462 w 6096001"/>
              <a:gd name="connsiteY10"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6001" h="6858000">
                <a:moveTo>
                  <a:pt x="3406462" y="0"/>
                </a:moveTo>
                <a:cubicBezTo>
                  <a:pt x="4464714" y="0"/>
                  <a:pt x="5410259" y="485752"/>
                  <a:pt x="6035054" y="1247838"/>
                </a:cubicBezTo>
                <a:lnTo>
                  <a:pt x="6096001" y="1329880"/>
                </a:lnTo>
                <a:lnTo>
                  <a:pt x="5960847" y="1511814"/>
                </a:lnTo>
                <a:cubicBezTo>
                  <a:pt x="5593548" y="2059086"/>
                  <a:pt x="5379077" y="2718831"/>
                  <a:pt x="5379077" y="3429000"/>
                </a:cubicBezTo>
                <a:cubicBezTo>
                  <a:pt x="5379077" y="4139169"/>
                  <a:pt x="5593548" y="4798915"/>
                  <a:pt x="5960847" y="5346186"/>
                </a:cubicBezTo>
                <a:lnTo>
                  <a:pt x="6096001" y="5528120"/>
                </a:lnTo>
                <a:lnTo>
                  <a:pt x="6035054" y="5610162"/>
                </a:lnTo>
                <a:cubicBezTo>
                  <a:pt x="5410259" y="6372248"/>
                  <a:pt x="4464714" y="6858000"/>
                  <a:pt x="3406462" y="6858000"/>
                </a:cubicBezTo>
                <a:cubicBezTo>
                  <a:pt x="1525125" y="6858000"/>
                  <a:pt x="0" y="5322784"/>
                  <a:pt x="0" y="3429000"/>
                </a:cubicBezTo>
                <a:cubicBezTo>
                  <a:pt x="0" y="1535216"/>
                  <a:pt x="1525125" y="0"/>
                  <a:pt x="3406462" y="0"/>
                </a:cubicBezTo>
                <a:close/>
              </a:path>
            </a:pathLst>
          </a:custGeom>
          <a:solidFill>
            <a:srgbClr val="F6CF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a:solidFill>
                <a:prstClr val="white"/>
              </a:solidFill>
            </a:endParaRPr>
          </a:p>
        </p:txBody>
      </p:sp>
      <p:pic>
        <p:nvPicPr>
          <p:cNvPr id="75780"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476500"/>
            <a:ext cx="3298825" cy="408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14"/>
          <p:cNvSpPr txBox="1"/>
          <p:nvPr/>
        </p:nvSpPr>
        <p:spPr>
          <a:xfrm>
            <a:off x="3009549" y="1004870"/>
            <a:ext cx="6507569" cy="1016000"/>
          </a:xfrm>
          <a:prstGeom prst="rect">
            <a:avLst/>
          </a:prstGeom>
          <a:solidFill>
            <a:schemeClr val="accent4">
              <a:lumMod val="40000"/>
              <a:lumOff val="60000"/>
            </a:schemeClr>
          </a:solidFill>
        </p:spPr>
        <p:txBody>
          <a:bodyPr wrap="square">
            <a:spAutoFit/>
          </a:bodyPr>
          <a:lstStyle/>
          <a:p>
            <a:pPr algn="ctr" defTabSz="914400">
              <a:defRPr/>
            </a:pPr>
            <a:r>
              <a:rPr lang="en-US" altLang="zh-CN" sz="6000" b="1" i="1" spc="300" dirty="0">
                <a:solidFill>
                  <a:prstClr val="white"/>
                </a:solidFill>
                <a:latin typeface="Times New Roman" pitchFamily="18" charset="0"/>
                <a:ea typeface="方正综艺简体" panose="02010601030101010101" pitchFamily="2" charset="-122"/>
                <a:cs typeface="Times New Roman" pitchFamily="18" charset="0"/>
              </a:rPr>
              <a:t>IV. </a:t>
            </a:r>
            <a:r>
              <a:rPr lang="en-US" altLang="zh-CN" sz="6000" b="1" i="1" spc="300" dirty="0" err="1">
                <a:solidFill>
                  <a:prstClr val="white"/>
                </a:solidFill>
                <a:latin typeface="Times New Roman" pitchFamily="18" charset="0"/>
                <a:ea typeface="方正综艺简体" panose="02010601030101010101" pitchFamily="2" charset="-122"/>
                <a:cs typeface="Times New Roman" pitchFamily="18" charset="0"/>
              </a:rPr>
              <a:t>Vận</a:t>
            </a:r>
            <a:r>
              <a:rPr lang="en-US" altLang="zh-CN" sz="6000" b="1" i="1" spc="300" dirty="0">
                <a:solidFill>
                  <a:prstClr val="white"/>
                </a:solidFill>
                <a:latin typeface="Times New Roman" pitchFamily="18" charset="0"/>
                <a:ea typeface="方正综艺简体" panose="02010601030101010101" pitchFamily="2" charset="-122"/>
                <a:cs typeface="Times New Roman" pitchFamily="18" charset="0"/>
              </a:rPr>
              <a:t> </a:t>
            </a:r>
            <a:r>
              <a:rPr lang="en-US" altLang="zh-CN" sz="6000" b="1" i="1" spc="300" dirty="0" err="1">
                <a:solidFill>
                  <a:prstClr val="white"/>
                </a:solidFill>
                <a:latin typeface="Times New Roman" pitchFamily="18" charset="0"/>
                <a:ea typeface="方正综艺简体" panose="02010601030101010101" pitchFamily="2" charset="-122"/>
                <a:cs typeface="Times New Roman" pitchFamily="18" charset="0"/>
              </a:rPr>
              <a:t>dụng</a:t>
            </a:r>
            <a:endParaRPr lang="zh-CN" altLang="en-US" sz="6000" b="1" i="1" spc="300" dirty="0">
              <a:solidFill>
                <a:prstClr val="white"/>
              </a:solidFill>
              <a:latin typeface="Times New Roman" pitchFamily="18" charset="0"/>
              <a:ea typeface="方正综艺简体" panose="02010601030101010101" pitchFamily="2" charset="-122"/>
              <a:cs typeface="Times New Roman" pitchFamily="18" charset="0"/>
            </a:endParaRPr>
          </a:p>
        </p:txBody>
      </p:sp>
      <p:sp>
        <p:nvSpPr>
          <p:cNvPr id="7" name="五角星 4"/>
          <p:cNvSpPr/>
          <p:nvPr/>
        </p:nvSpPr>
        <p:spPr>
          <a:xfrm rot="19903756">
            <a:off x="5920189" y="100468"/>
            <a:ext cx="1055387" cy="1056365"/>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8" name="五角星 5"/>
          <p:cNvSpPr/>
          <p:nvPr/>
        </p:nvSpPr>
        <p:spPr>
          <a:xfrm rot="21380687">
            <a:off x="10858478" y="390471"/>
            <a:ext cx="610625" cy="611191"/>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pic>
        <p:nvPicPr>
          <p:cNvPr id="9" name="图片 8" descr="6fc417983c9675ce1b60e983870aeb8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4311650"/>
            <a:ext cx="3010466"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1"/>
          <p:cNvPicPr>
            <a:picLocks noChangeAspect="1"/>
          </p:cNvPicPr>
          <p:nvPr/>
        </p:nvPicPr>
        <p:blipFill rotWithShape="1">
          <a:blip r:embed="rId6" cstate="print">
            <a:extLst>
              <a:ext uri="{28A0092B-C50C-407E-A947-70E740481C1C}">
                <a14:useLocalDpi xmlns:a14="http://schemas.microsoft.com/office/drawing/2010/main" val="0"/>
              </a:ext>
            </a:extLst>
          </a:blip>
          <a:srcRect l="32760" r="8347"/>
          <a:stretch>
            <a:fillRect/>
          </a:stretch>
        </p:blipFill>
        <p:spPr>
          <a:xfrm flipH="1">
            <a:off x="-412870" y="-86466"/>
            <a:ext cx="2687293" cy="2562966"/>
          </a:xfrm>
          <a:prstGeom prst="rect">
            <a:avLst/>
          </a:prstGeom>
        </p:spPr>
      </p:pic>
    </p:spTree>
    <p:extLst>
      <p:ext uri="{BB962C8B-B14F-4D97-AF65-F5344CB8AC3E}">
        <p14:creationId xmlns:p14="http://schemas.microsoft.com/office/powerpoint/2010/main" val="3632248654"/>
      </p:ext>
    </p:extLst>
  </p:cSld>
  <p:clrMapOvr>
    <a:masterClrMapping/>
  </p:clrMapOvr>
  <p:transition>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25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0-#ppt_h/2"/>
                                          </p:val>
                                        </p:tav>
                                        <p:tav tm="100000">
                                          <p:val>
                                            <p:strVal val="#ppt_y"/>
                                          </p:val>
                                        </p:tav>
                                      </p:tavLst>
                                    </p:anim>
                                  </p:childTnLst>
                                </p:cTn>
                              </p:par>
                              <p:par>
                                <p:cTn id="17" presetID="8" presetClass="emph" presetSubtype="0" repeatCount="2000" fill="hold" grpId="1" nodeType="withEffect">
                                  <p:stCondLst>
                                    <p:cond delay="0"/>
                                  </p:stCondLst>
                                  <p:childTnLst>
                                    <p:animRot by="21600000">
                                      <p:cBhvr>
                                        <p:cTn id="18" dur="3500" fill="hold"/>
                                        <p:tgtEl>
                                          <p:spTgt spid="7"/>
                                        </p:tgtEl>
                                        <p:attrNameLst>
                                          <p:attrName>r</p:attrName>
                                        </p:attrNameLst>
                                      </p:cBhvr>
                                    </p:animRot>
                                  </p:childTnLst>
                                </p:cTn>
                              </p:par>
                              <p:par>
                                <p:cTn id="19" presetID="6" presetClass="emph" presetSubtype="0" repeatCount="2000" autoRev="1" fill="hold" grpId="1" nodeType="withEffect">
                                  <p:stCondLst>
                                    <p:cond delay="0"/>
                                  </p:stCondLst>
                                  <p:childTnLst>
                                    <p:animScale>
                                      <p:cBhvr>
                                        <p:cTn id="20" dur="2000" fill="hold"/>
                                        <p:tgtEl>
                                          <p:spTgt spid="8"/>
                                        </p:tgtEl>
                                      </p:cBhvr>
                                      <p:by x="150000" y="150000"/>
                                    </p:animScale>
                                  </p:childTnLst>
                                </p:cTn>
                              </p:par>
                            </p:childTnLst>
                          </p:cTn>
                        </p:par>
                        <p:par>
                          <p:cTn id="21" fill="hold">
                            <p:stCondLst>
                              <p:cond delay="8500"/>
                            </p:stCondLst>
                            <p:childTnLst>
                              <p:par>
                                <p:cTn id="22" presetID="37" presetClass="entr" presetSubtype="0"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900" decel="100000" fill="hold"/>
                                        <p:tgtEl>
                                          <p:spTgt spid="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P spid="8" grpId="0" animBg="1"/>
      <p:bldP spid="8"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5"/>
          <p:cNvSpPr txBox="1">
            <a:spLocks noChangeArrowheads="1"/>
          </p:cNvSpPr>
          <p:nvPr/>
        </p:nvSpPr>
        <p:spPr bwMode="auto">
          <a:xfrm>
            <a:off x="2362200" y="5181601"/>
            <a:ext cx="533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9pPr>
          </a:lstStyle>
          <a:p>
            <a:pPr defTabSz="914400" eaLnBrk="1" fontAlgn="base" hangingPunct="1">
              <a:spcBef>
                <a:spcPct val="50000"/>
              </a:spcBef>
              <a:spcAft>
                <a:spcPct val="0"/>
              </a:spcAft>
            </a:pPr>
            <a:endParaRPr lang="vi-VN" altLang="en-US" sz="1800">
              <a:solidFill>
                <a:srgbClr val="000000"/>
              </a:solidFill>
              <a:latin typeface="Times New Roman" panose="02020603050405020304" pitchFamily="18" charset="0"/>
            </a:endParaRPr>
          </a:p>
        </p:txBody>
      </p:sp>
      <p:sp>
        <p:nvSpPr>
          <p:cNvPr id="23566" name="Text Box 14"/>
          <p:cNvSpPr txBox="1">
            <a:spLocks noChangeArrowheads="1"/>
          </p:cNvSpPr>
          <p:nvPr/>
        </p:nvSpPr>
        <p:spPr bwMode="auto">
          <a:xfrm>
            <a:off x="166778" y="1252764"/>
            <a:ext cx="12025222" cy="1077218"/>
          </a:xfrm>
          <a:prstGeom prst="rect">
            <a:avLst/>
          </a:prstGeom>
          <a:noFill/>
          <a:ln w="57150">
            <a:noFill/>
          </a:ln>
        </p:spPr>
        <p:txBody>
          <a:bodyPr wrap="square">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9pPr>
          </a:lstStyle>
          <a:p>
            <a:pPr algn="ctr" defTabSz="914400" eaLnBrk="1" fontAlgn="base" hangingPunct="1">
              <a:spcBef>
                <a:spcPct val="50000"/>
              </a:spcBef>
              <a:spcAft>
                <a:spcPct val="0"/>
              </a:spcAft>
            </a:pPr>
            <a:r>
              <a:rPr lang="en-US" b="1" dirty="0">
                <a:solidFill>
                  <a:srgbClr val="0000FF"/>
                </a:solidFill>
                <a:latin typeface="#9Slide05 SVNVanilla Daisy Pro" panose="00000500000000000000" pitchFamily="2" charset="0"/>
              </a:rPr>
              <a:t>X</a:t>
            </a:r>
            <a:r>
              <a:rPr lang="vi-VN" b="1" dirty="0">
                <a:solidFill>
                  <a:srgbClr val="0000FF"/>
                </a:solidFill>
                <a:latin typeface="Times New Roman" panose="02020603050405020304" pitchFamily="18" charset="0"/>
                <a:cs typeface="Times New Roman" panose="02020603050405020304" pitchFamily="18" charset="0"/>
              </a:rPr>
              <a:t>ây dựng phiếu học tập thể hiện kết quả rèn luyện tính tự lập của bản thân và thực hiện kế hoạch </a:t>
            </a:r>
            <a:endParaRPr lang="en-US" altLang="en-US" b="1" dirty="0">
              <a:solidFill>
                <a:srgbClr val="0000FF"/>
              </a:solidFill>
              <a:latin typeface="Times New Roman" panose="02020603050405020304" pitchFamily="18" charset="0"/>
              <a:cs typeface="Times New Roman" panose="02020603050405020304" pitchFamily="18" charset="0"/>
            </a:endParaRPr>
          </a:p>
        </p:txBody>
      </p:sp>
      <p:graphicFrame>
        <p:nvGraphicFramePr>
          <p:cNvPr id="29701" name="Group 5"/>
          <p:cNvGraphicFramePr>
            <a:graphicFrameLocks noGrp="1"/>
          </p:cNvGraphicFramePr>
          <p:nvPr>
            <p:extLst>
              <p:ext uri="{D42A27DB-BD31-4B8C-83A1-F6EECF244321}">
                <p14:modId xmlns:p14="http://schemas.microsoft.com/office/powerpoint/2010/main" val="1239077115"/>
              </p:ext>
            </p:extLst>
          </p:nvPr>
        </p:nvGraphicFramePr>
        <p:xfrm>
          <a:off x="123645" y="2377320"/>
          <a:ext cx="12068355" cy="3749160"/>
        </p:xfrm>
        <a:graphic>
          <a:graphicData uri="http://schemas.openxmlformats.org/drawingml/2006/table">
            <a:tbl>
              <a:tblPr/>
              <a:tblGrid>
                <a:gridCol w="648420">
                  <a:extLst>
                    <a:ext uri="{9D8B030D-6E8A-4147-A177-3AD203B41FA5}">
                      <a16:colId xmlns:a16="http://schemas.microsoft.com/office/drawing/2014/main" val="20000"/>
                    </a:ext>
                  </a:extLst>
                </a:gridCol>
                <a:gridCol w="2293665">
                  <a:extLst>
                    <a:ext uri="{9D8B030D-6E8A-4147-A177-3AD203B41FA5}">
                      <a16:colId xmlns:a16="http://schemas.microsoft.com/office/drawing/2014/main" val="20001"/>
                    </a:ext>
                  </a:extLst>
                </a:gridCol>
                <a:gridCol w="3413447">
                  <a:extLst>
                    <a:ext uri="{9D8B030D-6E8A-4147-A177-3AD203B41FA5}">
                      <a16:colId xmlns:a16="http://schemas.microsoft.com/office/drawing/2014/main" val="20002"/>
                    </a:ext>
                  </a:extLst>
                </a:gridCol>
                <a:gridCol w="1985554">
                  <a:extLst>
                    <a:ext uri="{9D8B030D-6E8A-4147-A177-3AD203B41FA5}">
                      <a16:colId xmlns:a16="http://schemas.microsoft.com/office/drawing/2014/main" val="20003"/>
                    </a:ext>
                  </a:extLst>
                </a:gridCol>
                <a:gridCol w="1946366">
                  <a:extLst>
                    <a:ext uri="{9D8B030D-6E8A-4147-A177-3AD203B41FA5}">
                      <a16:colId xmlns:a16="http://schemas.microsoft.com/office/drawing/2014/main" val="20004"/>
                    </a:ext>
                  </a:extLst>
                </a:gridCol>
                <a:gridCol w="1780903">
                  <a:extLst>
                    <a:ext uri="{9D8B030D-6E8A-4147-A177-3AD203B41FA5}">
                      <a16:colId xmlns:a16="http://schemas.microsoft.com/office/drawing/2014/main" val="20005"/>
                    </a:ext>
                  </a:extLst>
                </a:gridCol>
              </a:tblGrid>
              <a:tr h="7018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000" b="0" i="0" u="none" strike="noStrike" cap="none" normalizeH="0" baseline="0" dirty="0">
                        <a:ln>
                          <a:noFill/>
                        </a:ln>
                        <a:solidFill>
                          <a:schemeClr val="tx1"/>
                        </a:solidFill>
                        <a:effectLst/>
                        <a:latin typeface="Arial" charset="0"/>
                      </a:endParaRPr>
                    </a:p>
                  </a:txBody>
                  <a:tcPr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BF7E7"/>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chemeClr val="tx1"/>
                          </a:solidFill>
                          <a:effectLst/>
                          <a:latin typeface="SVN-Very Berry" panose="00000500000000000000" pitchFamily="2" charset="0"/>
                        </a:rPr>
                        <a:t>Các</a:t>
                      </a:r>
                      <a:r>
                        <a:rPr kumimoji="0" lang="en-US" sz="2400" b="1" i="0" u="none" strike="noStrike" cap="none" normalizeH="0" baseline="0" dirty="0">
                          <a:ln>
                            <a:noFill/>
                          </a:ln>
                          <a:solidFill>
                            <a:schemeClr val="tx1"/>
                          </a:solidFill>
                          <a:effectLst/>
                          <a:latin typeface="SVN-Very Berry" panose="00000500000000000000" pitchFamily="2" charset="0"/>
                        </a:rPr>
                        <a:t> </a:t>
                      </a:r>
                      <a:r>
                        <a:rPr kumimoji="0" lang="en-US" sz="2400" b="1" i="0" u="none" strike="noStrike" cap="none" normalizeH="0" baseline="0" dirty="0" err="1">
                          <a:ln>
                            <a:noFill/>
                          </a:ln>
                          <a:solidFill>
                            <a:schemeClr val="tx1"/>
                          </a:solidFill>
                          <a:effectLst/>
                          <a:latin typeface="SVN-Very Berry" panose="00000500000000000000" pitchFamily="2" charset="0"/>
                        </a:rPr>
                        <a:t>lĩnh</a:t>
                      </a:r>
                      <a:r>
                        <a:rPr kumimoji="0" lang="en-US" sz="2400" b="1" i="0" u="none" strike="noStrike" cap="none" normalizeH="0" baseline="0" dirty="0">
                          <a:ln>
                            <a:noFill/>
                          </a:ln>
                          <a:solidFill>
                            <a:schemeClr val="tx1"/>
                          </a:solidFill>
                          <a:effectLst/>
                          <a:latin typeface="SVN-Very Berry" panose="00000500000000000000" pitchFamily="2" charset="0"/>
                        </a:rPr>
                        <a:t> </a:t>
                      </a:r>
                      <a:r>
                        <a:rPr kumimoji="0" lang="en-US" sz="2400" b="1" i="0" u="none" strike="noStrike" cap="none" normalizeH="0" baseline="0" dirty="0" err="1">
                          <a:ln>
                            <a:noFill/>
                          </a:ln>
                          <a:solidFill>
                            <a:schemeClr val="tx1"/>
                          </a:solidFill>
                          <a:effectLst/>
                          <a:latin typeface="SVN-Very Berry" panose="00000500000000000000" pitchFamily="2" charset="0"/>
                        </a:rPr>
                        <a:t>vực</a:t>
                      </a:r>
                      <a:endParaRPr kumimoji="0" lang="en-US" sz="2400" b="1" i="0" u="none" strike="noStrike" cap="none" normalizeH="0" baseline="0" dirty="0">
                        <a:ln>
                          <a:noFill/>
                        </a:ln>
                        <a:solidFill>
                          <a:schemeClr val="tx1"/>
                        </a:solidFill>
                        <a:effectLst/>
                        <a:latin typeface="SVN-Very Berry" panose="00000500000000000000" pitchFamily="2" charset="0"/>
                      </a:endParaRP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BF7E7"/>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chemeClr val="tx1"/>
                          </a:solidFill>
                          <a:effectLst/>
                          <a:latin typeface="SVN-Very Berry" panose="00000500000000000000" pitchFamily="2" charset="0"/>
                        </a:rPr>
                        <a:t>Những</a:t>
                      </a:r>
                      <a:r>
                        <a:rPr kumimoji="0" lang="en-US" sz="2400" b="1" i="0" u="none" strike="noStrike" cap="none" normalizeH="0" baseline="0" dirty="0">
                          <a:ln>
                            <a:noFill/>
                          </a:ln>
                          <a:solidFill>
                            <a:schemeClr val="tx1"/>
                          </a:solidFill>
                          <a:effectLst/>
                          <a:latin typeface="SVN-Very Berry" panose="00000500000000000000" pitchFamily="2" charset="0"/>
                        </a:rPr>
                        <a:t> </a:t>
                      </a:r>
                      <a:r>
                        <a:rPr kumimoji="0" lang="en-US" sz="2400" b="1" i="0" u="none" strike="noStrike" cap="none" normalizeH="0" baseline="0" dirty="0" err="1">
                          <a:ln>
                            <a:noFill/>
                          </a:ln>
                          <a:solidFill>
                            <a:schemeClr val="tx1"/>
                          </a:solidFill>
                          <a:effectLst/>
                          <a:latin typeface="SVN-Very Berry" panose="00000500000000000000" pitchFamily="2" charset="0"/>
                        </a:rPr>
                        <a:t>biểu</a:t>
                      </a:r>
                      <a:r>
                        <a:rPr kumimoji="0" lang="en-US" sz="2400" b="1" i="0" u="none" strike="noStrike" cap="none" normalizeH="0" baseline="0" dirty="0">
                          <a:ln>
                            <a:noFill/>
                          </a:ln>
                          <a:solidFill>
                            <a:schemeClr val="tx1"/>
                          </a:solidFill>
                          <a:effectLst/>
                          <a:latin typeface="SVN-Very Berry" panose="00000500000000000000" pitchFamily="2" charset="0"/>
                        </a:rPr>
                        <a:t> </a:t>
                      </a:r>
                      <a:r>
                        <a:rPr kumimoji="0" lang="en-US" sz="2400" b="1" i="0" u="none" strike="noStrike" cap="none" normalizeH="0" baseline="0" dirty="0" err="1">
                          <a:ln>
                            <a:noFill/>
                          </a:ln>
                          <a:solidFill>
                            <a:schemeClr val="tx1"/>
                          </a:solidFill>
                          <a:effectLst/>
                          <a:latin typeface="SVN-Very Berry" panose="00000500000000000000" pitchFamily="2" charset="0"/>
                        </a:rPr>
                        <a:t>hiện</a:t>
                      </a:r>
                      <a:r>
                        <a:rPr kumimoji="0" lang="en-US" sz="2400" b="1" i="0" u="none" strike="noStrike" cap="none" normalizeH="0" baseline="0" dirty="0">
                          <a:ln>
                            <a:noFill/>
                          </a:ln>
                          <a:solidFill>
                            <a:schemeClr val="tx1"/>
                          </a:solidFill>
                          <a:effectLst/>
                          <a:latin typeface="SVN-Very Berry" panose="00000500000000000000" pitchFamily="2" charset="0"/>
                        </a:rPr>
                        <a:t> </a:t>
                      </a:r>
                      <a:r>
                        <a:rPr kumimoji="0" lang="en-US" sz="2400" b="1" i="0" u="none" strike="noStrike" cap="none" normalizeH="0" baseline="0" dirty="0" err="1">
                          <a:ln>
                            <a:noFill/>
                          </a:ln>
                          <a:solidFill>
                            <a:schemeClr val="tx1"/>
                          </a:solidFill>
                          <a:effectLst/>
                          <a:latin typeface="SVN-Very Berry" panose="00000500000000000000" pitchFamily="2" charset="0"/>
                        </a:rPr>
                        <a:t>thiếu</a:t>
                      </a:r>
                      <a:r>
                        <a:rPr kumimoji="0" lang="en-US" sz="2400" b="1" i="0" u="none" strike="noStrike" cap="none" normalizeH="0" baseline="0" dirty="0">
                          <a:ln>
                            <a:noFill/>
                          </a:ln>
                          <a:solidFill>
                            <a:schemeClr val="tx1"/>
                          </a:solidFill>
                          <a:effectLst/>
                          <a:latin typeface="SVN-Very Berry" panose="00000500000000000000" pitchFamily="2" charset="0"/>
                        </a:rPr>
                        <a:t> </a:t>
                      </a:r>
                      <a:r>
                        <a:rPr kumimoji="0" lang="en-US" sz="2400" b="1" i="0" u="none" strike="noStrike" cap="none" normalizeH="0" baseline="0" dirty="0" err="1">
                          <a:ln>
                            <a:noFill/>
                          </a:ln>
                          <a:solidFill>
                            <a:schemeClr val="tx1"/>
                          </a:solidFill>
                          <a:effectLst/>
                          <a:latin typeface="SVN-Very Berry" panose="00000500000000000000" pitchFamily="2" charset="0"/>
                        </a:rPr>
                        <a:t>tự</a:t>
                      </a:r>
                      <a:r>
                        <a:rPr kumimoji="0" lang="en-US" sz="2400" b="1" i="0" u="none" strike="noStrike" cap="none" normalizeH="0" baseline="0" dirty="0">
                          <a:ln>
                            <a:noFill/>
                          </a:ln>
                          <a:solidFill>
                            <a:schemeClr val="tx1"/>
                          </a:solidFill>
                          <a:effectLst/>
                          <a:latin typeface="SVN-Very Berry" panose="00000500000000000000" pitchFamily="2" charset="0"/>
                        </a:rPr>
                        <a:t> </a:t>
                      </a:r>
                      <a:r>
                        <a:rPr kumimoji="0" lang="en-US" sz="2400" b="1" i="0" u="none" strike="noStrike" cap="none" normalizeH="0" baseline="0" dirty="0" err="1">
                          <a:ln>
                            <a:noFill/>
                          </a:ln>
                          <a:solidFill>
                            <a:schemeClr val="tx1"/>
                          </a:solidFill>
                          <a:effectLst/>
                          <a:latin typeface="SVN-Very Berry" panose="00000500000000000000" pitchFamily="2" charset="0"/>
                        </a:rPr>
                        <a:t>lập</a:t>
                      </a:r>
                      <a:endParaRPr kumimoji="0" lang="en-US" sz="2400" b="1" i="0" u="none" strike="noStrike" cap="none" normalizeH="0" baseline="0" dirty="0">
                        <a:ln>
                          <a:noFill/>
                        </a:ln>
                        <a:solidFill>
                          <a:schemeClr val="tx1"/>
                        </a:solidFill>
                        <a:effectLst/>
                        <a:latin typeface="SVN-Very Berry" panose="00000500000000000000" pitchFamily="2" charset="0"/>
                      </a:endParaRP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BF7E7"/>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chemeClr val="tx1"/>
                          </a:solidFill>
                          <a:effectLst/>
                          <a:latin typeface="SVN-Very Berry" panose="00000500000000000000" pitchFamily="2" charset="0"/>
                        </a:rPr>
                        <a:t>Biện</a:t>
                      </a:r>
                      <a:r>
                        <a:rPr kumimoji="0" lang="en-US" sz="2400" b="1" i="0" u="none" strike="noStrike" cap="none" normalizeH="0" baseline="0" dirty="0">
                          <a:ln>
                            <a:noFill/>
                          </a:ln>
                          <a:solidFill>
                            <a:schemeClr val="tx1"/>
                          </a:solidFill>
                          <a:effectLst/>
                          <a:latin typeface="SVN-Very Berry" panose="00000500000000000000" pitchFamily="2" charset="0"/>
                        </a:rPr>
                        <a:t> </a:t>
                      </a:r>
                      <a:r>
                        <a:rPr kumimoji="0" lang="en-US" sz="2400" b="1" i="0" u="none" strike="noStrike" cap="none" normalizeH="0" baseline="0" dirty="0" err="1">
                          <a:ln>
                            <a:noFill/>
                          </a:ln>
                          <a:solidFill>
                            <a:schemeClr val="tx1"/>
                          </a:solidFill>
                          <a:effectLst/>
                          <a:latin typeface="SVN-Very Berry" panose="00000500000000000000" pitchFamily="2" charset="0"/>
                        </a:rPr>
                        <a:t>pháp</a:t>
                      </a:r>
                      <a:r>
                        <a:rPr kumimoji="0" lang="en-US" sz="2400" b="1" i="0" u="none" strike="noStrike" cap="none" normalizeH="0" baseline="0" dirty="0">
                          <a:ln>
                            <a:noFill/>
                          </a:ln>
                          <a:solidFill>
                            <a:schemeClr val="tx1"/>
                          </a:solidFill>
                          <a:effectLst/>
                          <a:latin typeface="SVN-Very Berry" panose="00000500000000000000" pitchFamily="2" charset="0"/>
                        </a:rPr>
                        <a:t> </a:t>
                      </a:r>
                      <a:r>
                        <a:rPr kumimoji="0" lang="en-US" sz="2400" b="1" i="0" u="none" strike="noStrike" cap="none" normalizeH="0" baseline="0" dirty="0" err="1">
                          <a:ln>
                            <a:noFill/>
                          </a:ln>
                          <a:solidFill>
                            <a:schemeClr val="tx1"/>
                          </a:solidFill>
                          <a:effectLst/>
                          <a:latin typeface="SVN-Very Berry" panose="00000500000000000000" pitchFamily="2" charset="0"/>
                        </a:rPr>
                        <a:t>thực</a:t>
                      </a:r>
                      <a:r>
                        <a:rPr kumimoji="0" lang="en-US" sz="2400" b="1" i="0" u="none" strike="noStrike" cap="none" normalizeH="0" baseline="0" dirty="0">
                          <a:ln>
                            <a:noFill/>
                          </a:ln>
                          <a:solidFill>
                            <a:schemeClr val="tx1"/>
                          </a:solidFill>
                          <a:effectLst/>
                          <a:latin typeface="SVN-Very Berry" panose="00000500000000000000" pitchFamily="2" charset="0"/>
                        </a:rPr>
                        <a:t> </a:t>
                      </a:r>
                      <a:r>
                        <a:rPr kumimoji="0" lang="en-US" sz="2400" b="1" i="0" u="none" strike="noStrike" cap="none" normalizeH="0" baseline="0" dirty="0" err="1">
                          <a:ln>
                            <a:noFill/>
                          </a:ln>
                          <a:solidFill>
                            <a:schemeClr val="tx1"/>
                          </a:solidFill>
                          <a:effectLst/>
                          <a:latin typeface="SVN-Very Berry" panose="00000500000000000000" pitchFamily="2" charset="0"/>
                        </a:rPr>
                        <a:t>hiện</a:t>
                      </a:r>
                      <a:endParaRPr kumimoji="0" lang="en-US" sz="2400" b="1" i="0" u="none" strike="noStrike" cap="none" normalizeH="0" baseline="0" dirty="0">
                        <a:ln>
                          <a:noFill/>
                        </a:ln>
                        <a:solidFill>
                          <a:schemeClr val="tx1"/>
                        </a:solidFill>
                        <a:effectLst/>
                        <a:latin typeface="SVN-Very Berry" panose="00000500000000000000" pitchFamily="2" charset="0"/>
                      </a:endParaRP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BF7E7"/>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chemeClr val="tx1"/>
                          </a:solidFill>
                          <a:effectLst/>
                          <a:latin typeface="SVN-Very Berry" panose="00000500000000000000" pitchFamily="2" charset="0"/>
                        </a:rPr>
                        <a:t>Thời</a:t>
                      </a:r>
                      <a:r>
                        <a:rPr kumimoji="0" lang="en-US" sz="2400" b="1" i="0" u="none" strike="noStrike" cap="none" normalizeH="0" baseline="0" dirty="0">
                          <a:ln>
                            <a:noFill/>
                          </a:ln>
                          <a:solidFill>
                            <a:schemeClr val="tx1"/>
                          </a:solidFill>
                          <a:effectLst/>
                          <a:latin typeface="SVN-Very Berry" panose="00000500000000000000" pitchFamily="2" charset="0"/>
                        </a:rPr>
                        <a:t> </a:t>
                      </a:r>
                      <a:r>
                        <a:rPr kumimoji="0" lang="en-US" sz="2400" b="1" i="0" u="none" strike="noStrike" cap="none" normalizeH="0" baseline="0" dirty="0" err="1">
                          <a:ln>
                            <a:noFill/>
                          </a:ln>
                          <a:solidFill>
                            <a:schemeClr val="tx1"/>
                          </a:solidFill>
                          <a:effectLst/>
                          <a:latin typeface="SVN-Very Berry" panose="00000500000000000000" pitchFamily="2" charset="0"/>
                        </a:rPr>
                        <a:t>gian</a:t>
                      </a:r>
                      <a:r>
                        <a:rPr kumimoji="0" lang="en-US" sz="2400" b="1" i="0" u="none" strike="noStrike" cap="none" normalizeH="0" baseline="0" dirty="0">
                          <a:ln>
                            <a:noFill/>
                          </a:ln>
                          <a:solidFill>
                            <a:schemeClr val="tx1"/>
                          </a:solidFill>
                          <a:effectLst/>
                          <a:latin typeface="SVN-Very Berry" panose="00000500000000000000" pitchFamily="2" charset="0"/>
                        </a:rPr>
                        <a:t> </a:t>
                      </a:r>
                      <a:r>
                        <a:rPr kumimoji="0" lang="en-US" sz="2400" b="1" i="0" u="none" strike="noStrike" cap="none" normalizeH="0" baseline="0" dirty="0" err="1">
                          <a:ln>
                            <a:noFill/>
                          </a:ln>
                          <a:solidFill>
                            <a:schemeClr val="tx1"/>
                          </a:solidFill>
                          <a:effectLst/>
                          <a:latin typeface="SVN-Very Berry" panose="00000500000000000000" pitchFamily="2" charset="0"/>
                        </a:rPr>
                        <a:t>tiến</a:t>
                      </a:r>
                      <a:r>
                        <a:rPr kumimoji="0" lang="en-US" sz="2400" b="1" i="0" u="none" strike="noStrike" cap="none" normalizeH="0" baseline="0" dirty="0">
                          <a:ln>
                            <a:noFill/>
                          </a:ln>
                          <a:solidFill>
                            <a:schemeClr val="tx1"/>
                          </a:solidFill>
                          <a:effectLst/>
                          <a:latin typeface="SVN-Very Berry" panose="00000500000000000000" pitchFamily="2" charset="0"/>
                        </a:rPr>
                        <a:t> </a:t>
                      </a:r>
                      <a:r>
                        <a:rPr kumimoji="0" lang="en-US" sz="2400" b="1" i="0" u="none" strike="noStrike" cap="none" normalizeH="0" baseline="0" dirty="0" err="1">
                          <a:ln>
                            <a:noFill/>
                          </a:ln>
                          <a:solidFill>
                            <a:schemeClr val="tx1"/>
                          </a:solidFill>
                          <a:effectLst/>
                          <a:latin typeface="SVN-Very Berry" panose="00000500000000000000" pitchFamily="2" charset="0"/>
                        </a:rPr>
                        <a:t>hành</a:t>
                      </a:r>
                      <a:endParaRPr kumimoji="0" lang="en-US" sz="2400" b="1" i="0" u="none" strike="noStrike" cap="none" normalizeH="0" baseline="0" dirty="0">
                        <a:ln>
                          <a:noFill/>
                        </a:ln>
                        <a:solidFill>
                          <a:schemeClr val="tx1"/>
                        </a:solidFill>
                        <a:effectLst/>
                        <a:latin typeface="SVN-Very Berry" panose="00000500000000000000" pitchFamily="2" charset="0"/>
                      </a:endParaRP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BF7E7"/>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chemeClr val="tx1"/>
                          </a:solidFill>
                          <a:effectLst/>
                          <a:latin typeface="SVN-Very Berry" panose="00000500000000000000" pitchFamily="2" charset="0"/>
                        </a:rPr>
                        <a:t>Dự</a:t>
                      </a:r>
                      <a:r>
                        <a:rPr kumimoji="0" lang="en-US" sz="2400" b="1" i="0" u="none" strike="noStrike" cap="none" normalizeH="0" baseline="0" dirty="0">
                          <a:ln>
                            <a:noFill/>
                          </a:ln>
                          <a:solidFill>
                            <a:schemeClr val="tx1"/>
                          </a:solidFill>
                          <a:effectLst/>
                          <a:latin typeface="SVN-Very Berry" panose="00000500000000000000" pitchFamily="2" charset="0"/>
                        </a:rPr>
                        <a:t> </a:t>
                      </a:r>
                      <a:r>
                        <a:rPr kumimoji="0" lang="en-US" sz="2400" b="1" i="0" u="none" strike="noStrike" cap="none" normalizeH="0" baseline="0" dirty="0" err="1">
                          <a:ln>
                            <a:noFill/>
                          </a:ln>
                          <a:solidFill>
                            <a:schemeClr val="tx1"/>
                          </a:solidFill>
                          <a:effectLst/>
                          <a:latin typeface="SVN-Very Berry" panose="00000500000000000000" pitchFamily="2" charset="0"/>
                        </a:rPr>
                        <a:t>kiến</a:t>
                      </a:r>
                      <a:r>
                        <a:rPr kumimoji="0" lang="en-US" sz="2400" b="1" i="0" u="none" strike="noStrike" cap="none" normalizeH="0" baseline="0" dirty="0">
                          <a:ln>
                            <a:noFill/>
                          </a:ln>
                          <a:solidFill>
                            <a:schemeClr val="tx1"/>
                          </a:solidFill>
                          <a:effectLst/>
                          <a:latin typeface="SVN-Very Berry" panose="00000500000000000000" pitchFamily="2" charset="0"/>
                        </a:rPr>
                        <a:t> </a:t>
                      </a:r>
                      <a:r>
                        <a:rPr kumimoji="0" lang="en-US" sz="2400" b="1" i="0" u="none" strike="noStrike" cap="none" normalizeH="0" baseline="0" dirty="0" err="1">
                          <a:ln>
                            <a:noFill/>
                          </a:ln>
                          <a:solidFill>
                            <a:schemeClr val="tx1"/>
                          </a:solidFill>
                          <a:effectLst/>
                          <a:latin typeface="SVN-Very Berry" panose="00000500000000000000" pitchFamily="2" charset="0"/>
                        </a:rPr>
                        <a:t>kết</a:t>
                      </a:r>
                      <a:r>
                        <a:rPr kumimoji="0" lang="en-US" sz="2400" b="1" i="0" u="none" strike="noStrike" cap="none" normalizeH="0" baseline="0" dirty="0">
                          <a:ln>
                            <a:noFill/>
                          </a:ln>
                          <a:solidFill>
                            <a:schemeClr val="tx1"/>
                          </a:solidFill>
                          <a:effectLst/>
                          <a:latin typeface="SVN-Very Berry" panose="00000500000000000000" pitchFamily="2" charset="0"/>
                        </a:rPr>
                        <a:t> </a:t>
                      </a:r>
                      <a:r>
                        <a:rPr kumimoji="0" lang="en-US" sz="2400" b="1" i="0" u="none" strike="noStrike" cap="none" normalizeH="0" baseline="0" dirty="0" err="1">
                          <a:ln>
                            <a:noFill/>
                          </a:ln>
                          <a:solidFill>
                            <a:schemeClr val="tx1"/>
                          </a:solidFill>
                          <a:effectLst/>
                          <a:latin typeface="SVN-Very Berry" panose="00000500000000000000" pitchFamily="2" charset="0"/>
                        </a:rPr>
                        <a:t>quả</a:t>
                      </a:r>
                      <a:endParaRPr kumimoji="0" lang="en-US" sz="2400" b="1" i="0" u="none" strike="noStrike" cap="none" normalizeH="0" baseline="0" dirty="0">
                        <a:ln>
                          <a:noFill/>
                        </a:ln>
                        <a:solidFill>
                          <a:schemeClr val="tx1"/>
                        </a:solidFill>
                        <a:effectLst/>
                        <a:latin typeface="SVN-Very Berry" panose="00000500000000000000" pitchFamily="2" charset="0"/>
                      </a:endParaRPr>
                    </a:p>
                  </a:txBody>
                  <a:tcPr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BF7E7"/>
                    </a:solidFill>
                  </a:tcPr>
                </a:tc>
                <a:extLst>
                  <a:ext uri="{0D108BD9-81ED-4DB2-BD59-A6C34878D82A}">
                    <a16:rowId xmlns:a16="http://schemas.microsoft.com/office/drawing/2014/main" val="10000"/>
                  </a:ext>
                </a:extLst>
              </a:tr>
              <a:tr h="4017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1</a:t>
                      </a:r>
                    </a:p>
                  </a:txBody>
                  <a:tcPr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5FE8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a:ln>
                            <a:noFill/>
                          </a:ln>
                          <a:solidFill>
                            <a:schemeClr val="tx1"/>
                          </a:solidFill>
                          <a:effectLst/>
                          <a:latin typeface="SVN-Vanilla Daisy Pro" panose="00000500000000000000" pitchFamily="2" charset="0"/>
                        </a:rPr>
                        <a:t>Học</a:t>
                      </a:r>
                      <a:r>
                        <a:rPr kumimoji="0" lang="en-US" sz="2800" b="0" i="0" u="none" strike="noStrike" cap="none" normalizeH="0" baseline="0" dirty="0">
                          <a:ln>
                            <a:noFill/>
                          </a:ln>
                          <a:solidFill>
                            <a:schemeClr val="tx1"/>
                          </a:solidFill>
                          <a:effectLst/>
                          <a:latin typeface="SVN-Vanilla Daisy Pro" panose="00000500000000000000" pitchFamily="2" charset="0"/>
                        </a:rPr>
                        <a:t> </a:t>
                      </a:r>
                      <a:r>
                        <a:rPr kumimoji="0" lang="en-US" sz="2800" b="0" i="0" u="none" strike="noStrike" cap="none" normalizeH="0" baseline="0" dirty="0" err="1">
                          <a:ln>
                            <a:noFill/>
                          </a:ln>
                          <a:solidFill>
                            <a:schemeClr val="tx1"/>
                          </a:solidFill>
                          <a:effectLst/>
                          <a:latin typeface="SVN-Vanilla Daisy Pro" panose="00000500000000000000" pitchFamily="2" charset="0"/>
                        </a:rPr>
                        <a:t>tập</a:t>
                      </a:r>
                      <a:endParaRPr kumimoji="0" lang="en-US" sz="2800" b="0" i="0" u="none" strike="noStrike" cap="none" normalizeH="0" baseline="0" dirty="0">
                        <a:ln>
                          <a:noFill/>
                        </a:ln>
                        <a:solidFill>
                          <a:schemeClr val="tx1"/>
                        </a:solidFill>
                        <a:effectLst/>
                        <a:latin typeface="SVN-Vanilla Daisy Pro" panose="00000500000000000000" pitchFamily="2" charset="0"/>
                      </a:endParaRP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5FE8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000" b="0" i="0" u="none" strike="noStrike" cap="none" normalizeH="0" baseline="0" dirty="0">
                        <a:ln>
                          <a:noFill/>
                        </a:ln>
                        <a:solidFill>
                          <a:schemeClr val="tx1"/>
                        </a:solidFill>
                        <a:effectLst/>
                        <a:latin typeface="Arial" charset="0"/>
                      </a:endParaRP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5FE8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000" b="0" i="0" u="none" strike="noStrike" cap="none" normalizeH="0" baseline="0" dirty="0">
                        <a:ln>
                          <a:noFill/>
                        </a:ln>
                        <a:solidFill>
                          <a:schemeClr val="tx1"/>
                        </a:solidFill>
                        <a:effectLst/>
                        <a:latin typeface="Arial" charset="0"/>
                      </a:endParaRP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5FE8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000" b="0" i="0" u="none" strike="noStrike" cap="none" normalizeH="0" baseline="0" dirty="0">
                        <a:ln>
                          <a:noFill/>
                        </a:ln>
                        <a:solidFill>
                          <a:schemeClr val="tx1"/>
                        </a:solidFill>
                        <a:effectLst/>
                        <a:latin typeface="Arial" charset="0"/>
                      </a:endParaRP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5FE8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000" b="0" i="0" u="none" strike="noStrike" cap="none" normalizeH="0" baseline="0" dirty="0">
                        <a:ln>
                          <a:noFill/>
                        </a:ln>
                        <a:solidFill>
                          <a:schemeClr val="tx1"/>
                        </a:solidFill>
                        <a:effectLst/>
                        <a:latin typeface="Arial" charset="0"/>
                      </a:endParaRPr>
                    </a:p>
                  </a:txBody>
                  <a:tcPr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5FE8A"/>
                    </a:solidFill>
                  </a:tcPr>
                </a:tc>
                <a:extLst>
                  <a:ext uri="{0D108BD9-81ED-4DB2-BD59-A6C34878D82A}">
                    <a16:rowId xmlns:a16="http://schemas.microsoft.com/office/drawing/2014/main" val="10001"/>
                  </a:ext>
                </a:extLst>
              </a:tr>
              <a:tr h="42239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2</a:t>
                      </a:r>
                    </a:p>
                  </a:txBody>
                  <a:tcPr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SVN-Vanilla Daisy Pro" panose="00000500000000000000" pitchFamily="2" charset="0"/>
                        </a:rPr>
                        <a:t>Lao </a:t>
                      </a:r>
                      <a:r>
                        <a:rPr kumimoji="0" lang="en-US" sz="2800" b="0" i="0" u="none" strike="noStrike" cap="none" normalizeH="0" baseline="0" dirty="0" err="1">
                          <a:ln>
                            <a:noFill/>
                          </a:ln>
                          <a:solidFill>
                            <a:schemeClr val="tx1"/>
                          </a:solidFill>
                          <a:effectLst/>
                          <a:latin typeface="SVN-Vanilla Daisy Pro" panose="00000500000000000000" pitchFamily="2" charset="0"/>
                        </a:rPr>
                        <a:t>động</a:t>
                      </a:r>
                      <a:endParaRPr kumimoji="0" lang="en-US" sz="2800" b="0" i="0" u="none" strike="noStrike" cap="none" normalizeH="0" baseline="0" dirty="0">
                        <a:ln>
                          <a:noFill/>
                        </a:ln>
                        <a:solidFill>
                          <a:schemeClr val="tx1"/>
                        </a:solidFill>
                        <a:effectLst/>
                        <a:latin typeface="SVN-Vanilla Daisy Pro" panose="00000500000000000000" pitchFamily="2" charset="0"/>
                      </a:endParaRP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000" b="0" i="0" u="none" strike="noStrike" cap="none" normalizeH="0" baseline="0" dirty="0">
                        <a:ln>
                          <a:noFill/>
                        </a:ln>
                        <a:solidFill>
                          <a:schemeClr val="tx1"/>
                        </a:solidFill>
                        <a:effectLst/>
                        <a:latin typeface="Arial" charset="0"/>
                      </a:endParaRP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000" b="0" i="0" u="none" strike="noStrike" cap="none" normalizeH="0" baseline="0" dirty="0">
                        <a:ln>
                          <a:noFill/>
                        </a:ln>
                        <a:solidFill>
                          <a:schemeClr val="tx1"/>
                        </a:solidFill>
                        <a:effectLst/>
                        <a:latin typeface="Arial" charset="0"/>
                      </a:endParaRP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000" b="0" i="0" u="none" strike="noStrike" cap="none" normalizeH="0" baseline="0" dirty="0">
                        <a:ln>
                          <a:noFill/>
                        </a:ln>
                        <a:solidFill>
                          <a:schemeClr val="tx1"/>
                        </a:solidFill>
                        <a:effectLst/>
                        <a:latin typeface="Arial" charset="0"/>
                      </a:endParaRP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000" b="0" i="0" u="none" strike="noStrike" cap="none" normalizeH="0" baseline="0" dirty="0">
                        <a:ln>
                          <a:noFill/>
                        </a:ln>
                        <a:solidFill>
                          <a:schemeClr val="tx1"/>
                        </a:solidFill>
                        <a:effectLst/>
                        <a:latin typeface="Arial" charset="0"/>
                      </a:endParaRPr>
                    </a:p>
                  </a:txBody>
                  <a:tcPr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val="10002"/>
                  </a:ext>
                </a:extLst>
              </a:tr>
              <a:tr h="4017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3</a:t>
                      </a:r>
                    </a:p>
                  </a:txBody>
                  <a:tcPr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9B"/>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a:ln>
                            <a:noFill/>
                          </a:ln>
                          <a:solidFill>
                            <a:schemeClr val="tx1"/>
                          </a:solidFill>
                          <a:effectLst/>
                          <a:latin typeface="SVN-Vanilla Daisy Pro" panose="00000500000000000000" pitchFamily="2" charset="0"/>
                        </a:rPr>
                        <a:t>Hoạt</a:t>
                      </a:r>
                      <a:r>
                        <a:rPr kumimoji="0" lang="en-US" sz="2800" b="0" i="0" u="none" strike="noStrike" cap="none" normalizeH="0" baseline="0" dirty="0">
                          <a:ln>
                            <a:noFill/>
                          </a:ln>
                          <a:solidFill>
                            <a:schemeClr val="tx1"/>
                          </a:solidFill>
                          <a:effectLst/>
                          <a:latin typeface="SVN-Vanilla Daisy Pro" panose="00000500000000000000" pitchFamily="2" charset="0"/>
                        </a:rPr>
                        <a:t> </a:t>
                      </a:r>
                      <a:r>
                        <a:rPr kumimoji="0" lang="en-US" sz="2800" b="0" i="0" u="none" strike="noStrike" cap="none" normalizeH="0" baseline="0" dirty="0" err="1">
                          <a:ln>
                            <a:noFill/>
                          </a:ln>
                          <a:solidFill>
                            <a:schemeClr val="tx1"/>
                          </a:solidFill>
                          <a:effectLst/>
                          <a:latin typeface="SVN-Vanilla Daisy Pro" panose="00000500000000000000" pitchFamily="2" charset="0"/>
                        </a:rPr>
                        <a:t>động</a:t>
                      </a:r>
                      <a:r>
                        <a:rPr kumimoji="0" lang="en-US" sz="2800" b="0" i="0" u="none" strike="noStrike" cap="none" normalizeH="0" baseline="0" dirty="0">
                          <a:ln>
                            <a:noFill/>
                          </a:ln>
                          <a:solidFill>
                            <a:schemeClr val="tx1"/>
                          </a:solidFill>
                          <a:effectLst/>
                          <a:latin typeface="SVN-Vanilla Daisy Pro" panose="00000500000000000000" pitchFamily="2" charset="0"/>
                        </a:rPr>
                        <a:t> </a:t>
                      </a:r>
                      <a:r>
                        <a:rPr kumimoji="0" lang="en-US" sz="2800" b="0" i="0" u="none" strike="noStrike" cap="none" normalizeH="0" baseline="0" dirty="0" err="1">
                          <a:ln>
                            <a:noFill/>
                          </a:ln>
                          <a:solidFill>
                            <a:schemeClr val="tx1"/>
                          </a:solidFill>
                          <a:effectLst/>
                          <a:latin typeface="SVN-Vanilla Daisy Pro" panose="00000500000000000000" pitchFamily="2" charset="0"/>
                        </a:rPr>
                        <a:t>tập</a:t>
                      </a:r>
                      <a:r>
                        <a:rPr kumimoji="0" lang="en-US" sz="2800" b="0" i="0" u="none" strike="noStrike" cap="none" normalizeH="0" baseline="0" dirty="0">
                          <a:ln>
                            <a:noFill/>
                          </a:ln>
                          <a:solidFill>
                            <a:schemeClr val="tx1"/>
                          </a:solidFill>
                          <a:effectLst/>
                          <a:latin typeface="SVN-Vanilla Daisy Pro" panose="00000500000000000000" pitchFamily="2" charset="0"/>
                        </a:rPr>
                        <a:t> </a:t>
                      </a:r>
                      <a:r>
                        <a:rPr kumimoji="0" lang="en-US" sz="2800" b="0" i="0" u="none" strike="noStrike" cap="none" normalizeH="0" baseline="0" dirty="0" err="1">
                          <a:ln>
                            <a:noFill/>
                          </a:ln>
                          <a:solidFill>
                            <a:schemeClr val="tx1"/>
                          </a:solidFill>
                          <a:effectLst/>
                          <a:latin typeface="SVN-Vanilla Daisy Pro" panose="00000500000000000000" pitchFamily="2" charset="0"/>
                        </a:rPr>
                        <a:t>thể</a:t>
                      </a:r>
                      <a:endParaRPr kumimoji="0" lang="en-US" sz="2800" b="0" i="0" u="none" strike="noStrike" cap="none" normalizeH="0" baseline="0" dirty="0">
                        <a:ln>
                          <a:noFill/>
                        </a:ln>
                        <a:solidFill>
                          <a:schemeClr val="tx1"/>
                        </a:solidFill>
                        <a:effectLst/>
                        <a:latin typeface="SVN-Vanilla Daisy Pro" panose="00000500000000000000" pitchFamily="2" charset="0"/>
                      </a:endParaRP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9B"/>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000" b="0" i="0" u="none" strike="noStrike" cap="none" normalizeH="0" baseline="0" dirty="0">
                        <a:ln>
                          <a:noFill/>
                        </a:ln>
                        <a:solidFill>
                          <a:schemeClr val="tx1"/>
                        </a:solidFill>
                        <a:effectLst/>
                        <a:latin typeface="Arial" charset="0"/>
                      </a:endParaRP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9B"/>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000" b="0" i="0" u="none" strike="noStrike" cap="none" normalizeH="0" baseline="0" dirty="0">
                        <a:ln>
                          <a:noFill/>
                        </a:ln>
                        <a:solidFill>
                          <a:schemeClr val="tx1"/>
                        </a:solidFill>
                        <a:effectLst/>
                        <a:latin typeface="Arial" charset="0"/>
                      </a:endParaRP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9B"/>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000" b="0" i="0" u="none" strike="noStrike" cap="none" normalizeH="0" baseline="0" dirty="0">
                        <a:ln>
                          <a:noFill/>
                        </a:ln>
                        <a:solidFill>
                          <a:schemeClr val="tx1"/>
                        </a:solidFill>
                        <a:effectLst/>
                        <a:latin typeface="Arial" charset="0"/>
                      </a:endParaRP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9B"/>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000" b="0" i="0" u="none" strike="noStrike" cap="none" normalizeH="0" baseline="0" dirty="0">
                        <a:ln>
                          <a:noFill/>
                        </a:ln>
                        <a:solidFill>
                          <a:schemeClr val="tx1"/>
                        </a:solidFill>
                        <a:effectLst/>
                        <a:latin typeface="Arial" charset="0"/>
                      </a:endParaRPr>
                    </a:p>
                  </a:txBody>
                  <a:tcPr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79B"/>
                    </a:solidFill>
                  </a:tcPr>
                </a:tc>
                <a:extLst>
                  <a:ext uri="{0D108BD9-81ED-4DB2-BD59-A6C34878D82A}">
                    <a16:rowId xmlns:a16="http://schemas.microsoft.com/office/drawing/2014/main" val="10003"/>
                  </a:ext>
                </a:extLst>
              </a:tr>
              <a:tr h="3963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4</a:t>
                      </a:r>
                    </a:p>
                  </a:txBody>
                  <a:tcPr marT="45732" marB="4573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3F65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a:ln>
                            <a:noFill/>
                          </a:ln>
                          <a:solidFill>
                            <a:schemeClr val="tx1"/>
                          </a:solidFill>
                          <a:effectLst/>
                          <a:latin typeface="SVN-Vanilla Daisy Pro" panose="00000500000000000000" pitchFamily="2" charset="0"/>
                        </a:rPr>
                        <a:t>Sinh</a:t>
                      </a:r>
                      <a:r>
                        <a:rPr kumimoji="0" lang="en-US" sz="2800" b="0" i="0" u="none" strike="noStrike" cap="none" normalizeH="0" baseline="0" dirty="0">
                          <a:ln>
                            <a:noFill/>
                          </a:ln>
                          <a:solidFill>
                            <a:schemeClr val="tx1"/>
                          </a:solidFill>
                          <a:effectLst/>
                          <a:latin typeface="SVN-Vanilla Daisy Pro" panose="00000500000000000000" pitchFamily="2" charset="0"/>
                        </a:rPr>
                        <a:t> </a:t>
                      </a:r>
                      <a:r>
                        <a:rPr kumimoji="0" lang="en-US" sz="2800" b="0" i="0" u="none" strike="noStrike" cap="none" normalizeH="0" baseline="0" dirty="0" err="1">
                          <a:ln>
                            <a:noFill/>
                          </a:ln>
                          <a:solidFill>
                            <a:schemeClr val="tx1"/>
                          </a:solidFill>
                          <a:effectLst/>
                          <a:latin typeface="SVN-Vanilla Daisy Pro" panose="00000500000000000000" pitchFamily="2" charset="0"/>
                        </a:rPr>
                        <a:t>hoạt</a:t>
                      </a:r>
                      <a:r>
                        <a:rPr kumimoji="0" lang="en-US" sz="2800" b="0" i="0" u="none" strike="noStrike" cap="none" normalizeH="0" baseline="0" dirty="0">
                          <a:ln>
                            <a:noFill/>
                          </a:ln>
                          <a:solidFill>
                            <a:schemeClr val="tx1"/>
                          </a:solidFill>
                          <a:effectLst/>
                          <a:latin typeface="SVN-Vanilla Daisy Pro" panose="00000500000000000000" pitchFamily="2" charset="0"/>
                        </a:rPr>
                        <a:t> </a:t>
                      </a:r>
                      <a:r>
                        <a:rPr kumimoji="0" lang="en-US" sz="2800" b="0" i="0" u="none" strike="noStrike" cap="none" normalizeH="0" baseline="0" dirty="0" err="1">
                          <a:ln>
                            <a:noFill/>
                          </a:ln>
                          <a:solidFill>
                            <a:schemeClr val="tx1"/>
                          </a:solidFill>
                          <a:effectLst/>
                          <a:latin typeface="SVN-Vanilla Daisy Pro" panose="00000500000000000000" pitchFamily="2" charset="0"/>
                        </a:rPr>
                        <a:t>cá</a:t>
                      </a:r>
                      <a:r>
                        <a:rPr kumimoji="0" lang="en-US" sz="2800" b="0" i="0" u="none" strike="noStrike" cap="none" normalizeH="0" baseline="0" dirty="0">
                          <a:ln>
                            <a:noFill/>
                          </a:ln>
                          <a:solidFill>
                            <a:schemeClr val="tx1"/>
                          </a:solidFill>
                          <a:effectLst/>
                          <a:latin typeface="SVN-Vanilla Daisy Pro" panose="00000500000000000000" pitchFamily="2" charset="0"/>
                        </a:rPr>
                        <a:t> </a:t>
                      </a:r>
                      <a:r>
                        <a:rPr kumimoji="0" lang="en-US" sz="2800" b="0" i="0" u="none" strike="noStrike" cap="none" normalizeH="0" baseline="0" dirty="0" err="1">
                          <a:ln>
                            <a:noFill/>
                          </a:ln>
                          <a:solidFill>
                            <a:schemeClr val="tx1"/>
                          </a:solidFill>
                          <a:effectLst/>
                          <a:latin typeface="SVN-Vanilla Daisy Pro" panose="00000500000000000000" pitchFamily="2" charset="0"/>
                        </a:rPr>
                        <a:t>nhân</a:t>
                      </a:r>
                      <a:endParaRPr kumimoji="0" lang="en-US" sz="2800" b="0" i="0" u="none" strike="noStrike" cap="none" normalizeH="0" baseline="0" dirty="0">
                        <a:ln>
                          <a:noFill/>
                        </a:ln>
                        <a:solidFill>
                          <a:schemeClr val="tx1"/>
                        </a:solidFill>
                        <a:effectLst/>
                        <a:latin typeface="SVN-Vanilla Daisy Pro" panose="00000500000000000000" pitchFamily="2" charset="0"/>
                      </a:endParaRP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3F65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000" b="0" i="0" u="none" strike="noStrike" cap="none" normalizeH="0" baseline="0" dirty="0">
                        <a:ln>
                          <a:noFill/>
                        </a:ln>
                        <a:solidFill>
                          <a:schemeClr val="tx1"/>
                        </a:solidFill>
                        <a:effectLst/>
                        <a:latin typeface="Arial" charset="0"/>
                      </a:endParaRP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3F65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000" b="0" i="0" u="none" strike="noStrike" cap="none" normalizeH="0" baseline="0" dirty="0">
                        <a:ln>
                          <a:noFill/>
                        </a:ln>
                        <a:solidFill>
                          <a:schemeClr val="tx1"/>
                        </a:solidFill>
                        <a:effectLst/>
                        <a:latin typeface="Arial" charset="0"/>
                      </a:endParaRP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3F65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000" b="0" i="0" u="none" strike="noStrike" cap="none" normalizeH="0" baseline="0" dirty="0">
                        <a:ln>
                          <a:noFill/>
                        </a:ln>
                        <a:solidFill>
                          <a:schemeClr val="tx1"/>
                        </a:solidFill>
                        <a:effectLst/>
                        <a:latin typeface="Arial" charset="0"/>
                      </a:endParaRPr>
                    </a:p>
                  </a:txBody>
                  <a:tcPr marT="45732" marB="4573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3F65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000" b="0" i="0" u="none" strike="noStrike" cap="none" normalizeH="0" baseline="0" dirty="0">
                        <a:ln>
                          <a:noFill/>
                        </a:ln>
                        <a:solidFill>
                          <a:schemeClr val="tx1"/>
                        </a:solidFill>
                        <a:effectLst/>
                        <a:latin typeface="Arial" charset="0"/>
                      </a:endParaRPr>
                    </a:p>
                  </a:txBody>
                  <a:tcPr marT="45732" marB="4573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3F652"/>
                    </a:solidFill>
                  </a:tcPr>
                </a:tc>
                <a:extLst>
                  <a:ext uri="{0D108BD9-81ED-4DB2-BD59-A6C34878D82A}">
                    <a16:rowId xmlns:a16="http://schemas.microsoft.com/office/drawing/2014/main" val="10004"/>
                  </a:ext>
                </a:extLst>
              </a:tr>
            </a:tbl>
          </a:graphicData>
        </a:graphic>
      </p:graphicFrame>
      <p:sp>
        <p:nvSpPr>
          <p:cNvPr id="6" name="AutoShape 3"/>
          <p:cNvSpPr>
            <a:spLocks noChangeArrowheads="1"/>
          </p:cNvSpPr>
          <p:nvPr/>
        </p:nvSpPr>
        <p:spPr bwMode="gray">
          <a:xfrm>
            <a:off x="2930884" y="425"/>
            <a:ext cx="5378450"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defTabSz="914400" fontAlgn="base">
              <a:spcBef>
                <a:spcPct val="20000"/>
              </a:spcBef>
              <a:spcAft>
                <a:spcPct val="20000"/>
              </a:spcAft>
            </a:pPr>
            <a:r>
              <a:rPr lang="en-US" altLang="en-US" b="1" dirty="0">
                <a:solidFill>
                  <a:srgbClr val="FFFF00"/>
                </a:solidFill>
                <a:latin typeface="Times New Roman" panose="02020603050405020304" pitchFamily="18" charset="0"/>
                <a:cs typeface="Times New Roman" panose="02020603050405020304" pitchFamily="18" charset="0"/>
              </a:rPr>
              <a:t>HOẠT ĐỘNG DỰ ÁN</a:t>
            </a:r>
          </a:p>
        </p:txBody>
      </p:sp>
      <p:pic>
        <p:nvPicPr>
          <p:cNvPr id="7" name="Picture 6" descr="58PIC58PIC58PIC58PICHsaGKG559akDq_PIC2018.png"/>
          <p:cNvPicPr>
            <a:picLocks noChangeAspect="1"/>
          </p:cNvPicPr>
          <p:nvPr/>
        </p:nvPicPr>
        <p:blipFill>
          <a:blip r:embed="rId2" cstate="print"/>
          <a:srcRect l="7143" t="16071" r="5357" b="14286"/>
          <a:stretch>
            <a:fillRect/>
          </a:stretch>
        </p:blipFill>
        <p:spPr>
          <a:xfrm>
            <a:off x="123645" y="489231"/>
            <a:ext cx="2221756" cy="756521"/>
          </a:xfrm>
          <a:prstGeom prst="rect">
            <a:avLst/>
          </a:prstGeom>
        </p:spPr>
      </p:pic>
      <p:sp>
        <p:nvSpPr>
          <p:cNvPr id="8" name="Rectangle 1"/>
          <p:cNvSpPr>
            <a:spLocks noChangeArrowheads="1"/>
          </p:cNvSpPr>
          <p:nvPr/>
        </p:nvSpPr>
        <p:spPr bwMode="auto">
          <a:xfrm>
            <a:off x="572301" y="537573"/>
            <a:ext cx="1578634"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defTabSz="914400" eaLnBrk="0" fontAlgn="base" hangingPunct="0">
              <a:spcBef>
                <a:spcPct val="0"/>
              </a:spcBef>
              <a:spcAft>
                <a:spcPct val="0"/>
              </a:spcAft>
            </a:pPr>
            <a:r>
              <a:rPr lang="en-US" sz="3000" b="1" dirty="0" err="1">
                <a:solidFill>
                  <a:srgbClr val="FF0000"/>
                </a:solidFill>
                <a:latin typeface="Times New Roman" pitchFamily="18" charset="0"/>
                <a:ea typeface="Calibri" pitchFamily="34" charset="0"/>
                <a:cs typeface="Times New Roman" pitchFamily="18" charset="0"/>
                <a:sym typeface="Wingdings" pitchFamily="2" charset="2"/>
              </a:rPr>
              <a:t>Dự</a:t>
            </a:r>
            <a:r>
              <a:rPr lang="en-US" sz="3000" b="1" dirty="0">
                <a:solidFill>
                  <a:srgbClr val="FF0000"/>
                </a:solidFill>
                <a:latin typeface="Times New Roman" pitchFamily="18" charset="0"/>
                <a:ea typeface="Calibri" pitchFamily="34" charset="0"/>
                <a:cs typeface="Times New Roman" pitchFamily="18" charset="0"/>
                <a:sym typeface="Wingdings" pitchFamily="2" charset="2"/>
              </a:rPr>
              <a:t> </a:t>
            </a:r>
            <a:r>
              <a:rPr lang="en-US" sz="3000" b="1" dirty="0" err="1">
                <a:solidFill>
                  <a:srgbClr val="FF0000"/>
                </a:solidFill>
                <a:latin typeface="Times New Roman" pitchFamily="18" charset="0"/>
                <a:ea typeface="Calibri" pitchFamily="34" charset="0"/>
                <a:cs typeface="Times New Roman" pitchFamily="18" charset="0"/>
                <a:sym typeface="Wingdings" pitchFamily="2" charset="2"/>
              </a:rPr>
              <a:t>án</a:t>
            </a:r>
            <a:r>
              <a:rPr lang="en-US" sz="3000" b="1" dirty="0">
                <a:solidFill>
                  <a:srgbClr val="FF0000"/>
                </a:solidFill>
                <a:latin typeface="Times New Roman" pitchFamily="18" charset="0"/>
                <a:ea typeface="Calibri" pitchFamily="34" charset="0"/>
                <a:cs typeface="Times New Roman" pitchFamily="18" charset="0"/>
                <a:sym typeface="Wingdings" pitchFamily="2" charset="2"/>
              </a:rPr>
              <a:t> 1</a:t>
            </a:r>
            <a:endParaRPr lang="en-US" sz="3000" b="1" dirty="0">
              <a:solidFill>
                <a:srgbClr val="FF0000"/>
              </a:solidFill>
              <a:latin typeface="Times New Roman" pitchFamily="18" charset="0"/>
              <a:ea typeface="Calibri" pitchFamily="34" charset="0"/>
              <a:cs typeface="Times New Roman" pitchFamily="18" charset="0"/>
            </a:endParaRPr>
          </a:p>
        </p:txBody>
      </p:sp>
    </p:spTree>
    <p:extLst>
      <p:ext uri="{BB962C8B-B14F-4D97-AF65-F5344CB8AC3E}">
        <p14:creationId xmlns:p14="http://schemas.microsoft.com/office/powerpoint/2010/main" val="1512372216"/>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3566"/>
                                        </p:tgtEl>
                                        <p:attrNameLst>
                                          <p:attrName>style.visibility</p:attrName>
                                        </p:attrNameLst>
                                      </p:cBhvr>
                                      <p:to>
                                        <p:strVal val="visible"/>
                                      </p:to>
                                    </p:set>
                                    <p:animEffect transition="in" filter="blinds(horizontal)">
                                      <p:cBhvr>
                                        <p:cTn id="18" dur="500"/>
                                        <p:tgtEl>
                                          <p:spTgt spid="2356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9701"/>
                                        </p:tgtEl>
                                        <p:attrNameLst>
                                          <p:attrName>style.visibility</p:attrName>
                                        </p:attrNameLst>
                                      </p:cBhvr>
                                      <p:to>
                                        <p:strVal val="visible"/>
                                      </p:to>
                                    </p:set>
                                    <p:animEffect transition="in" filter="barn(inVertical)">
                                      <p:cBhvr>
                                        <p:cTn id="23" dur="500"/>
                                        <p:tgtEl>
                                          <p:spTgt spid="29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6" grpId="0"/>
      <p:bldP spid="6"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2858PICdbgea5Gz679dY_PIC2018.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4103" y="405048"/>
            <a:ext cx="2164572"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8" descr="6fc417983c9675ce1b60e983870aeb8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05389"/>
            <a:ext cx="2154181" cy="1538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1"/>
          <p:cNvPicPr>
            <a:picLocks noChangeAspect="1"/>
          </p:cNvPicPr>
          <p:nvPr/>
        </p:nvPicPr>
        <p:blipFill rotWithShape="1">
          <a:blip r:embed="rId5" cstate="print">
            <a:extLst>
              <a:ext uri="{28A0092B-C50C-407E-A947-70E740481C1C}">
                <a14:useLocalDpi xmlns:a14="http://schemas.microsoft.com/office/drawing/2010/main" val="0"/>
              </a:ext>
            </a:extLst>
          </a:blip>
          <a:srcRect l="32760" r="8347"/>
          <a:stretch>
            <a:fillRect/>
          </a:stretch>
        </p:blipFill>
        <p:spPr>
          <a:xfrm flipH="1">
            <a:off x="8329868" y="4274344"/>
            <a:ext cx="2687293" cy="1437189"/>
          </a:xfrm>
          <a:prstGeom prst="rect">
            <a:avLst/>
          </a:prstGeom>
        </p:spPr>
      </p:pic>
      <p:sp>
        <p:nvSpPr>
          <p:cNvPr id="7" name="AutoShape 3"/>
          <p:cNvSpPr>
            <a:spLocks noChangeArrowheads="1"/>
          </p:cNvSpPr>
          <p:nvPr/>
        </p:nvSpPr>
        <p:spPr bwMode="gray">
          <a:xfrm>
            <a:off x="3479360" y="195942"/>
            <a:ext cx="5378450"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defTabSz="914400" fontAlgn="base">
              <a:spcBef>
                <a:spcPct val="20000"/>
              </a:spcBef>
              <a:spcAft>
                <a:spcPct val="20000"/>
              </a:spcAft>
            </a:pPr>
            <a:r>
              <a:rPr lang="en-US" altLang="en-US" b="1" dirty="0">
                <a:solidFill>
                  <a:srgbClr val="FFFF00"/>
                </a:solidFill>
                <a:latin typeface="Times New Roman" panose="02020603050405020304" pitchFamily="18" charset="0"/>
                <a:cs typeface="Times New Roman" panose="02020603050405020304" pitchFamily="18" charset="0"/>
              </a:rPr>
              <a:t>HOẠT ĐỘNG DỰ ÁN</a:t>
            </a:r>
          </a:p>
        </p:txBody>
      </p:sp>
      <p:pic>
        <p:nvPicPr>
          <p:cNvPr id="11" name="Picture 10" descr="Kết quả hình ảnh cho giấy nhớ đáng yêu"/>
          <p:cNvPicPr>
            <a:picLocks noChangeAspect="1" noChangeArrowheads="1"/>
          </p:cNvPicPr>
          <p:nvPr/>
        </p:nvPicPr>
        <p:blipFill>
          <a:blip r:embed="rId6" cstate="print"/>
          <a:srcRect/>
          <a:stretch>
            <a:fillRect/>
          </a:stretch>
        </p:blipFill>
        <p:spPr bwMode="auto">
          <a:xfrm>
            <a:off x="8096467" y="2410093"/>
            <a:ext cx="2620370" cy="1684324"/>
          </a:xfrm>
          <a:prstGeom prst="rect">
            <a:avLst/>
          </a:prstGeom>
          <a:ln>
            <a:noFill/>
          </a:ln>
          <a:effectLst>
            <a:softEdge rad="112500"/>
          </a:effectLst>
        </p:spPr>
      </p:pic>
      <p:sp>
        <p:nvSpPr>
          <p:cNvPr id="13" name="Right Brace 12"/>
          <p:cNvSpPr/>
          <p:nvPr/>
        </p:nvSpPr>
        <p:spPr>
          <a:xfrm>
            <a:off x="5294436" y="2052261"/>
            <a:ext cx="586853" cy="4788880"/>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F5F5F"/>
              </a:solidFill>
            </a:endParaRPr>
          </a:p>
        </p:txBody>
      </p:sp>
      <p:sp>
        <p:nvSpPr>
          <p:cNvPr id="14" name="Rectangle 1"/>
          <p:cNvSpPr>
            <a:spLocks noChangeArrowheads="1"/>
          </p:cNvSpPr>
          <p:nvPr/>
        </p:nvSpPr>
        <p:spPr bwMode="auto">
          <a:xfrm>
            <a:off x="5759431" y="2236592"/>
            <a:ext cx="2003945"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defTabSz="914400" eaLnBrk="0" fontAlgn="base" hangingPunct="0">
              <a:spcBef>
                <a:spcPct val="0"/>
              </a:spcBef>
              <a:spcAft>
                <a:spcPct val="0"/>
              </a:spcAft>
            </a:pPr>
            <a:r>
              <a:rPr lang="en-US" sz="3000" dirty="0">
                <a:solidFill>
                  <a:srgbClr val="5F5F5F"/>
                </a:solidFill>
                <a:latin typeface="Times New Roman" pitchFamily="18" charset="0"/>
                <a:ea typeface="Calibri" pitchFamily="34" charset="0"/>
                <a:cs typeface="Times New Roman" pitchFamily="18" charset="0"/>
                <a:sym typeface="Wingdings" pitchFamily="2" charset="2"/>
              </a:rPr>
              <a:t> </a:t>
            </a:r>
            <a:r>
              <a:rPr lang="en-US" sz="3000" dirty="0" err="1">
                <a:solidFill>
                  <a:srgbClr val="5F5F5F"/>
                </a:solidFill>
                <a:latin typeface="Times New Roman" pitchFamily="18" charset="0"/>
                <a:ea typeface="Calibri" pitchFamily="34" charset="0"/>
                <a:cs typeface="Times New Roman" pitchFamily="18" charset="0"/>
              </a:rPr>
              <a:t>Ghi</a:t>
            </a:r>
            <a:r>
              <a:rPr lang="en-US" sz="3000" dirty="0">
                <a:solidFill>
                  <a:srgbClr val="5F5F5F"/>
                </a:solidFill>
                <a:latin typeface="Times New Roman" pitchFamily="18" charset="0"/>
                <a:ea typeface="Calibri" pitchFamily="34" charset="0"/>
                <a:cs typeface="Times New Roman" pitchFamily="18" charset="0"/>
              </a:rPr>
              <a:t> </a:t>
            </a:r>
            <a:r>
              <a:rPr lang="en-US" sz="3000" dirty="0" err="1">
                <a:solidFill>
                  <a:srgbClr val="5F5F5F"/>
                </a:solidFill>
                <a:latin typeface="Times New Roman" pitchFamily="18" charset="0"/>
                <a:ea typeface="Calibri" pitchFamily="34" charset="0"/>
                <a:cs typeface="Times New Roman" pitchFamily="18" charset="0"/>
              </a:rPr>
              <a:t>vào</a:t>
            </a:r>
            <a:r>
              <a:rPr lang="en-US" sz="3000" dirty="0">
                <a:solidFill>
                  <a:srgbClr val="5F5F5F"/>
                </a:solidFill>
                <a:latin typeface="Times New Roman" pitchFamily="18" charset="0"/>
                <a:ea typeface="Calibri" pitchFamily="34" charset="0"/>
                <a:cs typeface="Times New Roman" pitchFamily="18" charset="0"/>
              </a:rPr>
              <a:t> </a:t>
            </a:r>
            <a:r>
              <a:rPr lang="en-US" sz="3000" dirty="0" err="1">
                <a:solidFill>
                  <a:srgbClr val="5F5F5F"/>
                </a:solidFill>
                <a:latin typeface="Times New Roman" pitchFamily="18" charset="0"/>
                <a:ea typeface="Calibri" pitchFamily="34" charset="0"/>
                <a:cs typeface="Times New Roman" pitchFamily="18" charset="0"/>
              </a:rPr>
              <a:t>giấy</a:t>
            </a:r>
            <a:r>
              <a:rPr lang="en-US" sz="3000" dirty="0">
                <a:solidFill>
                  <a:srgbClr val="5F5F5F"/>
                </a:solidFill>
                <a:latin typeface="Times New Roman" pitchFamily="18" charset="0"/>
                <a:ea typeface="Calibri" pitchFamily="34" charset="0"/>
                <a:cs typeface="Times New Roman" pitchFamily="18" charset="0"/>
              </a:rPr>
              <a:t> note</a:t>
            </a:r>
          </a:p>
        </p:txBody>
      </p:sp>
      <p:sp>
        <p:nvSpPr>
          <p:cNvPr id="15" name="Rectangle 1"/>
          <p:cNvSpPr>
            <a:spLocks noChangeArrowheads="1"/>
          </p:cNvSpPr>
          <p:nvPr/>
        </p:nvSpPr>
        <p:spPr bwMode="auto">
          <a:xfrm>
            <a:off x="5990360" y="3702567"/>
            <a:ext cx="2056262"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defTabSz="914400" eaLnBrk="0" fontAlgn="base" hangingPunct="0">
              <a:spcBef>
                <a:spcPct val="0"/>
              </a:spcBef>
              <a:spcAft>
                <a:spcPct val="0"/>
              </a:spcAft>
            </a:pPr>
            <a:r>
              <a:rPr lang="en-US" sz="3000" dirty="0">
                <a:solidFill>
                  <a:srgbClr val="5F5F5F"/>
                </a:solidFill>
                <a:latin typeface="Times New Roman" pitchFamily="18" charset="0"/>
                <a:ea typeface="Calibri" pitchFamily="34" charset="0"/>
                <a:cs typeface="Times New Roman" pitchFamily="18" charset="0"/>
                <a:sym typeface="Wingdings" pitchFamily="2" charset="2"/>
              </a:rPr>
              <a:t> </a:t>
            </a:r>
            <a:r>
              <a:rPr lang="en-US" sz="3000" dirty="0" err="1">
                <a:solidFill>
                  <a:srgbClr val="5F5F5F"/>
                </a:solidFill>
                <a:latin typeface="Times New Roman" pitchFamily="18" charset="0"/>
                <a:ea typeface="Calibri" pitchFamily="34" charset="0"/>
                <a:cs typeface="Times New Roman" pitchFamily="18" charset="0"/>
              </a:rPr>
              <a:t>Dán</a:t>
            </a:r>
            <a:r>
              <a:rPr lang="en-US" sz="3000" dirty="0">
                <a:solidFill>
                  <a:srgbClr val="5F5F5F"/>
                </a:solidFill>
                <a:latin typeface="Times New Roman" pitchFamily="18" charset="0"/>
                <a:ea typeface="Calibri" pitchFamily="34" charset="0"/>
                <a:cs typeface="Times New Roman" pitchFamily="18" charset="0"/>
              </a:rPr>
              <a:t> </a:t>
            </a:r>
            <a:r>
              <a:rPr lang="en-US" sz="3000" dirty="0" err="1">
                <a:solidFill>
                  <a:srgbClr val="5F5F5F"/>
                </a:solidFill>
                <a:latin typeface="Times New Roman" pitchFamily="18" charset="0"/>
                <a:ea typeface="Calibri" pitchFamily="34" charset="0"/>
                <a:cs typeface="Times New Roman" pitchFamily="18" charset="0"/>
              </a:rPr>
              <a:t>vào</a:t>
            </a:r>
            <a:r>
              <a:rPr lang="en-US" sz="3000" dirty="0">
                <a:solidFill>
                  <a:srgbClr val="5F5F5F"/>
                </a:solidFill>
                <a:latin typeface="Times New Roman" pitchFamily="18" charset="0"/>
                <a:ea typeface="Calibri" pitchFamily="34" charset="0"/>
                <a:cs typeface="Times New Roman" pitchFamily="18" charset="0"/>
              </a:rPr>
              <a:t>  </a:t>
            </a:r>
            <a:r>
              <a:rPr lang="en-US" sz="3000" dirty="0" err="1">
                <a:solidFill>
                  <a:srgbClr val="5F5F5F"/>
                </a:solidFill>
                <a:latin typeface="Times New Roman" pitchFamily="18" charset="0"/>
                <a:ea typeface="Calibri" pitchFamily="34" charset="0"/>
                <a:cs typeface="Times New Roman" pitchFamily="18" charset="0"/>
              </a:rPr>
              <a:t>sổ</a:t>
            </a:r>
            <a:r>
              <a:rPr lang="en-US" sz="3000" dirty="0">
                <a:solidFill>
                  <a:srgbClr val="5F5F5F"/>
                </a:solidFill>
                <a:latin typeface="Times New Roman" pitchFamily="18" charset="0"/>
                <a:ea typeface="Calibri" pitchFamily="34" charset="0"/>
                <a:cs typeface="Times New Roman" pitchFamily="18" charset="0"/>
              </a:rPr>
              <a:t> </a:t>
            </a:r>
            <a:r>
              <a:rPr lang="en-US" sz="3000" dirty="0" err="1">
                <a:solidFill>
                  <a:srgbClr val="5F5F5F"/>
                </a:solidFill>
                <a:latin typeface="Times New Roman" pitchFamily="18" charset="0"/>
                <a:ea typeface="Calibri" pitchFamily="34" charset="0"/>
                <a:cs typeface="Times New Roman" pitchFamily="18" charset="0"/>
              </a:rPr>
              <a:t>tay</a:t>
            </a:r>
            <a:endParaRPr lang="en-US" sz="3000" dirty="0">
              <a:solidFill>
                <a:srgbClr val="5F5F5F"/>
              </a:solidFill>
              <a:latin typeface="Times New Roman" pitchFamily="18" charset="0"/>
              <a:ea typeface="Calibri" pitchFamily="34" charset="0"/>
              <a:cs typeface="Times New Roman" pitchFamily="18" charset="0"/>
            </a:endParaRPr>
          </a:p>
        </p:txBody>
      </p:sp>
      <p:sp>
        <p:nvSpPr>
          <p:cNvPr id="17" name="Rectangle 1"/>
          <p:cNvSpPr>
            <a:spLocks noChangeArrowheads="1"/>
          </p:cNvSpPr>
          <p:nvPr/>
        </p:nvSpPr>
        <p:spPr bwMode="auto">
          <a:xfrm>
            <a:off x="5900057" y="5203702"/>
            <a:ext cx="2056262"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defTabSz="914400" eaLnBrk="0" fontAlgn="base" hangingPunct="0">
              <a:spcBef>
                <a:spcPct val="0"/>
              </a:spcBef>
              <a:spcAft>
                <a:spcPct val="0"/>
              </a:spcAft>
            </a:pPr>
            <a:r>
              <a:rPr lang="en-US" sz="3000" dirty="0">
                <a:solidFill>
                  <a:srgbClr val="5F5F5F"/>
                </a:solidFill>
                <a:latin typeface="Times New Roman" pitchFamily="18" charset="0"/>
                <a:ea typeface="Calibri" pitchFamily="34" charset="0"/>
                <a:cs typeface="Times New Roman" pitchFamily="18" charset="0"/>
                <a:sym typeface="Wingdings" pitchFamily="2" charset="2"/>
              </a:rPr>
              <a:t> </a:t>
            </a:r>
            <a:r>
              <a:rPr lang="en-US" sz="3000" dirty="0" err="1">
                <a:solidFill>
                  <a:srgbClr val="5F5F5F"/>
                </a:solidFill>
                <a:latin typeface="Times New Roman" pitchFamily="18" charset="0"/>
                <a:ea typeface="Calibri" pitchFamily="34" charset="0"/>
                <a:cs typeface="Times New Roman" pitchFamily="18" charset="0"/>
              </a:rPr>
              <a:t>Chia</a:t>
            </a:r>
            <a:r>
              <a:rPr lang="en-US" sz="3000" dirty="0">
                <a:solidFill>
                  <a:srgbClr val="5F5F5F"/>
                </a:solidFill>
                <a:latin typeface="Times New Roman" pitchFamily="18" charset="0"/>
                <a:ea typeface="Calibri" pitchFamily="34" charset="0"/>
                <a:cs typeface="Times New Roman" pitchFamily="18" charset="0"/>
              </a:rPr>
              <a:t> </a:t>
            </a:r>
            <a:r>
              <a:rPr lang="en-US" sz="3000" dirty="0" err="1">
                <a:solidFill>
                  <a:srgbClr val="5F5F5F"/>
                </a:solidFill>
                <a:latin typeface="Times New Roman" pitchFamily="18" charset="0"/>
                <a:ea typeface="Calibri" pitchFamily="34" charset="0"/>
                <a:cs typeface="Times New Roman" pitchFamily="18" charset="0"/>
              </a:rPr>
              <a:t>sẻ</a:t>
            </a:r>
            <a:r>
              <a:rPr lang="en-US" sz="3000" dirty="0">
                <a:solidFill>
                  <a:srgbClr val="5F5F5F"/>
                </a:solidFill>
                <a:latin typeface="Times New Roman" pitchFamily="18" charset="0"/>
                <a:ea typeface="Calibri" pitchFamily="34" charset="0"/>
                <a:cs typeface="Times New Roman" pitchFamily="18" charset="0"/>
              </a:rPr>
              <a:t> </a:t>
            </a:r>
            <a:r>
              <a:rPr lang="en-US" sz="3000" dirty="0" err="1">
                <a:solidFill>
                  <a:srgbClr val="5F5F5F"/>
                </a:solidFill>
                <a:latin typeface="Times New Roman" pitchFamily="18" charset="0"/>
                <a:ea typeface="Calibri" pitchFamily="34" charset="0"/>
                <a:cs typeface="Times New Roman" pitchFamily="18" charset="0"/>
              </a:rPr>
              <a:t>cho</a:t>
            </a:r>
            <a:r>
              <a:rPr lang="en-US" sz="3000" dirty="0">
                <a:solidFill>
                  <a:srgbClr val="5F5F5F"/>
                </a:solidFill>
                <a:latin typeface="Times New Roman" pitchFamily="18" charset="0"/>
                <a:ea typeface="Calibri" pitchFamily="34" charset="0"/>
                <a:cs typeface="Times New Roman" pitchFamily="18" charset="0"/>
              </a:rPr>
              <a:t> </a:t>
            </a:r>
            <a:r>
              <a:rPr lang="en-US" sz="3000" dirty="0" err="1">
                <a:solidFill>
                  <a:srgbClr val="5F5F5F"/>
                </a:solidFill>
                <a:latin typeface="Times New Roman" pitchFamily="18" charset="0"/>
                <a:ea typeface="Calibri" pitchFamily="34" charset="0"/>
                <a:cs typeface="Times New Roman" pitchFamily="18" charset="0"/>
              </a:rPr>
              <a:t>cả</a:t>
            </a:r>
            <a:r>
              <a:rPr lang="en-US" sz="3000" dirty="0">
                <a:solidFill>
                  <a:srgbClr val="5F5F5F"/>
                </a:solidFill>
                <a:latin typeface="Times New Roman" pitchFamily="18" charset="0"/>
                <a:ea typeface="Calibri" pitchFamily="34" charset="0"/>
                <a:cs typeface="Times New Roman" pitchFamily="18" charset="0"/>
              </a:rPr>
              <a:t> </a:t>
            </a:r>
            <a:r>
              <a:rPr lang="en-US" sz="3000" dirty="0" err="1">
                <a:solidFill>
                  <a:srgbClr val="5F5F5F"/>
                </a:solidFill>
                <a:latin typeface="Times New Roman" pitchFamily="18" charset="0"/>
                <a:ea typeface="Calibri" pitchFamily="34" charset="0"/>
                <a:cs typeface="Times New Roman" pitchFamily="18" charset="0"/>
              </a:rPr>
              <a:t>lớp</a:t>
            </a:r>
            <a:endParaRPr lang="en-US" sz="3000" dirty="0">
              <a:solidFill>
                <a:srgbClr val="5F5F5F"/>
              </a:solidFill>
              <a:latin typeface="Times New Roman" pitchFamily="18" charset="0"/>
              <a:ea typeface="Calibri" pitchFamily="34" charset="0"/>
              <a:cs typeface="Times New Roman" pitchFamily="18" charset="0"/>
            </a:endParaRPr>
          </a:p>
        </p:txBody>
      </p:sp>
      <p:sp>
        <p:nvSpPr>
          <p:cNvPr id="20" name="Rectangle 1"/>
          <p:cNvSpPr>
            <a:spLocks noChangeArrowheads="1"/>
          </p:cNvSpPr>
          <p:nvPr/>
        </p:nvSpPr>
        <p:spPr bwMode="auto">
          <a:xfrm>
            <a:off x="312820" y="2504629"/>
            <a:ext cx="5112281"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defTabSz="914400" eaLnBrk="0" fontAlgn="base" hangingPunct="0">
              <a:spcBef>
                <a:spcPct val="0"/>
              </a:spcBef>
              <a:spcAft>
                <a:spcPct val="0"/>
              </a:spcAft>
              <a:buFont typeface="Wingdings" pitchFamily="2" charset="2"/>
              <a:buChar char="v"/>
            </a:pPr>
            <a:r>
              <a:rPr lang="vi-VN" sz="3200" dirty="0">
                <a:solidFill>
                  <a:srgbClr val="0000FF"/>
                </a:solidFill>
                <a:latin typeface="#9Slide05 IcielSanelma" pitchFamily="2" charset="0"/>
              </a:rPr>
              <a:t>Sắp tới kì nghỉ hè, bố mẹ dự định cho em về quê ngoại một tháng sống cùng với ông bà. Em hãy thiết kế một cuốn sổ tay để nhắc bản thân trong sinh hoạt và học tập. (Nội dung chính của sổ tay: thời gian, nội dung nhắc nhở, cách thực hiện, tự đánh giá)</a:t>
            </a:r>
            <a:endParaRPr lang="en-US" sz="3000" dirty="0">
              <a:solidFill>
                <a:srgbClr val="0000FF"/>
              </a:solidFill>
              <a:latin typeface="#9Slide05 IcielSanelma" pitchFamily="2" charset="0"/>
              <a:ea typeface="Calibri" pitchFamily="34" charset="0"/>
              <a:cs typeface="Times New Roman" pitchFamily="18" charset="0"/>
            </a:endParaRPr>
          </a:p>
        </p:txBody>
      </p:sp>
      <p:pic>
        <p:nvPicPr>
          <p:cNvPr id="21" name="Picture 20" descr="58PIC58PIC58PIC58PICHsaGKG559akDq_PIC2018.png"/>
          <p:cNvPicPr>
            <a:picLocks noChangeAspect="1"/>
          </p:cNvPicPr>
          <p:nvPr/>
        </p:nvPicPr>
        <p:blipFill>
          <a:blip r:embed="rId7" cstate="print"/>
          <a:srcRect l="7143" t="16071" r="5357" b="14286"/>
          <a:stretch>
            <a:fillRect/>
          </a:stretch>
        </p:blipFill>
        <p:spPr>
          <a:xfrm>
            <a:off x="4476984" y="922380"/>
            <a:ext cx="2221756" cy="959043"/>
          </a:xfrm>
          <a:prstGeom prst="rect">
            <a:avLst/>
          </a:prstGeom>
        </p:spPr>
      </p:pic>
      <p:sp>
        <p:nvSpPr>
          <p:cNvPr id="22" name="Rectangle 1"/>
          <p:cNvSpPr>
            <a:spLocks noChangeArrowheads="1"/>
          </p:cNvSpPr>
          <p:nvPr/>
        </p:nvSpPr>
        <p:spPr bwMode="auto">
          <a:xfrm>
            <a:off x="4830792" y="1119796"/>
            <a:ext cx="1578634"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defTabSz="914400" eaLnBrk="0" fontAlgn="base" hangingPunct="0">
              <a:spcBef>
                <a:spcPct val="0"/>
              </a:spcBef>
              <a:spcAft>
                <a:spcPct val="0"/>
              </a:spcAft>
            </a:pPr>
            <a:r>
              <a:rPr lang="en-US" sz="3000" b="1" dirty="0" err="1">
                <a:solidFill>
                  <a:srgbClr val="FF0000"/>
                </a:solidFill>
                <a:latin typeface="Times New Roman" pitchFamily="18" charset="0"/>
                <a:ea typeface="Calibri" pitchFamily="34" charset="0"/>
                <a:cs typeface="Times New Roman" pitchFamily="18" charset="0"/>
                <a:sym typeface="Wingdings" pitchFamily="2" charset="2"/>
              </a:rPr>
              <a:t>Dự</a:t>
            </a:r>
            <a:r>
              <a:rPr lang="en-US" sz="3000" b="1" dirty="0">
                <a:solidFill>
                  <a:srgbClr val="FF0000"/>
                </a:solidFill>
                <a:latin typeface="Times New Roman" pitchFamily="18" charset="0"/>
                <a:ea typeface="Calibri" pitchFamily="34" charset="0"/>
                <a:cs typeface="Times New Roman" pitchFamily="18" charset="0"/>
                <a:sym typeface="Wingdings" pitchFamily="2" charset="2"/>
              </a:rPr>
              <a:t> </a:t>
            </a:r>
            <a:r>
              <a:rPr lang="en-US" sz="3000" b="1" dirty="0" err="1">
                <a:solidFill>
                  <a:srgbClr val="FF0000"/>
                </a:solidFill>
                <a:latin typeface="Times New Roman" pitchFamily="18" charset="0"/>
                <a:ea typeface="Calibri" pitchFamily="34" charset="0"/>
                <a:cs typeface="Times New Roman" pitchFamily="18" charset="0"/>
                <a:sym typeface="Wingdings" pitchFamily="2" charset="2"/>
              </a:rPr>
              <a:t>án</a:t>
            </a:r>
            <a:r>
              <a:rPr lang="en-US" sz="3000" b="1" dirty="0">
                <a:solidFill>
                  <a:srgbClr val="FF0000"/>
                </a:solidFill>
                <a:latin typeface="Times New Roman" pitchFamily="18" charset="0"/>
                <a:ea typeface="Calibri" pitchFamily="34" charset="0"/>
                <a:cs typeface="Times New Roman" pitchFamily="18" charset="0"/>
                <a:sym typeface="Wingdings" pitchFamily="2" charset="2"/>
              </a:rPr>
              <a:t> 2</a:t>
            </a:r>
            <a:endParaRPr lang="en-US" sz="3000" b="1" dirty="0">
              <a:solidFill>
                <a:srgbClr val="FF0000"/>
              </a:solidFill>
              <a:latin typeface="Times New Roman" pitchFamily="18" charset="0"/>
              <a:ea typeface="Calibri" pitchFamily="34" charset="0"/>
              <a:cs typeface="Times New Roman" pitchFamily="18" charset="0"/>
            </a:endParaRPr>
          </a:p>
        </p:txBody>
      </p:sp>
    </p:spTree>
    <p:extLst>
      <p:ext uri="{BB962C8B-B14F-4D97-AF65-F5344CB8AC3E}">
        <p14:creationId xmlns:p14="http://schemas.microsoft.com/office/powerpoint/2010/main" val="1652902693"/>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9"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dissolve">
                                      <p:cBhvr>
                                        <p:cTn id="10" dur="500"/>
                                        <p:tgtEl>
                                          <p:spTgt spid="21"/>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dissolve">
                                      <p:cBhvr>
                                        <p:cTn id="13" dur="500"/>
                                        <p:tgtEl>
                                          <p:spTgt spid="22"/>
                                        </p:tgtEl>
                                      </p:cBhvr>
                                    </p:animEffect>
                                  </p:childTnLst>
                                </p:cTn>
                              </p:par>
                            </p:childTnLst>
                          </p:cTn>
                        </p:par>
                        <p:par>
                          <p:cTn id="14" fill="hold">
                            <p:stCondLst>
                              <p:cond delay="500"/>
                            </p:stCondLst>
                            <p:childTnLst>
                              <p:par>
                                <p:cTn id="15" presetID="37"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900" decel="100000" fill="hold"/>
                                        <p:tgtEl>
                                          <p:spTgt spid="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21" presetID="9"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dissolve">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6"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Horizontal)">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dissolve">
                                      <p:cBhvr>
                                        <p:cTn id="33" dur="500"/>
                                        <p:tgtEl>
                                          <p:spTgt spid="14"/>
                                        </p:tgtEl>
                                      </p:cBhvr>
                                    </p:animEffect>
                                  </p:childTnLst>
                                </p:cTn>
                              </p:par>
                              <p:par>
                                <p:cTn id="34" presetID="9" presetClass="entr" presetSubtype="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dissolv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dissolve">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dissolve">
                                      <p:cBhvr>
                                        <p:cTn id="46" dur="500"/>
                                        <p:tgtEl>
                                          <p:spTgt spid="17"/>
                                        </p:tgtEl>
                                      </p:cBhvr>
                                    </p:animEffect>
                                  </p:childTnLst>
                                </p:cTn>
                              </p:par>
                              <p:par>
                                <p:cTn id="47" presetID="22" presetClass="entr" presetSubtype="4" fill="hold" nodeType="with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ipe(down)">
                                      <p:cBhvr>
                                        <p:cTn id="4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p:bldP spid="17" grpId="0"/>
      <p:bldP spid="20"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7893" name="Picture 5" descr="BACK036"/>
          <p:cNvPicPr>
            <a:picLocks noChangeAspect="1" noChangeArrowheads="1"/>
          </p:cNvPicPr>
          <p:nvPr/>
        </p:nvPicPr>
        <p:blipFill>
          <a:blip r:embed="rId2" cstate="print">
            <a:lum bright="-10000" contrast="44000"/>
            <a:extLst>
              <a:ext uri="{28A0092B-C50C-407E-A947-70E740481C1C}">
                <a14:useLocalDpi xmlns:a14="http://schemas.microsoft.com/office/drawing/2010/main" val="0"/>
              </a:ext>
            </a:extLst>
          </a:blip>
          <a:srcRect/>
          <a:stretch>
            <a:fillRect/>
          </a:stretch>
        </p:blipFill>
        <p:spPr bwMode="auto">
          <a:xfrm rot="848399">
            <a:off x="2606134" y="1056751"/>
            <a:ext cx="7362515" cy="547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6"/>
          <p:cNvGrpSpPr>
            <a:grpSpLocks/>
          </p:cNvGrpSpPr>
          <p:nvPr/>
        </p:nvGrpSpPr>
        <p:grpSpPr bwMode="auto">
          <a:xfrm>
            <a:off x="161731" y="-146595"/>
            <a:ext cx="4419600" cy="2576513"/>
            <a:chOff x="0" y="57"/>
            <a:chExt cx="2688" cy="1769"/>
          </a:xfrm>
        </p:grpSpPr>
        <p:pic>
          <p:nvPicPr>
            <p:cNvPr id="10250" name="Picture 7" descr="BACK03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7"/>
              <a:ext cx="2688" cy="1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1" name="Text Box 8"/>
            <p:cNvSpPr txBox="1">
              <a:spLocks noChangeArrowheads="1"/>
            </p:cNvSpPr>
            <p:nvPr/>
          </p:nvSpPr>
          <p:spPr bwMode="auto">
            <a:xfrm>
              <a:off x="518" y="971"/>
              <a:ext cx="1644" cy="401"/>
            </a:xfrm>
            <a:prstGeom prst="rect">
              <a:avLst/>
            </a:prstGeom>
            <a:solidFill>
              <a:srgbClr val="FFFF00">
                <a:alpha val="70195"/>
              </a:srgbClr>
            </a:solidFill>
            <a:ln w="57150">
              <a:solidFill>
                <a:srgbClr val="FF0000"/>
              </a:solidFill>
              <a:miter lim="800000"/>
              <a:headEnd/>
              <a:tailEnd/>
            </a:ln>
          </p:spPr>
          <p:txBody>
            <a:bodyPr wrap="none">
              <a:spAutoFit/>
            </a:bodyPr>
            <a:lstStyle>
              <a:lvl1pPr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defTabSz="914400" eaLnBrk="1" fontAlgn="base" hangingPunct="1">
                <a:spcBef>
                  <a:spcPct val="0"/>
                </a:spcBef>
                <a:spcAft>
                  <a:spcPct val="0"/>
                </a:spcAft>
              </a:pPr>
              <a:r>
                <a:rPr lang="en-US" altLang="en-US" sz="3200">
                  <a:solidFill>
                    <a:srgbClr val="FF3300"/>
                  </a:solidFill>
                  <a:latin typeface="Times New Roman" panose="02020603050405020304" pitchFamily="18" charset="0"/>
                </a:rPr>
                <a:t>Bài tập về nhà</a:t>
              </a:r>
            </a:p>
          </p:txBody>
        </p:sp>
      </p:grpSp>
      <p:sp>
        <p:nvSpPr>
          <p:cNvPr id="37899" name="Text Box 11"/>
          <p:cNvSpPr txBox="1">
            <a:spLocks noChangeArrowheads="1"/>
          </p:cNvSpPr>
          <p:nvPr/>
        </p:nvSpPr>
        <p:spPr bwMode="auto">
          <a:xfrm>
            <a:off x="4217223" y="2366535"/>
            <a:ext cx="565849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marL="514350" indent="-514350">
              <a:buAutoNum type="arabicPeriod"/>
            </a:pPr>
            <a:r>
              <a:rPr lang="en-US" sz="2800" dirty="0" err="1">
                <a:solidFill>
                  <a:srgbClr val="0000FF"/>
                </a:solidFill>
                <a:latin typeface="Times New Roman" panose="02020603050405020304" pitchFamily="18" charset="0"/>
                <a:cs typeface="Times New Roman" panose="02020603050405020304" pitchFamily="18" charset="0"/>
              </a:rPr>
              <a:t>Hoàn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thiện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sơ</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đồ</a:t>
            </a:r>
            <a:r>
              <a:rPr lang="en-US" sz="2800" dirty="0">
                <a:solidFill>
                  <a:srgbClr val="0000FF"/>
                </a:solidFill>
                <a:latin typeface="Times New Roman" panose="02020603050405020304" pitchFamily="18" charset="0"/>
                <a:cs typeface="Times New Roman" panose="02020603050405020304" pitchFamily="18" charset="0"/>
              </a:rPr>
              <a:t> </a:t>
            </a:r>
            <a:r>
              <a:rPr lang="vi-VN" sz="2800" dirty="0">
                <a:solidFill>
                  <a:srgbClr val="0000FF"/>
                </a:solidFill>
                <a:latin typeface="Times New Roman" panose="02020603050405020304" pitchFamily="18" charset="0"/>
                <a:cs typeface="Times New Roman" panose="02020603050405020304" pitchFamily="18" charset="0"/>
              </a:rPr>
              <a:t>nội dung chính</a:t>
            </a:r>
            <a:endParaRPr lang="en-US" sz="2800" dirty="0">
              <a:solidFill>
                <a:srgbClr val="0000FF"/>
              </a:solidFill>
              <a:latin typeface="Times New Roman" panose="02020603050405020304" pitchFamily="18" charset="0"/>
              <a:cs typeface="Times New Roman" panose="02020603050405020304" pitchFamily="18" charset="0"/>
            </a:endParaRPr>
          </a:p>
          <a:p>
            <a:pPr marL="0" indent="0"/>
            <a:r>
              <a:rPr lang="en-US" sz="2800" dirty="0" err="1">
                <a:solidFill>
                  <a:srgbClr val="0000FF"/>
                </a:solidFill>
                <a:latin typeface="Times New Roman" panose="02020603050405020304" pitchFamily="18" charset="0"/>
                <a:cs typeface="Times New Roman" panose="02020603050405020304" pitchFamily="18" charset="0"/>
              </a:rPr>
              <a:t>của</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bài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học</a:t>
            </a:r>
            <a:r>
              <a:rPr lang="vi-VN" sz="2800" dirty="0">
                <a:solidFill>
                  <a:srgbClr val="0000FF"/>
                </a:solidFill>
                <a:latin typeface="Times New Roman" panose="02020603050405020304" pitchFamily="18" charset="0"/>
                <a:cs typeface="Times New Roman" panose="02020603050405020304" pitchFamily="18" charset="0"/>
              </a:rPr>
              <a:t> </a:t>
            </a:r>
            <a:r>
              <a:rPr lang="en-US" sz="2800" dirty="0">
                <a:solidFill>
                  <a:srgbClr val="0000FF"/>
                </a:solidFill>
                <a:latin typeface="Times New Roman" panose="02020603050405020304" pitchFamily="18" charset="0"/>
                <a:cs typeface="Times New Roman" panose="02020603050405020304" pitchFamily="18" charset="0"/>
              </a:rPr>
              <a:t> </a:t>
            </a:r>
            <a:endParaRPr lang="ru-RU" sz="2800" dirty="0">
              <a:solidFill>
                <a:srgbClr val="0000FF"/>
              </a:solidFill>
              <a:latin typeface="Times New Roman" panose="02020603050405020304" pitchFamily="18" charset="0"/>
              <a:cs typeface="Times New Roman" panose="02020603050405020304" pitchFamily="18" charset="0"/>
            </a:endParaRPr>
          </a:p>
        </p:txBody>
      </p:sp>
      <p:sp>
        <p:nvSpPr>
          <p:cNvPr id="37900" name="Text Box 12"/>
          <p:cNvSpPr txBox="1">
            <a:spLocks noChangeArrowheads="1"/>
          </p:cNvSpPr>
          <p:nvPr/>
        </p:nvSpPr>
        <p:spPr bwMode="auto">
          <a:xfrm>
            <a:off x="3966386" y="3160694"/>
            <a:ext cx="571900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altLang="en-US" sz="2800" dirty="0">
                <a:solidFill>
                  <a:srgbClr val="0000FF"/>
                </a:solidFill>
                <a:latin typeface="Times New Roman" panose="02020603050405020304" pitchFamily="18" charset="0"/>
                <a:cs typeface="Times New Roman" panose="02020603050405020304" pitchFamily="18" charset="0"/>
              </a:rPr>
              <a:t>2</a:t>
            </a:r>
            <a:r>
              <a:rPr lang="vi-VN" sz="2800" dirty="0">
                <a:solidFill>
                  <a:srgbClr val="0000FF"/>
                </a:solidFill>
                <a:latin typeface="Times New Roman" panose="02020603050405020304" pitchFamily="18" charset="0"/>
                <a:cs typeface="Times New Roman" panose="02020603050405020304" pitchFamily="18" charset="0"/>
              </a:rPr>
              <a:t>. Chọn một số câu</a:t>
            </a:r>
            <a:r>
              <a:rPr lang="en-US" sz="2800" dirty="0">
                <a:solidFill>
                  <a:srgbClr val="0000FF"/>
                </a:solidFill>
                <a:latin typeface="Times New Roman" panose="02020603050405020304" pitchFamily="18" charset="0"/>
                <a:cs typeface="Times New Roman" panose="02020603050405020304" pitchFamily="18" charset="0"/>
              </a:rPr>
              <a:t> Slogan</a:t>
            </a:r>
            <a:r>
              <a:rPr lang="vi-VN" sz="2800" dirty="0">
                <a:solidFill>
                  <a:srgbClr val="0000FF"/>
                </a:solidFill>
                <a:latin typeface="Times New Roman" panose="02020603050405020304" pitchFamily="18" charset="0"/>
                <a:cs typeface="Times New Roman" panose="02020603050405020304" pitchFamily="18" charset="0"/>
              </a:rPr>
              <a:t> hay </a:t>
            </a:r>
            <a:r>
              <a:rPr lang="en-US" sz="2800" dirty="0" err="1">
                <a:solidFill>
                  <a:srgbClr val="0000FF"/>
                </a:solidFill>
                <a:latin typeface="Times New Roman" panose="02020603050405020304" pitchFamily="18" charset="0"/>
                <a:cs typeface="Times New Roman" panose="02020603050405020304" pitchFamily="18" charset="0"/>
              </a:rPr>
              <a:t>và</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học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thuộc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lòng</a:t>
            </a:r>
            <a:r>
              <a:rPr lang="en-US" sz="2800" dirty="0">
                <a:solidFill>
                  <a:srgbClr val="0000FF"/>
                </a:solidFill>
                <a:latin typeface="Times New Roman" panose="02020603050405020304" pitchFamily="18" charset="0"/>
                <a:cs typeface="Times New Roman" panose="02020603050405020304" pitchFamily="18" charset="0"/>
              </a:rPr>
              <a:t> </a:t>
            </a:r>
            <a:endParaRPr lang="ru-RU" sz="2800" dirty="0">
              <a:solidFill>
                <a:srgbClr val="0000FF"/>
              </a:solidFill>
              <a:latin typeface="Times New Roman" panose="02020603050405020304" pitchFamily="18" charset="0"/>
              <a:cs typeface="Times New Roman" panose="02020603050405020304" pitchFamily="18" charset="0"/>
            </a:endParaRPr>
          </a:p>
        </p:txBody>
      </p:sp>
      <p:sp>
        <p:nvSpPr>
          <p:cNvPr id="37901" name="Text Box 13"/>
          <p:cNvSpPr txBox="1">
            <a:spLocks noChangeArrowheads="1"/>
          </p:cNvSpPr>
          <p:nvPr/>
        </p:nvSpPr>
        <p:spPr bwMode="auto">
          <a:xfrm>
            <a:off x="4077807" y="4198038"/>
            <a:ext cx="40799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r>
              <a:rPr lang="en-US" sz="2800" dirty="0">
                <a:solidFill>
                  <a:srgbClr val="0000FF"/>
                </a:solidFill>
                <a:latin typeface="Times New Roman" panose="02020603050405020304" pitchFamily="18" charset="0"/>
              </a:rPr>
              <a:t>3. </a:t>
            </a:r>
            <a:r>
              <a:rPr lang="en-US" sz="2800" dirty="0" err="1">
                <a:solidFill>
                  <a:srgbClr val="0000FF"/>
                </a:solidFill>
                <a:latin typeface="Times New Roman" panose="02020603050405020304" pitchFamily="18" charset="0"/>
              </a:rPr>
              <a:t>Soạn</a:t>
            </a:r>
            <a:r>
              <a:rPr lang="en-US" sz="2800" dirty="0">
                <a:solidFill>
                  <a:srgbClr val="0000FF"/>
                </a:solidFill>
                <a:latin typeface="Times New Roman" panose="02020603050405020304" pitchFamily="18" charset="0"/>
              </a:rPr>
              <a:t> </a:t>
            </a:r>
            <a:r>
              <a:rPr lang="en-US" sz="2800" dirty="0" err="1">
                <a:solidFill>
                  <a:srgbClr val="0000FF"/>
                </a:solidFill>
                <a:latin typeface="Times New Roman" panose="02020603050405020304" pitchFamily="18" charset="0"/>
              </a:rPr>
              <a:t>bài</a:t>
            </a:r>
            <a:r>
              <a:rPr lang="en-US" sz="2800" dirty="0">
                <a:solidFill>
                  <a:srgbClr val="0000FF"/>
                </a:solidFill>
                <a:latin typeface="Times New Roman" panose="02020603050405020304" pitchFamily="18" charset="0"/>
              </a:rPr>
              <a:t> </a:t>
            </a:r>
            <a:r>
              <a:rPr lang="en-US" sz="2800" dirty="0" err="1">
                <a:solidFill>
                  <a:srgbClr val="0000FF"/>
                </a:solidFill>
                <a:latin typeface="Times New Roman" panose="02020603050405020304" pitchFamily="18" charset="0"/>
              </a:rPr>
              <a:t>tuần</a:t>
            </a:r>
            <a:r>
              <a:rPr lang="en-US" sz="2800" dirty="0">
                <a:solidFill>
                  <a:srgbClr val="0000FF"/>
                </a:solidFill>
                <a:latin typeface="Times New Roman" panose="02020603050405020304" pitchFamily="18" charset="0"/>
              </a:rPr>
              <a:t> </a:t>
            </a:r>
            <a:r>
              <a:rPr lang="en-US" sz="2800" dirty="0" err="1">
                <a:solidFill>
                  <a:srgbClr val="0000FF"/>
                </a:solidFill>
                <a:latin typeface="Times New Roman" panose="02020603050405020304" pitchFamily="18" charset="0"/>
              </a:rPr>
              <a:t>tiếp</a:t>
            </a:r>
            <a:r>
              <a:rPr lang="en-US" sz="2800" dirty="0">
                <a:solidFill>
                  <a:srgbClr val="0000FF"/>
                </a:solidFill>
                <a:latin typeface="Times New Roman" panose="02020603050405020304" pitchFamily="18" charset="0"/>
              </a:rPr>
              <a:t> </a:t>
            </a:r>
            <a:r>
              <a:rPr lang="en-US" sz="2800" dirty="0" err="1">
                <a:solidFill>
                  <a:srgbClr val="0000FF"/>
                </a:solidFill>
                <a:latin typeface="Times New Roman" panose="02020603050405020304" pitchFamily="18" charset="0"/>
              </a:rPr>
              <a:t>theo</a:t>
            </a:r>
            <a:endParaRPr lang="ru-RU" sz="2800" dirty="0">
              <a:solidFill>
                <a:srgbClr val="0000FF"/>
              </a:solidFill>
              <a:latin typeface="Times New Roman" panose="02020603050405020304" pitchFamily="18" charset="0"/>
            </a:endParaRPr>
          </a:p>
        </p:txBody>
      </p:sp>
      <p:pic>
        <p:nvPicPr>
          <p:cNvPr id="13" name="Picture 12" descr="22858PICdbgea5Gz679dY_PIC2018.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027428" y="2269440"/>
            <a:ext cx="2164572" cy="397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8" descr="6fc417983c9675ce1b60e983870aeb8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6284" y="4914777"/>
            <a:ext cx="3010466"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图片 1"/>
          <p:cNvPicPr>
            <a:picLocks noChangeAspect="1"/>
          </p:cNvPicPr>
          <p:nvPr/>
        </p:nvPicPr>
        <p:blipFill rotWithShape="1">
          <a:blip r:embed="rId6" cstate="print">
            <a:extLst>
              <a:ext uri="{28A0092B-C50C-407E-A947-70E740481C1C}">
                <a14:useLocalDpi xmlns:a14="http://schemas.microsoft.com/office/drawing/2010/main" val="0"/>
              </a:ext>
            </a:extLst>
          </a:blip>
          <a:srcRect l="32760" r="8347"/>
          <a:stretch>
            <a:fillRect/>
          </a:stretch>
        </p:blipFill>
        <p:spPr>
          <a:xfrm flipH="1">
            <a:off x="24380" y="2775942"/>
            <a:ext cx="2687293" cy="1548203"/>
          </a:xfrm>
          <a:prstGeom prst="rect">
            <a:avLst/>
          </a:prstGeom>
        </p:spPr>
      </p:pic>
    </p:spTree>
    <p:extLst>
      <p:ext uri="{BB962C8B-B14F-4D97-AF65-F5344CB8AC3E}">
        <p14:creationId xmlns:p14="http://schemas.microsoft.com/office/powerpoint/2010/main" val="1125886161"/>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37893"/>
                                        </p:tgtEl>
                                        <p:attrNameLst>
                                          <p:attrName>style.visibility</p:attrName>
                                        </p:attrNameLst>
                                      </p:cBhvr>
                                      <p:to>
                                        <p:strVal val="visible"/>
                                      </p:to>
                                    </p:set>
                                    <p:animEffect transition="in" filter="dissolve">
                                      <p:cBhvr>
                                        <p:cTn id="11" dur="500"/>
                                        <p:tgtEl>
                                          <p:spTgt spid="37893"/>
                                        </p:tgtEl>
                                      </p:cBhvr>
                                    </p:animEffect>
                                  </p:childTnLst>
                                </p:cTn>
                              </p:par>
                            </p:childTnLst>
                          </p:cTn>
                        </p:par>
                        <p:par>
                          <p:cTn id="12" fill="hold" nodeType="afterGroup">
                            <p:stCondLst>
                              <p:cond delay="1000"/>
                            </p:stCondLst>
                            <p:childTnLst>
                              <p:par>
                                <p:cTn id="13" presetID="42" presetClass="entr" presetSubtype="0" fill="hold" nodeType="afterEffect">
                                  <p:stCondLst>
                                    <p:cond delay="0"/>
                                  </p:stCondLst>
                                  <p:childTnLst>
                                    <p:set>
                                      <p:cBhvr>
                                        <p:cTn id="14" dur="1" fill="hold">
                                          <p:stCondLst>
                                            <p:cond delay="0"/>
                                          </p:stCondLst>
                                        </p:cTn>
                                        <p:tgtEl>
                                          <p:spTgt spid="37899">
                                            <p:txEl>
                                              <p:pRg st="0" end="0"/>
                                            </p:txEl>
                                          </p:spTgt>
                                        </p:tgtEl>
                                        <p:attrNameLst>
                                          <p:attrName>style.visibility</p:attrName>
                                        </p:attrNameLst>
                                      </p:cBhvr>
                                      <p:to>
                                        <p:strVal val="visible"/>
                                      </p:to>
                                    </p:set>
                                    <p:animEffect transition="in" filter="fade">
                                      <p:cBhvr>
                                        <p:cTn id="15" dur="1000"/>
                                        <p:tgtEl>
                                          <p:spTgt spid="37899">
                                            <p:txEl>
                                              <p:pRg st="0" end="0"/>
                                            </p:txEl>
                                          </p:spTgt>
                                        </p:tgtEl>
                                      </p:cBhvr>
                                    </p:animEffect>
                                    <p:anim calcmode="lin" valueType="num">
                                      <p:cBhvr>
                                        <p:cTn id="16" dur="1000" fill="hold"/>
                                        <p:tgtEl>
                                          <p:spTgt spid="37899">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7899">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37899">
                                            <p:txEl>
                                              <p:pRg st="1" end="1"/>
                                            </p:txEl>
                                          </p:spTgt>
                                        </p:tgtEl>
                                        <p:attrNameLst>
                                          <p:attrName>style.visibility</p:attrName>
                                        </p:attrNameLst>
                                      </p:cBhvr>
                                      <p:to>
                                        <p:strVal val="visible"/>
                                      </p:to>
                                    </p:set>
                                    <p:animEffect transition="in" filter="fade">
                                      <p:cBhvr>
                                        <p:cTn id="21" dur="1000"/>
                                        <p:tgtEl>
                                          <p:spTgt spid="37899">
                                            <p:txEl>
                                              <p:pRg st="1" end="1"/>
                                            </p:txEl>
                                          </p:spTgt>
                                        </p:tgtEl>
                                      </p:cBhvr>
                                    </p:animEffect>
                                    <p:anim calcmode="lin" valueType="num">
                                      <p:cBhvr>
                                        <p:cTn id="22" dur="1000" fill="hold"/>
                                        <p:tgtEl>
                                          <p:spTgt spid="37899">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7899">
                                            <p:txEl>
                                              <p:pRg st="1" end="1"/>
                                            </p:txEl>
                                          </p:spTgt>
                                        </p:tgtEl>
                                        <p:attrNameLst>
                                          <p:attrName>ppt_y</p:attrName>
                                        </p:attrNameLst>
                                      </p:cBhvr>
                                      <p:tavLst>
                                        <p:tav tm="0">
                                          <p:val>
                                            <p:strVal val="#ppt_y+.1"/>
                                          </p:val>
                                        </p:tav>
                                        <p:tav tm="100000">
                                          <p:val>
                                            <p:strVal val="#ppt_y"/>
                                          </p:val>
                                        </p:tav>
                                      </p:tavLst>
                                    </p:anim>
                                  </p:childTnLst>
                                </p:cTn>
                              </p:par>
                            </p:childTnLst>
                          </p:cTn>
                        </p:par>
                        <p:par>
                          <p:cTn id="24" fill="hold" nodeType="afterGroup">
                            <p:stCondLst>
                              <p:cond delay="3000"/>
                            </p:stCondLst>
                            <p:childTnLst>
                              <p:par>
                                <p:cTn id="25" presetID="42" presetClass="entr" presetSubtype="0" fill="hold" nodeType="afterEffect">
                                  <p:stCondLst>
                                    <p:cond delay="0"/>
                                  </p:stCondLst>
                                  <p:childTnLst>
                                    <p:set>
                                      <p:cBhvr>
                                        <p:cTn id="26" dur="1" fill="hold">
                                          <p:stCondLst>
                                            <p:cond delay="0"/>
                                          </p:stCondLst>
                                        </p:cTn>
                                        <p:tgtEl>
                                          <p:spTgt spid="37900">
                                            <p:txEl>
                                              <p:pRg st="0" end="0"/>
                                            </p:txEl>
                                          </p:spTgt>
                                        </p:tgtEl>
                                        <p:attrNameLst>
                                          <p:attrName>style.visibility</p:attrName>
                                        </p:attrNameLst>
                                      </p:cBhvr>
                                      <p:to>
                                        <p:strVal val="visible"/>
                                      </p:to>
                                    </p:set>
                                    <p:animEffect transition="in" filter="fade">
                                      <p:cBhvr>
                                        <p:cTn id="27" dur="1000"/>
                                        <p:tgtEl>
                                          <p:spTgt spid="37900">
                                            <p:txEl>
                                              <p:pRg st="0" end="0"/>
                                            </p:txEl>
                                          </p:spTgt>
                                        </p:tgtEl>
                                      </p:cBhvr>
                                    </p:animEffect>
                                    <p:anim calcmode="lin" valueType="num">
                                      <p:cBhvr>
                                        <p:cTn id="28" dur="1000" fill="hold"/>
                                        <p:tgtEl>
                                          <p:spTgt spid="37900">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37900">
                                            <p:txEl>
                                              <p:pRg st="0" end="0"/>
                                            </p:txEl>
                                          </p:spTgt>
                                        </p:tgtEl>
                                        <p:attrNameLst>
                                          <p:attrName>ppt_y</p:attrName>
                                        </p:attrNameLst>
                                      </p:cBhvr>
                                      <p:tavLst>
                                        <p:tav tm="0">
                                          <p:val>
                                            <p:strVal val="#ppt_y+.1"/>
                                          </p:val>
                                        </p:tav>
                                        <p:tav tm="100000">
                                          <p:val>
                                            <p:strVal val="#ppt_y"/>
                                          </p:val>
                                        </p:tav>
                                      </p:tavLst>
                                    </p:anim>
                                  </p:childTnLst>
                                </p:cTn>
                              </p:par>
                            </p:childTnLst>
                          </p:cTn>
                        </p:par>
                        <p:par>
                          <p:cTn id="30" fill="hold" nodeType="afterGroup">
                            <p:stCondLst>
                              <p:cond delay="4000"/>
                            </p:stCondLst>
                            <p:childTnLst>
                              <p:par>
                                <p:cTn id="31" presetID="42" presetClass="entr" presetSubtype="0" fill="hold" nodeType="afterEffect">
                                  <p:stCondLst>
                                    <p:cond delay="0"/>
                                  </p:stCondLst>
                                  <p:childTnLst>
                                    <p:set>
                                      <p:cBhvr>
                                        <p:cTn id="32" dur="1" fill="hold">
                                          <p:stCondLst>
                                            <p:cond delay="0"/>
                                          </p:stCondLst>
                                        </p:cTn>
                                        <p:tgtEl>
                                          <p:spTgt spid="37901">
                                            <p:txEl>
                                              <p:pRg st="0" end="0"/>
                                            </p:txEl>
                                          </p:spTgt>
                                        </p:tgtEl>
                                        <p:attrNameLst>
                                          <p:attrName>style.visibility</p:attrName>
                                        </p:attrNameLst>
                                      </p:cBhvr>
                                      <p:to>
                                        <p:strVal val="visible"/>
                                      </p:to>
                                    </p:set>
                                    <p:animEffect transition="in" filter="fade">
                                      <p:cBhvr>
                                        <p:cTn id="33" dur="1000"/>
                                        <p:tgtEl>
                                          <p:spTgt spid="37901">
                                            <p:txEl>
                                              <p:pRg st="0" end="0"/>
                                            </p:txEl>
                                          </p:spTgt>
                                        </p:tgtEl>
                                      </p:cBhvr>
                                    </p:animEffect>
                                    <p:anim calcmode="lin" valueType="num">
                                      <p:cBhvr>
                                        <p:cTn id="34" dur="1000" fill="hold"/>
                                        <p:tgtEl>
                                          <p:spTgt spid="37901">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3790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barn(inVertical)">
                                      <p:cBhvr>
                                        <p:cTn id="40" dur="500"/>
                                        <p:tgtEl>
                                          <p:spTgt spid="13"/>
                                        </p:tgtEl>
                                      </p:cBhvr>
                                    </p:animEffect>
                                  </p:childTnLst>
                                </p:cTn>
                              </p:par>
                            </p:childTnLst>
                          </p:cTn>
                        </p:par>
                        <p:par>
                          <p:cTn id="41" fill="hold">
                            <p:stCondLst>
                              <p:cond delay="500"/>
                            </p:stCondLst>
                            <p:childTnLst>
                              <p:par>
                                <p:cTn id="42" presetID="37" presetClass="entr" presetSubtype="0"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900" decel="100000" fill="hold"/>
                                        <p:tgtEl>
                                          <p:spTgt spid="14"/>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50+ hình nền powerpoint cho trẻ mầm mon đẹp, dễ thương - Trường THCS Đồng  Phú">
            <a:extLst>
              <a:ext uri="{FF2B5EF4-FFF2-40B4-BE49-F238E27FC236}">
                <a16:creationId xmlns:a16="http://schemas.microsoft.com/office/drawing/2014/main" id="{84706855-5CDC-9C7A-3307-18542F9505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12166600" cy="44196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867000" y="903006"/>
            <a:ext cx="8108273" cy="1754326"/>
          </a:xfrm>
          <a:prstGeom prst="rect">
            <a:avLst/>
          </a:prstGeom>
          <a:noFill/>
        </p:spPr>
        <p:txBody>
          <a:bodyPr wrap="square" lIns="91440" tIns="45720" rIns="91440" bIns="45720">
            <a:spAutoFit/>
          </a:bodyPr>
          <a:lstStyle/>
          <a:p>
            <a:pPr algn="ctr"/>
            <a:r>
              <a:rPr lang="en-US" sz="5400" smtClean="0">
                <a:ln w="0"/>
                <a:solidFill>
                  <a:srgbClr val="002060"/>
                </a:solidFill>
                <a:effectLst>
                  <a:reflection blurRad="6350" stA="53000" endA="300" endPos="35500" dir="5400000" sy="-90000" algn="bl" rotWithShape="0"/>
                </a:effectLst>
              </a:rPr>
              <a:t>CHÂN THÀNH CẢM ƠN THẦY CÔ VÀ CÁC EM</a:t>
            </a:r>
            <a:endParaRPr lang="en-US" sz="5400" b="0" cap="none" spc="0">
              <a:ln w="0"/>
              <a:solidFill>
                <a:srgbClr val="002060"/>
              </a:solidFill>
              <a:effectLst>
                <a:reflection blurRad="6350" stA="53000" endA="300" endPos="35500" dir="5400000" sy="-90000" algn="bl" rotWithShape="0"/>
              </a:effectLst>
            </a:endParaRPr>
          </a:p>
        </p:txBody>
      </p:sp>
    </p:spTree>
    <p:extLst>
      <p:ext uri="{BB962C8B-B14F-4D97-AF65-F5344CB8AC3E}">
        <p14:creationId xmlns:p14="http://schemas.microsoft.com/office/powerpoint/2010/main" val="1075077910"/>
      </p:ext>
    </p:extLst>
  </p:cSld>
  <p:clrMapOvr>
    <a:masterClrMapping/>
  </p:clrMapOvr>
  <p:transition>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 name="Table 80"/>
          <p:cNvGraphicFramePr>
            <a:graphicFrameLocks noGrp="1"/>
          </p:cNvGraphicFramePr>
          <p:nvPr>
            <p:extLst>
              <p:ext uri="{D42A27DB-BD31-4B8C-83A1-F6EECF244321}">
                <p14:modId xmlns:p14="http://schemas.microsoft.com/office/powerpoint/2010/main" val="1564913856"/>
              </p:ext>
            </p:extLst>
          </p:nvPr>
        </p:nvGraphicFramePr>
        <p:xfrm>
          <a:off x="4401695" y="3177942"/>
          <a:ext cx="3718782" cy="630382"/>
        </p:xfrm>
        <a:graphic>
          <a:graphicData uri="http://schemas.openxmlformats.org/drawingml/2006/table">
            <a:tbl>
              <a:tblPr firstRow="1" firstCol="1" lastRow="1" lastCol="1" bandRow="1" bandCol="1"/>
              <a:tblGrid>
                <a:gridCol w="619797">
                  <a:extLst>
                    <a:ext uri="{9D8B030D-6E8A-4147-A177-3AD203B41FA5}">
                      <a16:colId xmlns:a16="http://schemas.microsoft.com/office/drawing/2014/main" val="20000"/>
                    </a:ext>
                  </a:extLst>
                </a:gridCol>
                <a:gridCol w="619797">
                  <a:extLst>
                    <a:ext uri="{9D8B030D-6E8A-4147-A177-3AD203B41FA5}">
                      <a16:colId xmlns:a16="http://schemas.microsoft.com/office/drawing/2014/main" val="20001"/>
                    </a:ext>
                  </a:extLst>
                </a:gridCol>
                <a:gridCol w="619797">
                  <a:extLst>
                    <a:ext uri="{9D8B030D-6E8A-4147-A177-3AD203B41FA5}">
                      <a16:colId xmlns:a16="http://schemas.microsoft.com/office/drawing/2014/main" val="20002"/>
                    </a:ext>
                  </a:extLst>
                </a:gridCol>
                <a:gridCol w="619797">
                  <a:extLst>
                    <a:ext uri="{9D8B030D-6E8A-4147-A177-3AD203B41FA5}">
                      <a16:colId xmlns:a16="http://schemas.microsoft.com/office/drawing/2014/main" val="20003"/>
                    </a:ext>
                  </a:extLst>
                </a:gridCol>
                <a:gridCol w="619797">
                  <a:extLst>
                    <a:ext uri="{9D8B030D-6E8A-4147-A177-3AD203B41FA5}">
                      <a16:colId xmlns:a16="http://schemas.microsoft.com/office/drawing/2014/main" val="20004"/>
                    </a:ext>
                  </a:extLst>
                </a:gridCol>
                <a:gridCol w="619797">
                  <a:extLst>
                    <a:ext uri="{9D8B030D-6E8A-4147-A177-3AD203B41FA5}">
                      <a16:colId xmlns:a16="http://schemas.microsoft.com/office/drawing/2014/main" val="20005"/>
                    </a:ext>
                  </a:extLst>
                </a:gridCol>
              </a:tblGrid>
              <a:tr h="630382">
                <a:tc>
                  <a:txBody>
                    <a:bodyPr/>
                    <a:lstStyle/>
                    <a:p>
                      <a:endParaRPr lang="en-US"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en-US"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en-US"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bl>
          </a:graphicData>
        </a:graphic>
      </p:graphicFrame>
      <p:graphicFrame>
        <p:nvGraphicFramePr>
          <p:cNvPr id="80" name="Table 79"/>
          <p:cNvGraphicFramePr>
            <a:graphicFrameLocks noGrp="1"/>
          </p:cNvGraphicFramePr>
          <p:nvPr>
            <p:extLst>
              <p:ext uri="{D42A27DB-BD31-4B8C-83A1-F6EECF244321}">
                <p14:modId xmlns:p14="http://schemas.microsoft.com/office/powerpoint/2010/main" val="995794476"/>
              </p:ext>
            </p:extLst>
          </p:nvPr>
        </p:nvGraphicFramePr>
        <p:xfrm>
          <a:off x="4998365" y="1954226"/>
          <a:ext cx="4334519" cy="584491"/>
        </p:xfrm>
        <a:graphic>
          <a:graphicData uri="http://schemas.openxmlformats.org/drawingml/2006/table">
            <a:tbl>
              <a:tblPr firstRow="1" firstCol="1" lastRow="1" lastCol="1" bandRow="1" bandCol="1"/>
              <a:tblGrid>
                <a:gridCol w="619217">
                  <a:extLst>
                    <a:ext uri="{9D8B030D-6E8A-4147-A177-3AD203B41FA5}">
                      <a16:colId xmlns:a16="http://schemas.microsoft.com/office/drawing/2014/main" val="20000"/>
                    </a:ext>
                  </a:extLst>
                </a:gridCol>
                <a:gridCol w="619217">
                  <a:extLst>
                    <a:ext uri="{9D8B030D-6E8A-4147-A177-3AD203B41FA5}">
                      <a16:colId xmlns:a16="http://schemas.microsoft.com/office/drawing/2014/main" val="20001"/>
                    </a:ext>
                  </a:extLst>
                </a:gridCol>
                <a:gridCol w="619217">
                  <a:extLst>
                    <a:ext uri="{9D8B030D-6E8A-4147-A177-3AD203B41FA5}">
                      <a16:colId xmlns:a16="http://schemas.microsoft.com/office/drawing/2014/main" val="20002"/>
                    </a:ext>
                  </a:extLst>
                </a:gridCol>
                <a:gridCol w="619217">
                  <a:extLst>
                    <a:ext uri="{9D8B030D-6E8A-4147-A177-3AD203B41FA5}">
                      <a16:colId xmlns:a16="http://schemas.microsoft.com/office/drawing/2014/main" val="20003"/>
                    </a:ext>
                  </a:extLst>
                </a:gridCol>
                <a:gridCol w="619217">
                  <a:extLst>
                    <a:ext uri="{9D8B030D-6E8A-4147-A177-3AD203B41FA5}">
                      <a16:colId xmlns:a16="http://schemas.microsoft.com/office/drawing/2014/main" val="20004"/>
                    </a:ext>
                  </a:extLst>
                </a:gridCol>
                <a:gridCol w="619217">
                  <a:extLst>
                    <a:ext uri="{9D8B030D-6E8A-4147-A177-3AD203B41FA5}">
                      <a16:colId xmlns:a16="http://schemas.microsoft.com/office/drawing/2014/main" val="20005"/>
                    </a:ext>
                  </a:extLst>
                </a:gridCol>
                <a:gridCol w="619217">
                  <a:extLst>
                    <a:ext uri="{9D8B030D-6E8A-4147-A177-3AD203B41FA5}">
                      <a16:colId xmlns:a16="http://schemas.microsoft.com/office/drawing/2014/main" val="20006"/>
                    </a:ext>
                  </a:extLst>
                </a:gridCol>
              </a:tblGrid>
              <a:tr h="584491">
                <a:tc>
                  <a:txBody>
                    <a:bodyPr/>
                    <a:lstStyle/>
                    <a:p>
                      <a:endParaRPr lang="en-US"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endParaRPr lang="en-US"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endParaRPr lang="en-US"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00"/>
                  </a:ext>
                </a:extLst>
              </a:tr>
            </a:tbl>
          </a:graphicData>
        </a:graphic>
      </p:graphicFrame>
      <p:graphicFrame>
        <p:nvGraphicFramePr>
          <p:cNvPr id="74" name="Table 73"/>
          <p:cNvGraphicFramePr>
            <a:graphicFrameLocks noGrp="1"/>
          </p:cNvGraphicFramePr>
          <p:nvPr>
            <p:extLst>
              <p:ext uri="{D42A27DB-BD31-4B8C-83A1-F6EECF244321}">
                <p14:modId xmlns:p14="http://schemas.microsoft.com/office/powerpoint/2010/main" val="3811452089"/>
              </p:ext>
            </p:extLst>
          </p:nvPr>
        </p:nvGraphicFramePr>
        <p:xfrm>
          <a:off x="3140015" y="2557385"/>
          <a:ext cx="3684762" cy="626075"/>
        </p:xfrm>
        <a:graphic>
          <a:graphicData uri="http://schemas.openxmlformats.org/drawingml/2006/table">
            <a:tbl>
              <a:tblPr firstRow="1" firstCol="1" lastRow="1" lastCol="1" bandRow="1" bandCol="1"/>
              <a:tblGrid>
                <a:gridCol w="588677">
                  <a:extLst>
                    <a:ext uri="{9D8B030D-6E8A-4147-A177-3AD203B41FA5}">
                      <a16:colId xmlns:a16="http://schemas.microsoft.com/office/drawing/2014/main" val="20000"/>
                    </a:ext>
                  </a:extLst>
                </a:gridCol>
                <a:gridCol w="619217">
                  <a:extLst>
                    <a:ext uri="{9D8B030D-6E8A-4147-A177-3AD203B41FA5}">
                      <a16:colId xmlns:a16="http://schemas.microsoft.com/office/drawing/2014/main" val="20001"/>
                    </a:ext>
                  </a:extLst>
                </a:gridCol>
                <a:gridCol w="619217">
                  <a:extLst>
                    <a:ext uri="{9D8B030D-6E8A-4147-A177-3AD203B41FA5}">
                      <a16:colId xmlns:a16="http://schemas.microsoft.com/office/drawing/2014/main" val="20002"/>
                    </a:ext>
                  </a:extLst>
                </a:gridCol>
                <a:gridCol w="619217">
                  <a:extLst>
                    <a:ext uri="{9D8B030D-6E8A-4147-A177-3AD203B41FA5}">
                      <a16:colId xmlns:a16="http://schemas.microsoft.com/office/drawing/2014/main" val="20003"/>
                    </a:ext>
                  </a:extLst>
                </a:gridCol>
                <a:gridCol w="619217">
                  <a:extLst>
                    <a:ext uri="{9D8B030D-6E8A-4147-A177-3AD203B41FA5}">
                      <a16:colId xmlns:a16="http://schemas.microsoft.com/office/drawing/2014/main" val="20004"/>
                    </a:ext>
                  </a:extLst>
                </a:gridCol>
                <a:gridCol w="619217">
                  <a:extLst>
                    <a:ext uri="{9D8B030D-6E8A-4147-A177-3AD203B41FA5}">
                      <a16:colId xmlns:a16="http://schemas.microsoft.com/office/drawing/2014/main" val="20005"/>
                    </a:ext>
                  </a:extLst>
                </a:gridCol>
              </a:tblGrid>
              <a:tr h="626075">
                <a:tc>
                  <a:txBody>
                    <a:bodyPr/>
                    <a:lstStyle/>
                    <a:p>
                      <a:endParaRPr lang="en-US"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endParaRPr lang="en-US"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endParaRPr lang="en-US"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endParaRPr lang="en-US"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bl>
          </a:graphicData>
        </a:graphic>
      </p:graphicFrame>
      <p:graphicFrame>
        <p:nvGraphicFramePr>
          <p:cNvPr id="73" name="Table 72"/>
          <p:cNvGraphicFramePr>
            <a:graphicFrameLocks noGrp="1"/>
          </p:cNvGraphicFramePr>
          <p:nvPr>
            <p:extLst>
              <p:ext uri="{D42A27DB-BD31-4B8C-83A1-F6EECF244321}">
                <p14:modId xmlns:p14="http://schemas.microsoft.com/office/powerpoint/2010/main" val="631521445"/>
              </p:ext>
            </p:extLst>
          </p:nvPr>
        </p:nvGraphicFramePr>
        <p:xfrm>
          <a:off x="4997174" y="1272920"/>
          <a:ext cx="3715302" cy="652091"/>
        </p:xfrm>
        <a:graphic>
          <a:graphicData uri="http://schemas.openxmlformats.org/drawingml/2006/table">
            <a:tbl>
              <a:tblPr firstRow="1" firstCol="1" lastRow="1" lastCol="1" bandRow="1" bandCol="1"/>
              <a:tblGrid>
                <a:gridCol w="619217">
                  <a:extLst>
                    <a:ext uri="{9D8B030D-6E8A-4147-A177-3AD203B41FA5}">
                      <a16:colId xmlns:a16="http://schemas.microsoft.com/office/drawing/2014/main" val="20000"/>
                    </a:ext>
                  </a:extLst>
                </a:gridCol>
                <a:gridCol w="619217">
                  <a:extLst>
                    <a:ext uri="{9D8B030D-6E8A-4147-A177-3AD203B41FA5}">
                      <a16:colId xmlns:a16="http://schemas.microsoft.com/office/drawing/2014/main" val="20001"/>
                    </a:ext>
                  </a:extLst>
                </a:gridCol>
                <a:gridCol w="619217">
                  <a:extLst>
                    <a:ext uri="{9D8B030D-6E8A-4147-A177-3AD203B41FA5}">
                      <a16:colId xmlns:a16="http://schemas.microsoft.com/office/drawing/2014/main" val="20002"/>
                    </a:ext>
                  </a:extLst>
                </a:gridCol>
                <a:gridCol w="619217">
                  <a:extLst>
                    <a:ext uri="{9D8B030D-6E8A-4147-A177-3AD203B41FA5}">
                      <a16:colId xmlns:a16="http://schemas.microsoft.com/office/drawing/2014/main" val="20003"/>
                    </a:ext>
                  </a:extLst>
                </a:gridCol>
                <a:gridCol w="619217">
                  <a:extLst>
                    <a:ext uri="{9D8B030D-6E8A-4147-A177-3AD203B41FA5}">
                      <a16:colId xmlns:a16="http://schemas.microsoft.com/office/drawing/2014/main" val="20004"/>
                    </a:ext>
                  </a:extLst>
                </a:gridCol>
                <a:gridCol w="619217">
                  <a:extLst>
                    <a:ext uri="{9D8B030D-6E8A-4147-A177-3AD203B41FA5}">
                      <a16:colId xmlns:a16="http://schemas.microsoft.com/office/drawing/2014/main" val="20005"/>
                    </a:ext>
                  </a:extLst>
                </a:gridCol>
              </a:tblGrid>
              <a:tr h="652091">
                <a:tc>
                  <a:txBody>
                    <a:bodyPr/>
                    <a:lstStyle/>
                    <a:p>
                      <a:pPr marL="0" marR="0" algn="just">
                        <a:lnSpc>
                          <a:spcPts val="2000"/>
                        </a:lnSpc>
                        <a:spcBef>
                          <a:spcPts val="0"/>
                        </a:spcBef>
                        <a:spcAft>
                          <a:spcPts val="0"/>
                        </a:spcAft>
                      </a:pPr>
                      <a:r>
                        <a:rPr lang="nb-NO" sz="2800" b="1" i="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6CC"/>
                    </a:solidFill>
                  </a:tcPr>
                </a:tc>
                <a:tc>
                  <a:txBody>
                    <a:bodyPr/>
                    <a:lstStyle/>
                    <a:p>
                      <a:pPr marL="0" marR="0" algn="just">
                        <a:lnSpc>
                          <a:spcPts val="2000"/>
                        </a:lnSpc>
                        <a:spcBef>
                          <a:spcPts val="0"/>
                        </a:spcBef>
                        <a:spcAft>
                          <a:spcPts val="0"/>
                        </a:spcAft>
                      </a:pPr>
                      <a:endParaRPr lang="nb-NO" sz="2800" b="1" i="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lnSpc>
                          <a:spcPts val="2000"/>
                        </a:lnSpc>
                        <a:spcBef>
                          <a:spcPts val="0"/>
                        </a:spcBef>
                        <a:spcAft>
                          <a:spcPts val="0"/>
                        </a:spcAft>
                      </a:pPr>
                      <a:r>
                        <a:rPr lang="nb-NO" sz="2800" b="1" i="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b="1" i="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6CC"/>
                    </a:solidFill>
                  </a:tcPr>
                </a:tc>
                <a:tc>
                  <a:txBody>
                    <a:bodyPr/>
                    <a:lstStyle/>
                    <a:p>
                      <a:pPr marL="0" marR="0" algn="just">
                        <a:lnSpc>
                          <a:spcPts val="2000"/>
                        </a:lnSpc>
                        <a:spcBef>
                          <a:spcPts val="0"/>
                        </a:spcBef>
                        <a:spcAft>
                          <a:spcPts val="0"/>
                        </a:spcAft>
                      </a:pPr>
                      <a:r>
                        <a:rPr lang="nb-NO" sz="2800" b="1" i="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just">
                        <a:lnSpc>
                          <a:spcPts val="2000"/>
                        </a:lnSpc>
                        <a:spcBef>
                          <a:spcPts val="0"/>
                        </a:spcBef>
                        <a:spcAft>
                          <a:spcPts val="0"/>
                        </a:spcAft>
                      </a:pPr>
                      <a:r>
                        <a:rPr lang="nb-NO" sz="2800" b="1" i="0" baseline="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b="1" i="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6CC"/>
                    </a:solidFill>
                  </a:tcPr>
                </a:tc>
                <a:tc>
                  <a:txBody>
                    <a:bodyPr/>
                    <a:lstStyle/>
                    <a:p>
                      <a:pPr marL="0" marR="0" algn="just">
                        <a:lnSpc>
                          <a:spcPts val="2000"/>
                        </a:lnSpc>
                        <a:spcBef>
                          <a:spcPts val="0"/>
                        </a:spcBef>
                        <a:spcAft>
                          <a:spcPts val="0"/>
                        </a:spcAft>
                      </a:pPr>
                      <a:r>
                        <a:rPr lang="nb-NO" sz="2800" b="1" i="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6CC"/>
                    </a:solidFill>
                  </a:tcPr>
                </a:tc>
                <a:tc>
                  <a:txBody>
                    <a:bodyPr/>
                    <a:lstStyle/>
                    <a:p>
                      <a:pPr marL="0" marR="0" algn="just">
                        <a:lnSpc>
                          <a:spcPts val="2000"/>
                        </a:lnSpc>
                        <a:spcBef>
                          <a:spcPts val="0"/>
                        </a:spcBef>
                        <a:spcAft>
                          <a:spcPts val="0"/>
                        </a:spcAft>
                      </a:pPr>
                      <a:r>
                        <a:rPr lang="nb-NO" sz="2800" b="1" i="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just">
                        <a:lnSpc>
                          <a:spcPts val="2000"/>
                        </a:lnSpc>
                        <a:spcBef>
                          <a:spcPts val="0"/>
                        </a:spcBef>
                        <a:spcAft>
                          <a:spcPts val="0"/>
                        </a:spcAft>
                      </a:pPr>
                      <a:r>
                        <a:rPr lang="nb-NO" sz="2800" b="1" i="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b="1" i="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6CC"/>
                    </a:solidFill>
                  </a:tcPr>
                </a:tc>
                <a:tc>
                  <a:txBody>
                    <a:bodyPr/>
                    <a:lstStyle/>
                    <a:p>
                      <a:pPr marL="0" marR="0" algn="just">
                        <a:lnSpc>
                          <a:spcPts val="2000"/>
                        </a:lnSpc>
                        <a:spcBef>
                          <a:spcPts val="0"/>
                        </a:spcBef>
                        <a:spcAft>
                          <a:spcPts val="0"/>
                        </a:spcAft>
                      </a:pPr>
                      <a:r>
                        <a:rPr lang="nb-NO" sz="2800" b="1" i="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6CC"/>
                    </a:solidFill>
                  </a:tcPr>
                </a:tc>
                <a:extLst>
                  <a:ext uri="{0D108BD9-81ED-4DB2-BD59-A6C34878D82A}">
                    <a16:rowId xmlns:a16="http://schemas.microsoft.com/office/drawing/2014/main" val="10000"/>
                  </a:ext>
                </a:extLst>
              </a:tr>
            </a:tbl>
          </a:graphicData>
        </a:graphic>
      </p:graphicFrame>
      <p:graphicFrame>
        <p:nvGraphicFramePr>
          <p:cNvPr id="72" name="Table 71"/>
          <p:cNvGraphicFramePr>
            <a:graphicFrameLocks noGrp="1"/>
          </p:cNvGraphicFramePr>
          <p:nvPr>
            <p:extLst>
              <p:ext uri="{D42A27DB-BD31-4B8C-83A1-F6EECF244321}">
                <p14:modId xmlns:p14="http://schemas.microsoft.com/office/powerpoint/2010/main" val="797108340"/>
              </p:ext>
            </p:extLst>
          </p:nvPr>
        </p:nvGraphicFramePr>
        <p:xfrm>
          <a:off x="3762295" y="584151"/>
          <a:ext cx="4361895" cy="677071"/>
        </p:xfrm>
        <a:graphic>
          <a:graphicData uri="http://schemas.openxmlformats.org/drawingml/2006/table">
            <a:tbl>
              <a:tblPr firstRow="1" firstCol="1" lastRow="1" lastCol="1" bandRow="1" bandCol="1"/>
              <a:tblGrid>
                <a:gridCol w="624510">
                  <a:extLst>
                    <a:ext uri="{9D8B030D-6E8A-4147-A177-3AD203B41FA5}">
                      <a16:colId xmlns:a16="http://schemas.microsoft.com/office/drawing/2014/main" val="20000"/>
                    </a:ext>
                  </a:extLst>
                </a:gridCol>
                <a:gridCol w="624510">
                  <a:extLst>
                    <a:ext uri="{9D8B030D-6E8A-4147-A177-3AD203B41FA5}">
                      <a16:colId xmlns:a16="http://schemas.microsoft.com/office/drawing/2014/main" val="20001"/>
                    </a:ext>
                  </a:extLst>
                </a:gridCol>
                <a:gridCol w="624510">
                  <a:extLst>
                    <a:ext uri="{9D8B030D-6E8A-4147-A177-3AD203B41FA5}">
                      <a16:colId xmlns:a16="http://schemas.microsoft.com/office/drawing/2014/main" val="20002"/>
                    </a:ext>
                  </a:extLst>
                </a:gridCol>
                <a:gridCol w="624510">
                  <a:extLst>
                    <a:ext uri="{9D8B030D-6E8A-4147-A177-3AD203B41FA5}">
                      <a16:colId xmlns:a16="http://schemas.microsoft.com/office/drawing/2014/main" val="20003"/>
                    </a:ext>
                  </a:extLst>
                </a:gridCol>
                <a:gridCol w="624510">
                  <a:extLst>
                    <a:ext uri="{9D8B030D-6E8A-4147-A177-3AD203B41FA5}">
                      <a16:colId xmlns:a16="http://schemas.microsoft.com/office/drawing/2014/main" val="20004"/>
                    </a:ext>
                  </a:extLst>
                </a:gridCol>
                <a:gridCol w="624510">
                  <a:extLst>
                    <a:ext uri="{9D8B030D-6E8A-4147-A177-3AD203B41FA5}">
                      <a16:colId xmlns:a16="http://schemas.microsoft.com/office/drawing/2014/main" val="20005"/>
                    </a:ext>
                  </a:extLst>
                </a:gridCol>
                <a:gridCol w="614835">
                  <a:extLst>
                    <a:ext uri="{9D8B030D-6E8A-4147-A177-3AD203B41FA5}">
                      <a16:colId xmlns:a16="http://schemas.microsoft.com/office/drawing/2014/main" val="20006"/>
                    </a:ext>
                  </a:extLst>
                </a:gridCol>
              </a:tblGrid>
              <a:tr h="677071">
                <a:tc>
                  <a:txBody>
                    <a:bodyPr/>
                    <a:lstStyle/>
                    <a:p>
                      <a:pPr marL="0" marR="0" algn="just">
                        <a:lnSpc>
                          <a:spcPts val="2000"/>
                        </a:lnSpc>
                        <a:spcBef>
                          <a:spcPts val="0"/>
                        </a:spcBef>
                        <a:spcAft>
                          <a:spcPts val="0"/>
                        </a:spcAft>
                      </a:pPr>
                      <a:r>
                        <a:rPr lang="nb-NO" sz="2800" b="1" i="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ts val="2000"/>
                        </a:lnSpc>
                        <a:spcBef>
                          <a:spcPts val="0"/>
                        </a:spcBef>
                        <a:spcAft>
                          <a:spcPts val="0"/>
                        </a:spcAft>
                      </a:pPr>
                      <a:r>
                        <a:rPr lang="nb-NO" sz="2800" b="1" i="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ts val="2000"/>
                        </a:lnSpc>
                        <a:spcBef>
                          <a:spcPts val="0"/>
                        </a:spcBef>
                        <a:spcAft>
                          <a:spcPts val="0"/>
                        </a:spcAft>
                      </a:pPr>
                      <a:r>
                        <a:rPr lang="nb-NO" sz="2800" b="1" i="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ts val="2000"/>
                        </a:lnSpc>
                        <a:spcBef>
                          <a:spcPts val="0"/>
                        </a:spcBef>
                        <a:spcAft>
                          <a:spcPts val="0"/>
                        </a:spcAft>
                      </a:pPr>
                      <a:r>
                        <a:rPr lang="nb-NO" sz="2800" b="1" i="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just">
                        <a:lnSpc>
                          <a:spcPts val="2000"/>
                        </a:lnSpc>
                        <a:spcBef>
                          <a:spcPts val="0"/>
                        </a:spcBef>
                        <a:spcAft>
                          <a:spcPts val="0"/>
                        </a:spcAft>
                      </a:pPr>
                      <a:r>
                        <a:rPr lang="nb-NO" sz="2800" b="1" i="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b="1" i="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ts val="2000"/>
                        </a:lnSpc>
                        <a:spcBef>
                          <a:spcPts val="0"/>
                        </a:spcBef>
                        <a:spcAft>
                          <a:spcPts val="0"/>
                        </a:spcAft>
                      </a:pPr>
                      <a:r>
                        <a:rPr lang="nb-NO" sz="2800" b="1" i="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just">
                        <a:lnSpc>
                          <a:spcPts val="2000"/>
                        </a:lnSpc>
                        <a:spcBef>
                          <a:spcPts val="0"/>
                        </a:spcBef>
                        <a:spcAft>
                          <a:spcPts val="0"/>
                        </a:spcAft>
                      </a:pPr>
                      <a:r>
                        <a:rPr lang="nb-NO" sz="2800" b="1" i="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b="1" i="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ts val="2000"/>
                        </a:lnSpc>
                        <a:spcBef>
                          <a:spcPts val="0"/>
                        </a:spcBef>
                        <a:spcAft>
                          <a:spcPts val="0"/>
                        </a:spcAft>
                      </a:pPr>
                      <a:endParaRPr lang="en-US" sz="2800" b="1" i="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ts val="2000"/>
                        </a:lnSpc>
                        <a:spcBef>
                          <a:spcPts val="0"/>
                        </a:spcBef>
                        <a:spcAft>
                          <a:spcPts val="0"/>
                        </a:spcAft>
                      </a:pPr>
                      <a:r>
                        <a:rPr lang="nb-NO" sz="2800" b="1" i="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0"/>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146780228"/>
              </p:ext>
            </p:extLst>
          </p:nvPr>
        </p:nvGraphicFramePr>
        <p:xfrm>
          <a:off x="3753018" y="604303"/>
          <a:ext cx="4361895" cy="677071"/>
        </p:xfrm>
        <a:graphic>
          <a:graphicData uri="http://schemas.openxmlformats.org/drawingml/2006/table">
            <a:tbl>
              <a:tblPr firstRow="1" firstCol="1" lastRow="1" lastCol="1" bandRow="1" bandCol="1"/>
              <a:tblGrid>
                <a:gridCol w="624510">
                  <a:extLst>
                    <a:ext uri="{9D8B030D-6E8A-4147-A177-3AD203B41FA5}">
                      <a16:colId xmlns:a16="http://schemas.microsoft.com/office/drawing/2014/main" val="20000"/>
                    </a:ext>
                  </a:extLst>
                </a:gridCol>
                <a:gridCol w="624510">
                  <a:extLst>
                    <a:ext uri="{9D8B030D-6E8A-4147-A177-3AD203B41FA5}">
                      <a16:colId xmlns:a16="http://schemas.microsoft.com/office/drawing/2014/main" val="20001"/>
                    </a:ext>
                  </a:extLst>
                </a:gridCol>
                <a:gridCol w="624510">
                  <a:extLst>
                    <a:ext uri="{9D8B030D-6E8A-4147-A177-3AD203B41FA5}">
                      <a16:colId xmlns:a16="http://schemas.microsoft.com/office/drawing/2014/main" val="20002"/>
                    </a:ext>
                  </a:extLst>
                </a:gridCol>
                <a:gridCol w="624510">
                  <a:extLst>
                    <a:ext uri="{9D8B030D-6E8A-4147-A177-3AD203B41FA5}">
                      <a16:colId xmlns:a16="http://schemas.microsoft.com/office/drawing/2014/main" val="20003"/>
                    </a:ext>
                  </a:extLst>
                </a:gridCol>
                <a:gridCol w="624510">
                  <a:extLst>
                    <a:ext uri="{9D8B030D-6E8A-4147-A177-3AD203B41FA5}">
                      <a16:colId xmlns:a16="http://schemas.microsoft.com/office/drawing/2014/main" val="20004"/>
                    </a:ext>
                  </a:extLst>
                </a:gridCol>
                <a:gridCol w="624510">
                  <a:extLst>
                    <a:ext uri="{9D8B030D-6E8A-4147-A177-3AD203B41FA5}">
                      <a16:colId xmlns:a16="http://schemas.microsoft.com/office/drawing/2014/main" val="20005"/>
                    </a:ext>
                  </a:extLst>
                </a:gridCol>
                <a:gridCol w="614835">
                  <a:extLst>
                    <a:ext uri="{9D8B030D-6E8A-4147-A177-3AD203B41FA5}">
                      <a16:colId xmlns:a16="http://schemas.microsoft.com/office/drawing/2014/main" val="20006"/>
                    </a:ext>
                  </a:extLst>
                </a:gridCol>
              </a:tblGrid>
              <a:tr h="677071">
                <a:tc>
                  <a:txBody>
                    <a:bodyPr/>
                    <a:lstStyle/>
                    <a:p>
                      <a:pPr marL="0" marR="0" algn="just">
                        <a:lnSpc>
                          <a:spcPts val="2000"/>
                        </a:lnSpc>
                        <a:spcBef>
                          <a:spcPts val="0"/>
                        </a:spcBef>
                        <a:spcAft>
                          <a:spcPts val="0"/>
                        </a:spcAft>
                      </a:pPr>
                      <a:r>
                        <a:rPr lang="nb-NO" sz="2800" b="1" i="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just">
                        <a:lnSpc>
                          <a:spcPts val="2000"/>
                        </a:lnSpc>
                        <a:spcBef>
                          <a:spcPts val="0"/>
                        </a:spcBef>
                        <a:spcAft>
                          <a:spcPts val="0"/>
                        </a:spcAft>
                      </a:pPr>
                      <a:r>
                        <a:rPr lang="nb-NO" sz="2800" b="1" i="0" dirty="0">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2800" b="1" i="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ts val="2000"/>
                        </a:lnSpc>
                        <a:spcBef>
                          <a:spcPts val="0"/>
                        </a:spcBef>
                        <a:spcAft>
                          <a:spcPts val="0"/>
                        </a:spcAft>
                      </a:pPr>
                      <a:r>
                        <a:rPr lang="nb-NO" sz="2800" b="1" i="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just">
                        <a:lnSpc>
                          <a:spcPts val="2000"/>
                        </a:lnSpc>
                        <a:spcBef>
                          <a:spcPts val="0"/>
                        </a:spcBef>
                        <a:spcAft>
                          <a:spcPts val="0"/>
                        </a:spcAft>
                      </a:pPr>
                      <a:r>
                        <a:rPr lang="nb-NO" sz="2800" b="1" i="0" dirty="0">
                          <a:effectLst/>
                          <a:latin typeface="Times New Roman" panose="02020603050405020304" pitchFamily="18" charset="0"/>
                          <a:ea typeface="Times New Roman" panose="02020603050405020304" pitchFamily="18" charset="0"/>
                          <a:cs typeface="Times New Roman" panose="02020603050405020304" pitchFamily="18" charset="0"/>
                        </a:rPr>
                        <a:t>U</a:t>
                      </a:r>
                      <a:endParaRPr lang="en-US" sz="2800" b="1" i="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ts val="2000"/>
                        </a:lnSpc>
                        <a:spcBef>
                          <a:spcPts val="0"/>
                        </a:spcBef>
                        <a:spcAft>
                          <a:spcPts val="0"/>
                        </a:spcAft>
                      </a:pPr>
                      <a:r>
                        <a:rPr lang="nb-NO" sz="2800" b="1" i="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just">
                        <a:lnSpc>
                          <a:spcPts val="2000"/>
                        </a:lnSpc>
                        <a:spcBef>
                          <a:spcPts val="0"/>
                        </a:spcBef>
                        <a:spcAft>
                          <a:spcPts val="0"/>
                        </a:spcAft>
                      </a:pPr>
                      <a:r>
                        <a:rPr lang="nb-NO" sz="2800" b="1" i="0" dirty="0">
                          <a:effectLst/>
                          <a:latin typeface="Times New Roman" panose="02020603050405020304" pitchFamily="18" charset="0"/>
                          <a:ea typeface="Times New Roman" panose="02020603050405020304" pitchFamily="18" charset="0"/>
                          <a:cs typeface="Times New Roman" panose="02020603050405020304" pitchFamily="18" charset="0"/>
                        </a:rPr>
                        <a:t>Ấ</a:t>
                      </a:r>
                      <a:endParaRPr lang="en-US" sz="2800" b="1" i="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ts val="2000"/>
                        </a:lnSpc>
                        <a:spcBef>
                          <a:spcPts val="0"/>
                        </a:spcBef>
                        <a:spcAft>
                          <a:spcPts val="0"/>
                        </a:spcAft>
                      </a:pPr>
                      <a:r>
                        <a:rPr lang="nb-NO" sz="2800" b="1" i="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just">
                        <a:lnSpc>
                          <a:spcPts val="2000"/>
                        </a:lnSpc>
                        <a:spcBef>
                          <a:spcPts val="0"/>
                        </a:spcBef>
                        <a:spcAft>
                          <a:spcPts val="0"/>
                        </a:spcAft>
                      </a:pPr>
                      <a:r>
                        <a:rPr lang="nb-NO" sz="2800" b="1" i="0" dirty="0">
                          <a:effectLst/>
                          <a:latin typeface="Times New Roman" panose="02020603050405020304" pitchFamily="18" charset="0"/>
                          <a:ea typeface="Times New Roman" panose="02020603050405020304" pitchFamily="18" charset="0"/>
                          <a:cs typeface="Times New Roman" panose="02020603050405020304" pitchFamily="18" charset="0"/>
                        </a:rPr>
                        <a:t> T</a:t>
                      </a:r>
                      <a:endParaRPr lang="en-US" sz="2800" b="1" i="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ts val="2000"/>
                        </a:lnSpc>
                        <a:spcBef>
                          <a:spcPts val="0"/>
                        </a:spcBef>
                        <a:spcAft>
                          <a:spcPts val="0"/>
                        </a:spcAft>
                      </a:pPr>
                      <a:r>
                        <a:rPr lang="nb-NO" sz="2800" b="1" i="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just">
                        <a:lnSpc>
                          <a:spcPts val="2000"/>
                        </a:lnSpc>
                        <a:spcBef>
                          <a:spcPts val="0"/>
                        </a:spcBef>
                        <a:spcAft>
                          <a:spcPts val="0"/>
                        </a:spcAft>
                      </a:pPr>
                      <a:r>
                        <a:rPr lang="nb-NO" sz="2800" b="1" i="0" dirty="0">
                          <a:effectLst/>
                          <a:latin typeface="Times New Roman" panose="02020603050405020304" pitchFamily="18" charset="0"/>
                          <a:ea typeface="Times New Roman" panose="02020603050405020304" pitchFamily="18" charset="0"/>
                          <a:cs typeface="Times New Roman" panose="02020603050405020304" pitchFamily="18" charset="0"/>
                        </a:rPr>
                        <a:t> S</a:t>
                      </a:r>
                      <a:endParaRPr lang="en-US" sz="2800" b="1" i="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ts val="2000"/>
                        </a:lnSpc>
                        <a:spcBef>
                          <a:spcPts val="0"/>
                        </a:spcBef>
                        <a:spcAft>
                          <a:spcPts val="0"/>
                        </a:spcAft>
                      </a:pPr>
                      <a:endParaRPr lang="en-US" sz="2800" b="1" i="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lnSpc>
                          <a:spcPts val="2000"/>
                        </a:lnSpc>
                        <a:spcBef>
                          <a:spcPts val="0"/>
                        </a:spcBef>
                        <a:spcAft>
                          <a:spcPts val="0"/>
                        </a:spcAft>
                      </a:pPr>
                      <a:r>
                        <a:rPr lang="en-US" sz="2800" b="1" i="0" dirty="0">
                          <a:effectLst/>
                          <a:latin typeface="Times New Roman" panose="02020603050405020304" pitchFamily="18" charset="0"/>
                          <a:ea typeface="Times New Roman" panose="02020603050405020304" pitchFamily="18" charset="0"/>
                          <a:cs typeface="Times New Roman" panose="02020603050405020304" pitchFamily="18" charset="0"/>
                        </a:rPr>
                        <a:t>Ắ</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ts val="2000"/>
                        </a:lnSpc>
                        <a:spcBef>
                          <a:spcPts val="0"/>
                        </a:spcBef>
                        <a:spcAft>
                          <a:spcPts val="0"/>
                        </a:spcAft>
                      </a:pPr>
                      <a:r>
                        <a:rPr lang="nb-NO" sz="2800" b="1" i="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just">
                        <a:lnSpc>
                          <a:spcPts val="2000"/>
                        </a:lnSpc>
                        <a:spcBef>
                          <a:spcPts val="0"/>
                        </a:spcBef>
                        <a:spcAft>
                          <a:spcPts val="0"/>
                        </a:spcAft>
                      </a:pPr>
                      <a:r>
                        <a:rPr lang="nb-NO" sz="2800" b="1" i="0" dirty="0">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2800" b="1" i="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0"/>
                  </a:ext>
                </a:extLst>
              </a:tr>
            </a:tbl>
          </a:graphicData>
        </a:graphic>
      </p:graphicFrame>
      <p:sp>
        <p:nvSpPr>
          <p:cNvPr id="5" name="Rectangle 4"/>
          <p:cNvSpPr/>
          <p:nvPr/>
        </p:nvSpPr>
        <p:spPr>
          <a:xfrm>
            <a:off x="2602060" y="-88776"/>
            <a:ext cx="6046848" cy="707886"/>
          </a:xfrm>
          <a:prstGeom prst="rect">
            <a:avLst/>
          </a:prstGeom>
        </p:spPr>
        <p:txBody>
          <a:bodyPr wrap="none">
            <a:spAutoFit/>
          </a:bodyPr>
          <a:lstStyle/>
          <a:p>
            <a:pPr defTabSz="914400"/>
            <a:r>
              <a:rPr lang="en-US" sz="4000" b="1" dirty="0">
                <a:ln>
                  <a:solidFill>
                    <a:srgbClr val="FF0000"/>
                  </a:solidFill>
                </a:ln>
                <a:solidFill>
                  <a:srgbClr val="FFFF00"/>
                </a:solidFill>
                <a:latin typeface="Times New Roman" pitchFamily="18" charset="0"/>
                <a:ea typeface="Tahoma" panose="020B0604030504040204" pitchFamily="34" charset="0"/>
                <a:cs typeface="Times New Roman" pitchFamily="18" charset="0"/>
              </a:rPr>
              <a:t>TRÒ CHƠI GIẢI Ô CHỮ</a:t>
            </a:r>
            <a:endParaRPr lang="vi-VN" sz="4000" b="1" dirty="0">
              <a:ln>
                <a:solidFill>
                  <a:srgbClr val="FF0000"/>
                </a:solidFill>
              </a:ln>
              <a:solidFill>
                <a:srgbClr val="FFFF00"/>
              </a:solidFill>
              <a:latin typeface="Times New Roman" pitchFamily="18" charset="0"/>
              <a:ea typeface="Tahoma" panose="020B0604030504040204" pitchFamily="34" charset="0"/>
              <a:cs typeface="Times New Roman" pitchFamily="18" charset="0"/>
            </a:endParaRPr>
          </a:p>
        </p:txBody>
      </p:sp>
      <p:pic>
        <p:nvPicPr>
          <p:cNvPr id="16" name="Picture 15" descr="22858PICdbgea5Gz679dY_PIC2018.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07358" y="2252019"/>
            <a:ext cx="3169804" cy="436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图片 8" descr="6fc417983c9675ce1b60e983870aeb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3565" y="-57060"/>
            <a:ext cx="1685744" cy="1352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2772" y="3744004"/>
            <a:ext cx="1182947" cy="1351759"/>
          </a:xfrm>
          <a:prstGeom prst="rect">
            <a:avLst/>
          </a:prstGeom>
        </p:spPr>
      </p:pic>
      <p:pic>
        <p:nvPicPr>
          <p:cNvPr id="19"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3565" y="1878673"/>
            <a:ext cx="1182947" cy="1560891"/>
          </a:xfrm>
          <a:prstGeom prst="rect">
            <a:avLst/>
          </a:prstGeom>
        </p:spPr>
      </p:pic>
      <p:pic>
        <p:nvPicPr>
          <p:cNvPr id="20"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6899" y="5581721"/>
            <a:ext cx="1316277" cy="1220680"/>
          </a:xfrm>
          <a:prstGeom prst="rect">
            <a:avLst/>
          </a:prstGeom>
        </p:spPr>
      </p:pic>
      <p:sp>
        <p:nvSpPr>
          <p:cNvPr id="26" name="Rectangle 25"/>
          <p:cNvSpPr/>
          <p:nvPr/>
        </p:nvSpPr>
        <p:spPr>
          <a:xfrm>
            <a:off x="1906594" y="4137370"/>
            <a:ext cx="8742884" cy="1052114"/>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vi-VN" sz="2800" dirty="0">
                <a:solidFill>
                  <a:srgbClr val="FF0000"/>
                </a:solidFill>
                <a:latin typeface="Times" panose="02020603050405020304" pitchFamily="18" charset="0"/>
                <a:cs typeface="Times" panose="02020603050405020304" pitchFamily="18" charset="0"/>
              </a:rPr>
              <a:t>Hàng ngang số 5 gồm 6 chữ cái, chỉ thái độ tôn trọng và đúng mực đối với người lớn tuổi.</a:t>
            </a:r>
            <a:endParaRPr lang="en-US" sz="2800" dirty="0">
              <a:solidFill>
                <a:srgbClr val="FF0000"/>
              </a:solidFill>
              <a:latin typeface="Times" panose="02020603050405020304" pitchFamily="18" charset="0"/>
              <a:cs typeface="Times" panose="02020603050405020304" pitchFamily="18" charset="0"/>
            </a:endParaRPr>
          </a:p>
        </p:txBody>
      </p:sp>
      <p:sp>
        <p:nvSpPr>
          <p:cNvPr id="25" name="Rectangle 24"/>
          <p:cNvSpPr/>
          <p:nvPr/>
        </p:nvSpPr>
        <p:spPr>
          <a:xfrm>
            <a:off x="1939309" y="4363580"/>
            <a:ext cx="8742884" cy="1052114"/>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it-IT" sz="2800" dirty="0">
                <a:solidFill>
                  <a:srgbClr val="5F5F5F">
                    <a:lumMod val="50000"/>
                  </a:srgbClr>
                </a:solidFill>
                <a:latin typeface="Times New Roman" panose="02020603050405020304" pitchFamily="18" charset="0"/>
                <a:ea typeface="Times New Roman" panose="02020603050405020304" pitchFamily="18" charset="0"/>
              </a:rPr>
              <a:t> </a:t>
            </a:r>
            <a:r>
              <a:rPr lang="vi-VN" sz="2800" dirty="0">
                <a:solidFill>
                  <a:srgbClr val="FF0000"/>
                </a:solidFill>
                <a:latin typeface="Times" panose="02020603050405020304" pitchFamily="18" charset="0"/>
                <a:cs typeface="Times" panose="02020603050405020304" pitchFamily="18" charset="0"/>
              </a:rPr>
              <a:t>Hàng ngang số 4 gồm 6 chữ cái, chỉ hoạt động chính của học sinh ở trường học.</a:t>
            </a:r>
            <a:endParaRPr lang="en-US" sz="2800" dirty="0">
              <a:solidFill>
                <a:srgbClr val="FF0000"/>
              </a:solidFill>
              <a:latin typeface="Times" panose="02020603050405020304" pitchFamily="18" charset="0"/>
              <a:cs typeface="Times" panose="02020603050405020304" pitchFamily="18" charset="0"/>
            </a:endParaRPr>
          </a:p>
        </p:txBody>
      </p:sp>
      <p:graphicFrame>
        <p:nvGraphicFramePr>
          <p:cNvPr id="30" name="Table 29"/>
          <p:cNvGraphicFramePr>
            <a:graphicFrameLocks noGrp="1"/>
          </p:cNvGraphicFramePr>
          <p:nvPr>
            <p:extLst>
              <p:ext uri="{D42A27DB-BD31-4B8C-83A1-F6EECF244321}">
                <p14:modId xmlns:p14="http://schemas.microsoft.com/office/powerpoint/2010/main" val="4012364594"/>
              </p:ext>
            </p:extLst>
          </p:nvPr>
        </p:nvGraphicFramePr>
        <p:xfrm>
          <a:off x="5011752" y="1273157"/>
          <a:ext cx="3715302" cy="652091"/>
        </p:xfrm>
        <a:graphic>
          <a:graphicData uri="http://schemas.openxmlformats.org/drawingml/2006/table">
            <a:tbl>
              <a:tblPr firstRow="1" firstCol="1" lastRow="1" lastCol="1" bandRow="1" bandCol="1"/>
              <a:tblGrid>
                <a:gridCol w="619217">
                  <a:extLst>
                    <a:ext uri="{9D8B030D-6E8A-4147-A177-3AD203B41FA5}">
                      <a16:colId xmlns:a16="http://schemas.microsoft.com/office/drawing/2014/main" val="20000"/>
                    </a:ext>
                  </a:extLst>
                </a:gridCol>
                <a:gridCol w="619217">
                  <a:extLst>
                    <a:ext uri="{9D8B030D-6E8A-4147-A177-3AD203B41FA5}">
                      <a16:colId xmlns:a16="http://schemas.microsoft.com/office/drawing/2014/main" val="20001"/>
                    </a:ext>
                  </a:extLst>
                </a:gridCol>
                <a:gridCol w="619217">
                  <a:extLst>
                    <a:ext uri="{9D8B030D-6E8A-4147-A177-3AD203B41FA5}">
                      <a16:colId xmlns:a16="http://schemas.microsoft.com/office/drawing/2014/main" val="20002"/>
                    </a:ext>
                  </a:extLst>
                </a:gridCol>
                <a:gridCol w="619217">
                  <a:extLst>
                    <a:ext uri="{9D8B030D-6E8A-4147-A177-3AD203B41FA5}">
                      <a16:colId xmlns:a16="http://schemas.microsoft.com/office/drawing/2014/main" val="20003"/>
                    </a:ext>
                  </a:extLst>
                </a:gridCol>
                <a:gridCol w="619217">
                  <a:extLst>
                    <a:ext uri="{9D8B030D-6E8A-4147-A177-3AD203B41FA5}">
                      <a16:colId xmlns:a16="http://schemas.microsoft.com/office/drawing/2014/main" val="20004"/>
                    </a:ext>
                  </a:extLst>
                </a:gridCol>
                <a:gridCol w="619217">
                  <a:extLst>
                    <a:ext uri="{9D8B030D-6E8A-4147-A177-3AD203B41FA5}">
                      <a16:colId xmlns:a16="http://schemas.microsoft.com/office/drawing/2014/main" val="20005"/>
                    </a:ext>
                  </a:extLst>
                </a:gridCol>
              </a:tblGrid>
              <a:tr h="652091">
                <a:tc>
                  <a:txBody>
                    <a:bodyPr/>
                    <a:lstStyle/>
                    <a:p>
                      <a:pPr marL="0" marR="0" algn="just">
                        <a:lnSpc>
                          <a:spcPts val="2000"/>
                        </a:lnSpc>
                        <a:spcBef>
                          <a:spcPts val="0"/>
                        </a:spcBef>
                        <a:spcAft>
                          <a:spcPts val="0"/>
                        </a:spcAft>
                      </a:pPr>
                      <a:r>
                        <a:rPr lang="nb-NO" sz="2800" b="1" i="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just">
                        <a:lnSpc>
                          <a:spcPts val="2000"/>
                        </a:lnSpc>
                        <a:spcBef>
                          <a:spcPts val="0"/>
                        </a:spcBef>
                        <a:spcAft>
                          <a:spcPts val="0"/>
                        </a:spcAft>
                      </a:pPr>
                      <a:r>
                        <a:rPr lang="nb-NO" sz="2800" b="1" i="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a:t>
                      </a:r>
                      <a:endParaRPr lang="en-US" sz="3200" b="1" i="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6CC"/>
                    </a:solidFill>
                  </a:tcPr>
                </a:tc>
                <a:tc>
                  <a:txBody>
                    <a:bodyPr/>
                    <a:lstStyle/>
                    <a:p>
                      <a:pPr marL="0" marR="0" algn="just">
                        <a:lnSpc>
                          <a:spcPts val="2000"/>
                        </a:lnSpc>
                        <a:spcBef>
                          <a:spcPts val="0"/>
                        </a:spcBef>
                        <a:spcAft>
                          <a:spcPts val="0"/>
                        </a:spcAft>
                      </a:pPr>
                      <a:endParaRPr lang="nb-NO" sz="2800" b="1" i="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lnSpc>
                          <a:spcPts val="2000"/>
                        </a:lnSpc>
                        <a:spcBef>
                          <a:spcPts val="0"/>
                        </a:spcBef>
                        <a:spcAft>
                          <a:spcPts val="0"/>
                        </a:spcAft>
                      </a:pPr>
                      <a:r>
                        <a:rPr lang="nb-NO" sz="2800" b="1" i="0" baseline="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Ự</a:t>
                      </a:r>
                      <a:r>
                        <a:rPr lang="nb-NO" sz="2800" b="1" i="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b="1" i="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6CC"/>
                    </a:solidFill>
                  </a:tcPr>
                </a:tc>
                <a:tc>
                  <a:txBody>
                    <a:bodyPr/>
                    <a:lstStyle/>
                    <a:p>
                      <a:pPr marL="0" marR="0" algn="just">
                        <a:lnSpc>
                          <a:spcPts val="2000"/>
                        </a:lnSpc>
                        <a:spcBef>
                          <a:spcPts val="0"/>
                        </a:spcBef>
                        <a:spcAft>
                          <a:spcPts val="0"/>
                        </a:spcAft>
                      </a:pPr>
                      <a:r>
                        <a:rPr lang="nb-NO" sz="2800" b="1" i="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just">
                        <a:lnSpc>
                          <a:spcPts val="2000"/>
                        </a:lnSpc>
                        <a:spcBef>
                          <a:spcPts val="0"/>
                        </a:spcBef>
                        <a:spcAft>
                          <a:spcPts val="0"/>
                        </a:spcAft>
                      </a:pPr>
                      <a:r>
                        <a:rPr lang="nb-NO" sz="2800" b="1" i="0" baseline="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nb-NO" sz="2800" b="1" i="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G</a:t>
                      </a:r>
                      <a:endParaRPr lang="en-US" sz="3200" b="1" i="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6CC"/>
                    </a:solidFill>
                  </a:tcPr>
                </a:tc>
                <a:tc>
                  <a:txBody>
                    <a:bodyPr/>
                    <a:lstStyle/>
                    <a:p>
                      <a:pPr marL="0" marR="0" algn="just">
                        <a:lnSpc>
                          <a:spcPts val="2000"/>
                        </a:lnSpc>
                        <a:spcBef>
                          <a:spcPts val="0"/>
                        </a:spcBef>
                        <a:spcAft>
                          <a:spcPts val="0"/>
                        </a:spcAft>
                      </a:pPr>
                      <a:r>
                        <a:rPr lang="nb-NO" sz="2800" b="1" i="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just">
                        <a:lnSpc>
                          <a:spcPts val="2000"/>
                        </a:lnSpc>
                        <a:spcBef>
                          <a:spcPts val="0"/>
                        </a:spcBef>
                        <a:spcAft>
                          <a:spcPts val="0"/>
                        </a:spcAft>
                      </a:pPr>
                      <a:r>
                        <a:rPr lang="nb-NO" sz="2800" b="1" i="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I</a:t>
                      </a:r>
                      <a:endParaRPr lang="en-US" sz="3200" b="1" i="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6CC"/>
                    </a:solidFill>
                  </a:tcPr>
                </a:tc>
                <a:tc>
                  <a:txBody>
                    <a:bodyPr/>
                    <a:lstStyle/>
                    <a:p>
                      <a:pPr marL="0" marR="0" algn="just">
                        <a:lnSpc>
                          <a:spcPts val="2000"/>
                        </a:lnSpc>
                        <a:spcBef>
                          <a:spcPts val="0"/>
                        </a:spcBef>
                        <a:spcAft>
                          <a:spcPts val="0"/>
                        </a:spcAft>
                      </a:pPr>
                      <a:r>
                        <a:rPr lang="nb-NO" sz="2800" b="1" i="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just">
                        <a:lnSpc>
                          <a:spcPts val="2000"/>
                        </a:lnSpc>
                        <a:spcBef>
                          <a:spcPts val="0"/>
                        </a:spcBef>
                        <a:spcAft>
                          <a:spcPts val="0"/>
                        </a:spcAft>
                      </a:pPr>
                      <a:r>
                        <a:rPr lang="nb-NO" sz="2800" b="1" i="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Á</a:t>
                      </a:r>
                      <a:endParaRPr lang="en-US" sz="3200" b="1" i="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6CC"/>
                    </a:solidFill>
                  </a:tcPr>
                </a:tc>
                <a:tc>
                  <a:txBody>
                    <a:bodyPr/>
                    <a:lstStyle/>
                    <a:p>
                      <a:pPr marL="0" marR="0" algn="just">
                        <a:lnSpc>
                          <a:spcPts val="2000"/>
                        </a:lnSpc>
                        <a:spcBef>
                          <a:spcPts val="0"/>
                        </a:spcBef>
                        <a:spcAft>
                          <a:spcPts val="0"/>
                        </a:spcAft>
                      </a:pPr>
                      <a:r>
                        <a:rPr lang="nb-NO" sz="2800" b="1" i="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just">
                        <a:lnSpc>
                          <a:spcPts val="2000"/>
                        </a:lnSpc>
                        <a:spcBef>
                          <a:spcPts val="0"/>
                        </a:spcBef>
                        <a:spcAft>
                          <a:spcPts val="0"/>
                        </a:spcAft>
                      </a:pPr>
                      <a:r>
                        <a:rPr lang="nb-NO" sz="2800" b="1" i="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3200" b="1" i="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6CC"/>
                    </a:solidFill>
                  </a:tcPr>
                </a:tc>
                <a:extLst>
                  <a:ext uri="{0D108BD9-81ED-4DB2-BD59-A6C34878D82A}">
                    <a16:rowId xmlns:a16="http://schemas.microsoft.com/office/drawing/2014/main" val="10000"/>
                  </a:ext>
                </a:extLst>
              </a:tr>
            </a:tbl>
          </a:graphicData>
        </a:graphic>
      </p:graphicFrame>
      <p:sp>
        <p:nvSpPr>
          <p:cNvPr id="24" name="Rectangle 23"/>
          <p:cNvSpPr/>
          <p:nvPr/>
        </p:nvSpPr>
        <p:spPr>
          <a:xfrm>
            <a:off x="1939309" y="4677443"/>
            <a:ext cx="8742884" cy="1052114"/>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nSpc>
                <a:spcPct val="115000"/>
              </a:lnSpc>
              <a:spcBef>
                <a:spcPts val="0"/>
              </a:spcBef>
              <a:spcAft>
                <a:spcPts val="500"/>
              </a:spcAft>
              <a:buClr>
                <a:srgbClr val="000000"/>
              </a:buClr>
              <a:buSzPts val="1100"/>
              <a:tabLst>
                <a:tab pos="236855" algn="l"/>
              </a:tabLst>
            </a:pPr>
            <a:endParaRPr lang="it-IT" sz="2800" dirty="0">
              <a:solidFill>
                <a:srgbClr val="5F5F5F">
                  <a:lumMod val="50000"/>
                </a:srgbClr>
              </a:solidFill>
              <a:latin typeface="Times New Roman" panose="02020603050405020304" pitchFamily="18" charset="0"/>
              <a:ea typeface="Arial" panose="020B0604020202020204" pitchFamily="34" charset="0"/>
            </a:endParaRPr>
          </a:p>
          <a:p>
            <a:pPr marR="0" lvl="0">
              <a:lnSpc>
                <a:spcPct val="115000"/>
              </a:lnSpc>
              <a:spcBef>
                <a:spcPts val="0"/>
              </a:spcBef>
              <a:spcAft>
                <a:spcPts val="500"/>
              </a:spcAft>
              <a:buClr>
                <a:srgbClr val="000000"/>
              </a:buClr>
              <a:buSzPts val="1100"/>
              <a:tabLst>
                <a:tab pos="236855" algn="l"/>
              </a:tabLst>
            </a:pPr>
            <a:r>
              <a:rPr lang="vi-VN" sz="2800" dirty="0">
                <a:solidFill>
                  <a:srgbClr val="FF0000"/>
                </a:solidFill>
                <a:latin typeface="Times New Roman" panose="02020603050405020304" pitchFamily="18" charset="0"/>
                <a:ea typeface="Arial" panose="020B0604020202020204" pitchFamily="34" charset="0"/>
                <a:cs typeface="Arial" panose="020B0604020202020204" pitchFamily="34" charset="0"/>
              </a:rPr>
              <a:t>Hàng ngang số 3 gồm 7 chữ cái, chỉ sự đồng nghĩa với làm việc.</a:t>
            </a:r>
            <a:endParaRPr lang="en-US" sz="2000" dirty="0">
              <a:solidFill>
                <a:srgbClr val="FF0000"/>
              </a:solidFill>
              <a:latin typeface="Arial" panose="020B0604020202020204" pitchFamily="34" charset="0"/>
              <a:ea typeface="Arial" panose="020B0604020202020204" pitchFamily="34" charset="0"/>
              <a:cs typeface="Arial" panose="020B0604020202020204" pitchFamily="34" charset="0"/>
            </a:endParaRPr>
          </a:p>
          <a:p>
            <a:pPr algn="just" defTabSz="914400"/>
            <a:endParaRPr lang="en-US" sz="2400" dirty="0">
              <a:solidFill>
                <a:srgbClr val="5F5F5F">
                  <a:lumMod val="50000"/>
                </a:srgbClr>
              </a:solidFill>
              <a:latin typeface="Times New Roman" panose="02020603050405020304" pitchFamily="18" charset="0"/>
              <a:ea typeface="Times New Roman" panose="02020603050405020304" pitchFamily="18" charset="0"/>
            </a:endParaRPr>
          </a:p>
        </p:txBody>
      </p:sp>
      <p:sp>
        <p:nvSpPr>
          <p:cNvPr id="23" name="Rectangle 22"/>
          <p:cNvSpPr/>
          <p:nvPr/>
        </p:nvSpPr>
        <p:spPr>
          <a:xfrm>
            <a:off x="1939309" y="5109365"/>
            <a:ext cx="8742884" cy="1052114"/>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nSpc>
                <a:spcPct val="115000"/>
              </a:lnSpc>
              <a:spcBef>
                <a:spcPts val="0"/>
              </a:spcBef>
              <a:spcAft>
                <a:spcPts val="500"/>
              </a:spcAft>
              <a:buClr>
                <a:srgbClr val="000000"/>
              </a:buClr>
              <a:buSzPts val="1100"/>
              <a:tabLst>
                <a:tab pos="236855" algn="l"/>
              </a:tabLst>
            </a:pPr>
            <a:r>
              <a:rPr lang="vi-VN" sz="2800" dirty="0">
                <a:solidFill>
                  <a:srgbClr val="FF0000"/>
                </a:solidFill>
                <a:latin typeface="Times New Roman" panose="02020603050405020304" pitchFamily="18" charset="0"/>
                <a:ea typeface="Arial" panose="020B0604020202020204" pitchFamily="34" charset="0"/>
                <a:cs typeface="Arial" panose="020B0604020202020204" pitchFamily="34" charset="0"/>
              </a:rPr>
              <a:t>Hàng ngang số 2 gồm 6 chữ cái, chỉ sự đối lập với ỷ lại.</a:t>
            </a:r>
            <a:endParaRPr lang="en-US" sz="2000" u="none" strike="noStrike" spc="0"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p:txBody>
      </p:sp>
      <p:graphicFrame>
        <p:nvGraphicFramePr>
          <p:cNvPr id="37" name="Table 36"/>
          <p:cNvGraphicFramePr>
            <a:graphicFrameLocks noGrp="1"/>
          </p:cNvGraphicFramePr>
          <p:nvPr>
            <p:extLst>
              <p:ext uri="{D42A27DB-BD31-4B8C-83A1-F6EECF244321}">
                <p14:modId xmlns:p14="http://schemas.microsoft.com/office/powerpoint/2010/main" val="3175812758"/>
              </p:ext>
            </p:extLst>
          </p:nvPr>
        </p:nvGraphicFramePr>
        <p:xfrm>
          <a:off x="3159324" y="2557385"/>
          <a:ext cx="3715302" cy="626075"/>
        </p:xfrm>
        <a:graphic>
          <a:graphicData uri="http://schemas.openxmlformats.org/drawingml/2006/table">
            <a:tbl>
              <a:tblPr firstRow="1" firstCol="1" lastRow="1" lastCol="1" bandRow="1" bandCol="1"/>
              <a:tblGrid>
                <a:gridCol w="619217">
                  <a:extLst>
                    <a:ext uri="{9D8B030D-6E8A-4147-A177-3AD203B41FA5}">
                      <a16:colId xmlns:a16="http://schemas.microsoft.com/office/drawing/2014/main" val="20000"/>
                    </a:ext>
                  </a:extLst>
                </a:gridCol>
                <a:gridCol w="619217">
                  <a:extLst>
                    <a:ext uri="{9D8B030D-6E8A-4147-A177-3AD203B41FA5}">
                      <a16:colId xmlns:a16="http://schemas.microsoft.com/office/drawing/2014/main" val="20001"/>
                    </a:ext>
                  </a:extLst>
                </a:gridCol>
                <a:gridCol w="619217">
                  <a:extLst>
                    <a:ext uri="{9D8B030D-6E8A-4147-A177-3AD203B41FA5}">
                      <a16:colId xmlns:a16="http://schemas.microsoft.com/office/drawing/2014/main" val="20002"/>
                    </a:ext>
                  </a:extLst>
                </a:gridCol>
                <a:gridCol w="619217">
                  <a:extLst>
                    <a:ext uri="{9D8B030D-6E8A-4147-A177-3AD203B41FA5}">
                      <a16:colId xmlns:a16="http://schemas.microsoft.com/office/drawing/2014/main" val="20003"/>
                    </a:ext>
                  </a:extLst>
                </a:gridCol>
                <a:gridCol w="619217">
                  <a:extLst>
                    <a:ext uri="{9D8B030D-6E8A-4147-A177-3AD203B41FA5}">
                      <a16:colId xmlns:a16="http://schemas.microsoft.com/office/drawing/2014/main" val="20004"/>
                    </a:ext>
                  </a:extLst>
                </a:gridCol>
                <a:gridCol w="619217">
                  <a:extLst>
                    <a:ext uri="{9D8B030D-6E8A-4147-A177-3AD203B41FA5}">
                      <a16:colId xmlns:a16="http://schemas.microsoft.com/office/drawing/2014/main" val="20005"/>
                    </a:ext>
                  </a:extLst>
                </a:gridCol>
              </a:tblGrid>
              <a:tr h="626075">
                <a:tc>
                  <a:txBody>
                    <a:bodyPr/>
                    <a:lstStyle/>
                    <a:p>
                      <a:pPr marL="0" marR="0" algn="just">
                        <a:lnSpc>
                          <a:spcPts val="2000"/>
                        </a:lnSpc>
                        <a:spcBef>
                          <a:spcPts val="0"/>
                        </a:spcBef>
                        <a:spcAft>
                          <a:spcPts val="0"/>
                        </a:spcAft>
                      </a:pPr>
                      <a:r>
                        <a:rPr lang="nb-NO" sz="2800" b="1" i="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just">
                        <a:lnSpc>
                          <a:spcPts val="2000"/>
                        </a:lnSpc>
                        <a:spcBef>
                          <a:spcPts val="0"/>
                        </a:spcBef>
                        <a:spcAft>
                          <a:spcPts val="0"/>
                        </a:spcAft>
                      </a:pPr>
                      <a:r>
                        <a:rPr lang="nb-NO" sz="2800" b="1" i="0" dirty="0">
                          <a:effectLst/>
                          <a:latin typeface="Times New Roman" panose="02020603050405020304" pitchFamily="18" charset="0"/>
                          <a:ea typeface="Times New Roman" panose="02020603050405020304" pitchFamily="18" charset="0"/>
                          <a:cs typeface="Times New Roman" panose="02020603050405020304" pitchFamily="18" charset="0"/>
                        </a:rPr>
                        <a:t>H</a:t>
                      </a:r>
                      <a:endParaRPr lang="en-US" sz="3200" b="1" i="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just">
                        <a:lnSpc>
                          <a:spcPts val="2000"/>
                        </a:lnSpc>
                        <a:spcBef>
                          <a:spcPts val="0"/>
                        </a:spcBef>
                        <a:spcAft>
                          <a:spcPts val="0"/>
                        </a:spcAft>
                      </a:pPr>
                      <a:r>
                        <a:rPr lang="nb-NO" sz="2800" b="1" i="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just">
                        <a:lnSpc>
                          <a:spcPts val="2000"/>
                        </a:lnSpc>
                        <a:spcBef>
                          <a:spcPts val="0"/>
                        </a:spcBef>
                        <a:spcAft>
                          <a:spcPts val="0"/>
                        </a:spcAft>
                      </a:pPr>
                      <a:r>
                        <a:rPr lang="nb-NO" sz="2800" b="1" i="0" dirty="0">
                          <a:effectLst/>
                          <a:latin typeface="Times New Roman" panose="02020603050405020304" pitchFamily="18" charset="0"/>
                          <a:ea typeface="Times New Roman" panose="02020603050405020304" pitchFamily="18" charset="0"/>
                          <a:cs typeface="Times New Roman" panose="02020603050405020304" pitchFamily="18" charset="0"/>
                        </a:rPr>
                        <a:t>Ọ</a:t>
                      </a:r>
                      <a:endParaRPr lang="en-US" sz="3200" b="1" i="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just">
                        <a:lnSpc>
                          <a:spcPts val="2000"/>
                        </a:lnSpc>
                        <a:spcBef>
                          <a:spcPts val="0"/>
                        </a:spcBef>
                        <a:spcAft>
                          <a:spcPts val="0"/>
                        </a:spcAft>
                      </a:pPr>
                      <a:r>
                        <a:rPr lang="nb-NO" sz="2800" b="1" i="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just">
                        <a:lnSpc>
                          <a:spcPts val="2000"/>
                        </a:lnSpc>
                        <a:spcBef>
                          <a:spcPts val="0"/>
                        </a:spcBef>
                        <a:spcAft>
                          <a:spcPts val="0"/>
                        </a:spcAft>
                      </a:pPr>
                      <a:r>
                        <a:rPr lang="nb-NO" sz="2800" b="1" i="0" dirty="0">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3200" b="1" i="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just">
                        <a:lnSpc>
                          <a:spcPts val="2000"/>
                        </a:lnSpc>
                        <a:spcBef>
                          <a:spcPts val="0"/>
                        </a:spcBef>
                        <a:spcAft>
                          <a:spcPts val="0"/>
                        </a:spcAft>
                      </a:pPr>
                      <a:r>
                        <a:rPr lang="nb-NO" sz="2800" b="1" i="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just">
                        <a:lnSpc>
                          <a:spcPts val="2000"/>
                        </a:lnSpc>
                        <a:spcBef>
                          <a:spcPts val="0"/>
                        </a:spcBef>
                        <a:spcAft>
                          <a:spcPts val="0"/>
                        </a:spcAft>
                      </a:pPr>
                      <a:r>
                        <a:rPr lang="nb-NO" sz="2800" b="1" i="0" dirty="0">
                          <a:effectLst/>
                          <a:latin typeface="Times New Roman" panose="02020603050405020304" pitchFamily="18" charset="0"/>
                          <a:ea typeface="Times New Roman" panose="02020603050405020304" pitchFamily="18" charset="0"/>
                          <a:cs typeface="Times New Roman" panose="02020603050405020304" pitchFamily="18" charset="0"/>
                        </a:rPr>
                        <a:t>T</a:t>
                      </a:r>
                      <a:endParaRPr lang="en-US" sz="3200" b="1" i="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just">
                        <a:lnSpc>
                          <a:spcPts val="2000"/>
                        </a:lnSpc>
                        <a:spcBef>
                          <a:spcPts val="0"/>
                        </a:spcBef>
                        <a:spcAft>
                          <a:spcPts val="0"/>
                        </a:spcAft>
                      </a:pPr>
                      <a:r>
                        <a:rPr lang="nb-NO" sz="2800" b="1" i="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just">
                        <a:lnSpc>
                          <a:spcPts val="2000"/>
                        </a:lnSpc>
                        <a:spcBef>
                          <a:spcPts val="0"/>
                        </a:spcBef>
                        <a:spcAft>
                          <a:spcPts val="0"/>
                        </a:spcAft>
                      </a:pPr>
                      <a:r>
                        <a:rPr lang="nb-NO" sz="2800" b="1" i="0" dirty="0">
                          <a:effectLst/>
                          <a:latin typeface="Times New Roman" panose="02020603050405020304" pitchFamily="18" charset="0"/>
                          <a:ea typeface="Times New Roman" panose="02020603050405020304" pitchFamily="18" charset="0"/>
                          <a:cs typeface="Times New Roman" panose="02020603050405020304" pitchFamily="18" charset="0"/>
                        </a:rPr>
                        <a:t>Ậ</a:t>
                      </a:r>
                      <a:endParaRPr lang="en-US" sz="3200" b="1" i="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just">
                        <a:lnSpc>
                          <a:spcPts val="2000"/>
                        </a:lnSpc>
                        <a:spcBef>
                          <a:spcPts val="0"/>
                        </a:spcBef>
                        <a:spcAft>
                          <a:spcPts val="0"/>
                        </a:spcAft>
                      </a:pPr>
                      <a:endParaRPr lang="nb-NO" sz="2800" b="1" i="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lnSpc>
                          <a:spcPts val="2000"/>
                        </a:lnSpc>
                        <a:spcBef>
                          <a:spcPts val="0"/>
                        </a:spcBef>
                        <a:spcAft>
                          <a:spcPts val="0"/>
                        </a:spcAft>
                      </a:pPr>
                      <a:r>
                        <a:rPr lang="nb-NO" sz="2800" b="1" i="0" dirty="0">
                          <a:effectLst/>
                          <a:latin typeface="Times New Roman" panose="02020603050405020304" pitchFamily="18" charset="0"/>
                          <a:ea typeface="Times New Roman" panose="02020603050405020304" pitchFamily="18" charset="0"/>
                          <a:cs typeface="Times New Roman" panose="02020603050405020304" pitchFamily="18" charset="0"/>
                        </a:rPr>
                        <a:t>  P</a:t>
                      </a:r>
                      <a:endParaRPr lang="en-US" sz="3200" b="1" i="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bl>
          </a:graphicData>
        </a:graphic>
      </p:graphicFrame>
      <p:sp>
        <p:nvSpPr>
          <p:cNvPr id="22" name="Rectangle 21"/>
          <p:cNvSpPr/>
          <p:nvPr/>
        </p:nvSpPr>
        <p:spPr>
          <a:xfrm>
            <a:off x="1939309" y="5321559"/>
            <a:ext cx="8742884" cy="1052114"/>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nSpc>
                <a:spcPct val="115000"/>
              </a:lnSpc>
              <a:spcBef>
                <a:spcPts val="0"/>
              </a:spcBef>
              <a:spcAft>
                <a:spcPts val="500"/>
              </a:spcAft>
              <a:buClr>
                <a:srgbClr val="000000"/>
              </a:buClr>
              <a:buSzPts val="1100"/>
              <a:tabLst>
                <a:tab pos="230505" algn="l"/>
              </a:tabLst>
            </a:pPr>
            <a:r>
              <a:rPr lang="vi-VN" sz="2800" dirty="0">
                <a:solidFill>
                  <a:srgbClr val="FF0000"/>
                </a:solidFill>
                <a:latin typeface="Times New Roman" panose="02020603050405020304" pitchFamily="18" charset="0"/>
                <a:ea typeface="Arial" panose="020B0604020202020204" pitchFamily="34" charset="0"/>
                <a:cs typeface="Arial" panose="020B0604020202020204" pitchFamily="34" charset="0"/>
              </a:rPr>
              <a:t>Hàng ngang số 1 gồm 7 chữ cái, chỉ thành tích nổi bật của học sinh hơn mức bình thường.</a:t>
            </a:r>
            <a:endParaRPr lang="en-US" sz="2000" u="none" strike="noStrike" spc="0"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p:txBody>
      </p:sp>
      <p:sp>
        <p:nvSpPr>
          <p:cNvPr id="40" name="Rectangle 39"/>
          <p:cNvSpPr/>
          <p:nvPr/>
        </p:nvSpPr>
        <p:spPr>
          <a:xfrm>
            <a:off x="5625484" y="604303"/>
            <a:ext cx="609600" cy="611288"/>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800" dirty="0">
                <a:solidFill>
                  <a:srgbClr val="5F5F5F">
                    <a:lumMod val="50000"/>
                  </a:srgbClr>
                </a:solidFill>
                <a:latin typeface="Times New Roman" panose="02020603050405020304" pitchFamily="18" charset="0"/>
                <a:cs typeface="Times New Roman" panose="02020603050405020304" pitchFamily="18" charset="0"/>
              </a:rPr>
              <a:t>T</a:t>
            </a:r>
          </a:p>
        </p:txBody>
      </p:sp>
      <p:sp>
        <p:nvSpPr>
          <p:cNvPr id="42" name="Rectangle 41"/>
          <p:cNvSpPr/>
          <p:nvPr/>
        </p:nvSpPr>
        <p:spPr>
          <a:xfrm>
            <a:off x="5625484" y="1295280"/>
            <a:ext cx="609600" cy="611288"/>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800" dirty="0">
                <a:solidFill>
                  <a:srgbClr val="5F5F5F">
                    <a:lumMod val="50000"/>
                  </a:srgbClr>
                </a:solidFill>
                <a:latin typeface="Times New Roman" panose="02020603050405020304" pitchFamily="18" charset="0"/>
                <a:cs typeface="Times New Roman" panose="02020603050405020304" pitchFamily="18" charset="0"/>
              </a:rPr>
              <a:t>Ự</a:t>
            </a:r>
          </a:p>
        </p:txBody>
      </p:sp>
      <p:sp>
        <p:nvSpPr>
          <p:cNvPr id="50" name="Rectangle 49"/>
          <p:cNvSpPr/>
          <p:nvPr/>
        </p:nvSpPr>
        <p:spPr>
          <a:xfrm>
            <a:off x="1439534" y="584151"/>
            <a:ext cx="457200" cy="728203"/>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600" b="1" dirty="0">
                <a:solidFill>
                  <a:prstClr val="white"/>
                </a:solidFill>
                <a:latin typeface="Times New Roman" pitchFamily="18" charset="0"/>
                <a:ea typeface="Tahoma" panose="020B0604030504040204" pitchFamily="34" charset="0"/>
                <a:cs typeface="Times New Roman" pitchFamily="18" charset="0"/>
              </a:rPr>
              <a:t>1</a:t>
            </a:r>
            <a:endParaRPr lang="vi-VN" sz="1600" b="1" dirty="0">
              <a:solidFill>
                <a:prstClr val="white"/>
              </a:solidFill>
              <a:latin typeface="Times New Roman" pitchFamily="18" charset="0"/>
              <a:ea typeface="Tahoma" panose="020B0604030504040204" pitchFamily="34" charset="0"/>
              <a:cs typeface="Times New Roman" pitchFamily="18" charset="0"/>
            </a:endParaRPr>
          </a:p>
        </p:txBody>
      </p:sp>
      <p:sp>
        <p:nvSpPr>
          <p:cNvPr id="51" name="Rectangle 50"/>
          <p:cNvSpPr/>
          <p:nvPr/>
        </p:nvSpPr>
        <p:spPr>
          <a:xfrm>
            <a:off x="1439534" y="1215591"/>
            <a:ext cx="457200" cy="696817"/>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600" b="1" dirty="0">
                <a:solidFill>
                  <a:prstClr val="white"/>
                </a:solidFill>
                <a:latin typeface="Times New Roman" pitchFamily="18" charset="0"/>
                <a:ea typeface="Tahoma" panose="020B0604030504040204" pitchFamily="34" charset="0"/>
                <a:cs typeface="Times New Roman" pitchFamily="18" charset="0"/>
              </a:rPr>
              <a:t>2</a:t>
            </a:r>
            <a:endParaRPr lang="vi-VN" sz="1600" b="1" dirty="0">
              <a:solidFill>
                <a:prstClr val="white"/>
              </a:solidFill>
              <a:latin typeface="Times New Roman" pitchFamily="18" charset="0"/>
              <a:ea typeface="Tahoma" panose="020B0604030504040204" pitchFamily="34" charset="0"/>
              <a:cs typeface="Times New Roman" pitchFamily="18" charset="0"/>
            </a:endParaRPr>
          </a:p>
        </p:txBody>
      </p:sp>
      <p:sp>
        <p:nvSpPr>
          <p:cNvPr id="52" name="Rectangle 51"/>
          <p:cNvSpPr/>
          <p:nvPr/>
        </p:nvSpPr>
        <p:spPr>
          <a:xfrm>
            <a:off x="1439534" y="1784318"/>
            <a:ext cx="457200" cy="737532"/>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600" b="1" dirty="0">
                <a:solidFill>
                  <a:prstClr val="white"/>
                </a:solidFill>
                <a:latin typeface="Times New Roman" pitchFamily="18" charset="0"/>
                <a:ea typeface="Tahoma" panose="020B0604030504040204" pitchFamily="34" charset="0"/>
                <a:cs typeface="Times New Roman" pitchFamily="18" charset="0"/>
              </a:rPr>
              <a:t>3</a:t>
            </a:r>
            <a:endParaRPr lang="vi-VN" sz="1600" b="1" dirty="0">
              <a:solidFill>
                <a:prstClr val="white"/>
              </a:solidFill>
              <a:latin typeface="Times New Roman" pitchFamily="18" charset="0"/>
              <a:ea typeface="Tahoma" panose="020B0604030504040204" pitchFamily="34" charset="0"/>
              <a:cs typeface="Times New Roman" pitchFamily="18" charset="0"/>
            </a:endParaRPr>
          </a:p>
        </p:txBody>
      </p:sp>
      <p:sp>
        <p:nvSpPr>
          <p:cNvPr id="53" name="Rectangle 52"/>
          <p:cNvSpPr/>
          <p:nvPr/>
        </p:nvSpPr>
        <p:spPr>
          <a:xfrm>
            <a:off x="1439534" y="2427493"/>
            <a:ext cx="457200" cy="808648"/>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600" b="1" dirty="0">
                <a:solidFill>
                  <a:prstClr val="white"/>
                </a:solidFill>
                <a:latin typeface="Times New Roman" pitchFamily="18" charset="0"/>
                <a:ea typeface="Tahoma" panose="020B0604030504040204" pitchFamily="34" charset="0"/>
                <a:cs typeface="Times New Roman" pitchFamily="18" charset="0"/>
              </a:rPr>
              <a:t>4</a:t>
            </a:r>
            <a:endParaRPr lang="vi-VN" sz="1600" b="1" dirty="0">
              <a:solidFill>
                <a:prstClr val="white"/>
              </a:solidFill>
              <a:latin typeface="Times New Roman" pitchFamily="18" charset="0"/>
              <a:ea typeface="Tahoma" panose="020B0604030504040204" pitchFamily="34" charset="0"/>
              <a:cs typeface="Times New Roman" pitchFamily="18" charset="0"/>
            </a:endParaRPr>
          </a:p>
        </p:txBody>
      </p:sp>
      <p:sp>
        <p:nvSpPr>
          <p:cNvPr id="54" name="Rectangle 53"/>
          <p:cNvSpPr/>
          <p:nvPr/>
        </p:nvSpPr>
        <p:spPr>
          <a:xfrm>
            <a:off x="1439534" y="3010886"/>
            <a:ext cx="457200" cy="688269"/>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600" b="1" dirty="0">
                <a:solidFill>
                  <a:prstClr val="white"/>
                </a:solidFill>
                <a:latin typeface="Times New Roman" pitchFamily="18" charset="0"/>
                <a:ea typeface="Tahoma" panose="020B0604030504040204" pitchFamily="34" charset="0"/>
                <a:cs typeface="Times New Roman" pitchFamily="18" charset="0"/>
              </a:rPr>
              <a:t>5</a:t>
            </a:r>
            <a:endParaRPr lang="vi-VN" sz="1600" b="1" dirty="0">
              <a:solidFill>
                <a:prstClr val="white"/>
              </a:solidFill>
              <a:latin typeface="Times New Roman" pitchFamily="18" charset="0"/>
              <a:ea typeface="Tahoma" panose="020B0604030504040204" pitchFamily="34" charset="0"/>
              <a:cs typeface="Times New Roman" pitchFamily="18" charset="0"/>
            </a:endParaRPr>
          </a:p>
        </p:txBody>
      </p:sp>
      <p:graphicFrame>
        <p:nvGraphicFramePr>
          <p:cNvPr id="61" name="Table 60"/>
          <p:cNvGraphicFramePr>
            <a:graphicFrameLocks noGrp="1"/>
          </p:cNvGraphicFramePr>
          <p:nvPr>
            <p:extLst>
              <p:ext uri="{D42A27DB-BD31-4B8C-83A1-F6EECF244321}">
                <p14:modId xmlns:p14="http://schemas.microsoft.com/office/powerpoint/2010/main" val="716439642"/>
              </p:ext>
            </p:extLst>
          </p:nvPr>
        </p:nvGraphicFramePr>
        <p:xfrm>
          <a:off x="4970373" y="1969596"/>
          <a:ext cx="4334519" cy="584491"/>
        </p:xfrm>
        <a:graphic>
          <a:graphicData uri="http://schemas.openxmlformats.org/drawingml/2006/table">
            <a:tbl>
              <a:tblPr firstRow="1" firstCol="1" lastRow="1" lastCol="1" bandRow="1" bandCol="1"/>
              <a:tblGrid>
                <a:gridCol w="619217">
                  <a:extLst>
                    <a:ext uri="{9D8B030D-6E8A-4147-A177-3AD203B41FA5}">
                      <a16:colId xmlns:a16="http://schemas.microsoft.com/office/drawing/2014/main" val="20000"/>
                    </a:ext>
                  </a:extLst>
                </a:gridCol>
                <a:gridCol w="619217">
                  <a:extLst>
                    <a:ext uri="{9D8B030D-6E8A-4147-A177-3AD203B41FA5}">
                      <a16:colId xmlns:a16="http://schemas.microsoft.com/office/drawing/2014/main" val="20001"/>
                    </a:ext>
                  </a:extLst>
                </a:gridCol>
                <a:gridCol w="619217">
                  <a:extLst>
                    <a:ext uri="{9D8B030D-6E8A-4147-A177-3AD203B41FA5}">
                      <a16:colId xmlns:a16="http://schemas.microsoft.com/office/drawing/2014/main" val="20002"/>
                    </a:ext>
                  </a:extLst>
                </a:gridCol>
                <a:gridCol w="619217">
                  <a:extLst>
                    <a:ext uri="{9D8B030D-6E8A-4147-A177-3AD203B41FA5}">
                      <a16:colId xmlns:a16="http://schemas.microsoft.com/office/drawing/2014/main" val="20003"/>
                    </a:ext>
                  </a:extLst>
                </a:gridCol>
                <a:gridCol w="619217">
                  <a:extLst>
                    <a:ext uri="{9D8B030D-6E8A-4147-A177-3AD203B41FA5}">
                      <a16:colId xmlns:a16="http://schemas.microsoft.com/office/drawing/2014/main" val="20004"/>
                    </a:ext>
                  </a:extLst>
                </a:gridCol>
                <a:gridCol w="619217">
                  <a:extLst>
                    <a:ext uri="{9D8B030D-6E8A-4147-A177-3AD203B41FA5}">
                      <a16:colId xmlns:a16="http://schemas.microsoft.com/office/drawing/2014/main" val="20005"/>
                    </a:ext>
                  </a:extLst>
                </a:gridCol>
                <a:gridCol w="619217">
                  <a:extLst>
                    <a:ext uri="{9D8B030D-6E8A-4147-A177-3AD203B41FA5}">
                      <a16:colId xmlns:a16="http://schemas.microsoft.com/office/drawing/2014/main" val="20006"/>
                    </a:ext>
                  </a:extLst>
                </a:gridCol>
              </a:tblGrid>
              <a:tr h="584491">
                <a:tc>
                  <a:txBody>
                    <a:bodyPr/>
                    <a:lstStyle/>
                    <a:p>
                      <a:pPr marL="0" marR="0" algn="just">
                        <a:lnSpc>
                          <a:spcPts val="2000"/>
                        </a:lnSpc>
                        <a:spcBef>
                          <a:spcPts val="0"/>
                        </a:spcBef>
                        <a:spcAft>
                          <a:spcPts val="0"/>
                        </a:spcAft>
                      </a:pPr>
                      <a:r>
                        <a:rPr lang="nb-NO" sz="2800" b="1" i="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just">
                        <a:lnSpc>
                          <a:spcPts val="2000"/>
                        </a:lnSpc>
                        <a:spcBef>
                          <a:spcPts val="0"/>
                        </a:spcBef>
                        <a:spcAft>
                          <a:spcPts val="0"/>
                        </a:spcAft>
                      </a:pPr>
                      <a:r>
                        <a:rPr lang="nb-NO" sz="2800" b="1" i="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a:t>
                      </a:r>
                      <a:endParaRPr lang="en-US" sz="2800" b="1" i="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marL="0" marR="0" algn="just">
                        <a:lnSpc>
                          <a:spcPts val="2000"/>
                        </a:lnSpc>
                        <a:spcBef>
                          <a:spcPts val="0"/>
                        </a:spcBef>
                        <a:spcAft>
                          <a:spcPts val="0"/>
                        </a:spcAft>
                      </a:pPr>
                      <a:r>
                        <a:rPr lang="nb-NO" sz="2800" b="1" i="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just">
                        <a:lnSpc>
                          <a:spcPts val="2000"/>
                        </a:lnSpc>
                        <a:spcBef>
                          <a:spcPts val="0"/>
                        </a:spcBef>
                        <a:spcAft>
                          <a:spcPts val="0"/>
                        </a:spcAft>
                      </a:pPr>
                      <a:r>
                        <a:rPr lang="nb-NO" sz="2800" b="1" i="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À</a:t>
                      </a:r>
                      <a:endParaRPr lang="en-US" sz="2800" b="1" i="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marL="0" marR="0" algn="just">
                        <a:lnSpc>
                          <a:spcPts val="2000"/>
                        </a:lnSpc>
                        <a:spcBef>
                          <a:spcPts val="0"/>
                        </a:spcBef>
                        <a:spcAft>
                          <a:spcPts val="0"/>
                        </a:spcAft>
                      </a:pPr>
                      <a:r>
                        <a:rPr lang="nb-NO" sz="2800" b="1" i="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just">
                        <a:lnSpc>
                          <a:spcPts val="2000"/>
                        </a:lnSpc>
                        <a:spcBef>
                          <a:spcPts val="0"/>
                        </a:spcBef>
                        <a:spcAft>
                          <a:spcPts val="0"/>
                        </a:spcAft>
                      </a:pPr>
                      <a:r>
                        <a:rPr lang="nb-NO" sz="2800" b="1" i="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a:t>
                      </a:r>
                      <a:endParaRPr lang="en-US" sz="2800" b="1" i="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marL="0" marR="0" algn="just">
                        <a:lnSpc>
                          <a:spcPts val="2000"/>
                        </a:lnSpc>
                        <a:spcBef>
                          <a:spcPts val="0"/>
                        </a:spcBef>
                        <a:spcAft>
                          <a:spcPts val="0"/>
                        </a:spcAft>
                      </a:pPr>
                      <a:r>
                        <a:rPr lang="nb-NO" sz="2800" b="1" i="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just">
                        <a:lnSpc>
                          <a:spcPts val="2000"/>
                        </a:lnSpc>
                        <a:spcBef>
                          <a:spcPts val="0"/>
                        </a:spcBef>
                        <a:spcAft>
                          <a:spcPts val="0"/>
                        </a:spcAft>
                      </a:pPr>
                      <a:r>
                        <a:rPr lang="nb-NO" sz="2800" b="1" i="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V</a:t>
                      </a:r>
                      <a:endParaRPr lang="en-US" sz="2800" b="1" i="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marL="0" marR="0" algn="just">
                        <a:lnSpc>
                          <a:spcPts val="2000"/>
                        </a:lnSpc>
                        <a:spcBef>
                          <a:spcPts val="0"/>
                        </a:spcBef>
                        <a:spcAft>
                          <a:spcPts val="0"/>
                        </a:spcAft>
                      </a:pPr>
                      <a:r>
                        <a:rPr lang="nb-NO" sz="2800" b="1" i="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just">
                        <a:lnSpc>
                          <a:spcPts val="2000"/>
                        </a:lnSpc>
                        <a:spcBef>
                          <a:spcPts val="0"/>
                        </a:spcBef>
                        <a:spcAft>
                          <a:spcPts val="0"/>
                        </a:spcAft>
                      </a:pPr>
                      <a:r>
                        <a:rPr lang="nb-NO" sz="2800" b="1" i="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I</a:t>
                      </a:r>
                      <a:endParaRPr lang="en-US" sz="2800" b="1" i="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marL="0" marR="0" algn="just">
                        <a:lnSpc>
                          <a:spcPts val="2000"/>
                        </a:lnSpc>
                        <a:spcBef>
                          <a:spcPts val="0"/>
                        </a:spcBef>
                        <a:spcAft>
                          <a:spcPts val="0"/>
                        </a:spcAft>
                      </a:pPr>
                      <a:r>
                        <a:rPr lang="nb-NO" sz="2800" b="1" i="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just">
                        <a:lnSpc>
                          <a:spcPts val="2000"/>
                        </a:lnSpc>
                        <a:spcBef>
                          <a:spcPts val="0"/>
                        </a:spcBef>
                        <a:spcAft>
                          <a:spcPts val="0"/>
                        </a:spcAft>
                      </a:pPr>
                      <a:r>
                        <a:rPr lang="nb-NO" sz="2800" b="1" i="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Ệ</a:t>
                      </a:r>
                      <a:endParaRPr lang="en-US" sz="2800" b="1" i="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marL="0" marR="0" algn="just">
                        <a:lnSpc>
                          <a:spcPts val="2000"/>
                        </a:lnSpc>
                        <a:spcBef>
                          <a:spcPts val="0"/>
                        </a:spcBef>
                        <a:spcAft>
                          <a:spcPts val="0"/>
                        </a:spcAft>
                      </a:pPr>
                      <a:r>
                        <a:rPr lang="nb-NO" sz="2800" b="1" i="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just">
                        <a:lnSpc>
                          <a:spcPts val="2000"/>
                        </a:lnSpc>
                        <a:spcBef>
                          <a:spcPts val="0"/>
                        </a:spcBef>
                        <a:spcAft>
                          <a:spcPts val="0"/>
                        </a:spcAft>
                      </a:pPr>
                      <a:r>
                        <a:rPr lang="nb-NO" sz="2800" b="1" i="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2800" b="1" i="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0000"/>
                  </a:ext>
                </a:extLst>
              </a:tr>
            </a:tbl>
          </a:graphicData>
        </a:graphic>
      </p:graphicFrame>
      <p:sp>
        <p:nvSpPr>
          <p:cNvPr id="82" name="Rectangle 81"/>
          <p:cNvSpPr/>
          <p:nvPr/>
        </p:nvSpPr>
        <p:spPr>
          <a:xfrm>
            <a:off x="5625484" y="1915096"/>
            <a:ext cx="609600" cy="611288"/>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800" dirty="0">
                <a:solidFill>
                  <a:srgbClr val="5F5F5F">
                    <a:lumMod val="50000"/>
                  </a:srgbClr>
                </a:solidFill>
                <a:latin typeface="Times New Roman" panose="02020603050405020304" pitchFamily="18" charset="0"/>
                <a:cs typeface="Times New Roman" panose="02020603050405020304" pitchFamily="18" charset="0"/>
              </a:rPr>
              <a:t>L</a:t>
            </a:r>
          </a:p>
        </p:txBody>
      </p:sp>
      <p:sp>
        <p:nvSpPr>
          <p:cNvPr id="83" name="Rectangle 82"/>
          <p:cNvSpPr/>
          <p:nvPr/>
        </p:nvSpPr>
        <p:spPr>
          <a:xfrm>
            <a:off x="5651486" y="2554087"/>
            <a:ext cx="609600" cy="611288"/>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800" dirty="0">
                <a:solidFill>
                  <a:srgbClr val="5F5F5F">
                    <a:lumMod val="50000"/>
                  </a:srgbClr>
                </a:solidFill>
                <a:latin typeface="Times New Roman" panose="02020603050405020304" pitchFamily="18" charset="0"/>
                <a:cs typeface="Times New Roman" panose="02020603050405020304" pitchFamily="18" charset="0"/>
              </a:rPr>
              <a:t>Ậ</a:t>
            </a:r>
          </a:p>
        </p:txBody>
      </p:sp>
      <p:graphicFrame>
        <p:nvGraphicFramePr>
          <p:cNvPr id="10" name="Table 9"/>
          <p:cNvGraphicFramePr>
            <a:graphicFrameLocks noGrp="1"/>
          </p:cNvGraphicFramePr>
          <p:nvPr>
            <p:extLst>
              <p:ext uri="{D42A27DB-BD31-4B8C-83A1-F6EECF244321}">
                <p14:modId xmlns:p14="http://schemas.microsoft.com/office/powerpoint/2010/main" val="1317405896"/>
              </p:ext>
            </p:extLst>
          </p:nvPr>
        </p:nvGraphicFramePr>
        <p:xfrm>
          <a:off x="4397455" y="3207472"/>
          <a:ext cx="3718782" cy="630382"/>
        </p:xfrm>
        <a:graphic>
          <a:graphicData uri="http://schemas.openxmlformats.org/drawingml/2006/table">
            <a:tbl>
              <a:tblPr firstRow="1" firstCol="1" lastRow="1" lastCol="1" bandRow="1" bandCol="1"/>
              <a:tblGrid>
                <a:gridCol w="619797">
                  <a:extLst>
                    <a:ext uri="{9D8B030D-6E8A-4147-A177-3AD203B41FA5}">
                      <a16:colId xmlns:a16="http://schemas.microsoft.com/office/drawing/2014/main" val="20000"/>
                    </a:ext>
                  </a:extLst>
                </a:gridCol>
                <a:gridCol w="619797">
                  <a:extLst>
                    <a:ext uri="{9D8B030D-6E8A-4147-A177-3AD203B41FA5}">
                      <a16:colId xmlns:a16="http://schemas.microsoft.com/office/drawing/2014/main" val="20001"/>
                    </a:ext>
                  </a:extLst>
                </a:gridCol>
                <a:gridCol w="619797">
                  <a:extLst>
                    <a:ext uri="{9D8B030D-6E8A-4147-A177-3AD203B41FA5}">
                      <a16:colId xmlns:a16="http://schemas.microsoft.com/office/drawing/2014/main" val="20002"/>
                    </a:ext>
                  </a:extLst>
                </a:gridCol>
                <a:gridCol w="619797">
                  <a:extLst>
                    <a:ext uri="{9D8B030D-6E8A-4147-A177-3AD203B41FA5}">
                      <a16:colId xmlns:a16="http://schemas.microsoft.com/office/drawing/2014/main" val="20003"/>
                    </a:ext>
                  </a:extLst>
                </a:gridCol>
                <a:gridCol w="619797">
                  <a:extLst>
                    <a:ext uri="{9D8B030D-6E8A-4147-A177-3AD203B41FA5}">
                      <a16:colId xmlns:a16="http://schemas.microsoft.com/office/drawing/2014/main" val="20004"/>
                    </a:ext>
                  </a:extLst>
                </a:gridCol>
                <a:gridCol w="619797">
                  <a:extLst>
                    <a:ext uri="{9D8B030D-6E8A-4147-A177-3AD203B41FA5}">
                      <a16:colId xmlns:a16="http://schemas.microsoft.com/office/drawing/2014/main" val="20005"/>
                    </a:ext>
                  </a:extLst>
                </a:gridCol>
              </a:tblGrid>
              <a:tr h="630382">
                <a:tc>
                  <a:txBody>
                    <a:bodyPr/>
                    <a:lstStyle/>
                    <a:p>
                      <a:pPr marL="0" marR="0" algn="just">
                        <a:lnSpc>
                          <a:spcPts val="2000"/>
                        </a:lnSpc>
                        <a:spcBef>
                          <a:spcPts val="0"/>
                        </a:spcBef>
                        <a:spcAft>
                          <a:spcPts val="0"/>
                        </a:spcAft>
                      </a:pPr>
                      <a:r>
                        <a:rPr lang="nb-NO" sz="2800" b="1" i="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just">
                        <a:lnSpc>
                          <a:spcPts val="2000"/>
                        </a:lnSpc>
                        <a:spcBef>
                          <a:spcPts val="0"/>
                        </a:spcBef>
                        <a:spcAft>
                          <a:spcPts val="0"/>
                        </a:spcAft>
                      </a:pPr>
                      <a:r>
                        <a:rPr lang="nb-NO" sz="2800" b="1" i="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a:t>
                      </a:r>
                      <a:endParaRPr lang="en-US" sz="2800" b="1" i="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just">
                        <a:lnSpc>
                          <a:spcPts val="2000"/>
                        </a:lnSpc>
                        <a:spcBef>
                          <a:spcPts val="0"/>
                        </a:spcBef>
                        <a:spcAft>
                          <a:spcPts val="0"/>
                        </a:spcAft>
                      </a:pPr>
                      <a:r>
                        <a:rPr lang="nb-NO" sz="2800" b="1" i="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just">
                        <a:lnSpc>
                          <a:spcPts val="2000"/>
                        </a:lnSpc>
                        <a:spcBef>
                          <a:spcPts val="0"/>
                        </a:spcBef>
                        <a:spcAft>
                          <a:spcPts val="0"/>
                        </a:spcAft>
                      </a:pPr>
                      <a:r>
                        <a:rPr lang="nb-NO" sz="2800" b="1" i="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Ễ</a:t>
                      </a:r>
                      <a:endParaRPr lang="en-US" sz="2800" b="1" i="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just">
                        <a:lnSpc>
                          <a:spcPts val="2000"/>
                        </a:lnSpc>
                        <a:spcBef>
                          <a:spcPts val="0"/>
                        </a:spcBef>
                        <a:spcAft>
                          <a:spcPts val="0"/>
                        </a:spcAft>
                      </a:pPr>
                      <a:endParaRPr lang="nb-NO" sz="2800" b="1" i="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lnSpc>
                          <a:spcPts val="2000"/>
                        </a:lnSpc>
                        <a:spcBef>
                          <a:spcPts val="0"/>
                        </a:spcBef>
                        <a:spcAft>
                          <a:spcPts val="0"/>
                        </a:spcAft>
                      </a:pPr>
                      <a:r>
                        <a:rPr lang="nb-NO" sz="2800" b="1" i="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just">
                        <a:lnSpc>
                          <a:spcPts val="2000"/>
                        </a:lnSpc>
                        <a:spcBef>
                          <a:spcPts val="0"/>
                        </a:spcBef>
                        <a:spcAft>
                          <a:spcPts val="0"/>
                        </a:spcAft>
                      </a:pPr>
                      <a:r>
                        <a:rPr lang="nb-NO" sz="2800" b="1" i="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just">
                        <a:lnSpc>
                          <a:spcPts val="2000"/>
                        </a:lnSpc>
                        <a:spcBef>
                          <a:spcPts val="0"/>
                        </a:spcBef>
                        <a:spcAft>
                          <a:spcPts val="0"/>
                        </a:spcAft>
                      </a:pPr>
                      <a:r>
                        <a:rPr lang="nb-NO" sz="2800" b="1" i="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just">
                        <a:lnSpc>
                          <a:spcPts val="2000"/>
                        </a:lnSpc>
                        <a:spcBef>
                          <a:spcPts val="0"/>
                        </a:spcBef>
                        <a:spcAft>
                          <a:spcPts val="0"/>
                        </a:spcAft>
                      </a:pPr>
                      <a:r>
                        <a:rPr lang="nb-NO" sz="2800" b="1" i="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just">
                        <a:lnSpc>
                          <a:spcPts val="2000"/>
                        </a:lnSpc>
                        <a:spcBef>
                          <a:spcPts val="0"/>
                        </a:spcBef>
                        <a:spcAft>
                          <a:spcPts val="0"/>
                        </a:spcAft>
                      </a:pPr>
                      <a:r>
                        <a:rPr lang="en-US" sz="2800" b="1" i="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É</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just">
                        <a:lnSpc>
                          <a:spcPts val="2000"/>
                        </a:lnSpc>
                        <a:spcBef>
                          <a:spcPts val="0"/>
                        </a:spcBef>
                        <a:spcAft>
                          <a:spcPts val="0"/>
                        </a:spcAft>
                      </a:pPr>
                      <a:r>
                        <a:rPr lang="nb-NO" sz="2800" b="1" i="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just">
                        <a:lnSpc>
                          <a:spcPts val="2000"/>
                        </a:lnSpc>
                        <a:spcBef>
                          <a:spcPts val="0"/>
                        </a:spcBef>
                        <a:spcAft>
                          <a:spcPts val="0"/>
                        </a:spcAft>
                      </a:pPr>
                      <a:r>
                        <a:rPr lang="nb-NO" sz="2800" b="1" i="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P</a:t>
                      </a:r>
                      <a:endParaRPr lang="en-US" sz="2800" b="1" i="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bl>
          </a:graphicData>
        </a:graphic>
      </p:graphicFrame>
      <p:sp>
        <p:nvSpPr>
          <p:cNvPr id="85" name="Rectangle 84"/>
          <p:cNvSpPr/>
          <p:nvPr/>
        </p:nvSpPr>
        <p:spPr>
          <a:xfrm>
            <a:off x="5647246" y="3226566"/>
            <a:ext cx="609600" cy="611288"/>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800" dirty="0">
                <a:solidFill>
                  <a:srgbClr val="5F5F5F">
                    <a:lumMod val="50000"/>
                  </a:srgbClr>
                </a:solidFill>
                <a:latin typeface="Times New Roman" panose="02020603050405020304" pitchFamily="18" charset="0"/>
                <a:cs typeface="Times New Roman" panose="02020603050405020304" pitchFamily="18" charset="0"/>
              </a:rPr>
              <a:t>P</a:t>
            </a:r>
          </a:p>
        </p:txBody>
      </p:sp>
    </p:spTree>
    <p:extLst>
      <p:ext uri="{BB962C8B-B14F-4D97-AF65-F5344CB8AC3E}">
        <p14:creationId xmlns:p14="http://schemas.microsoft.com/office/powerpoint/2010/main" val="3723316237"/>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75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edg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grpId="1" nodeType="clickEffect">
                                  <p:stCondLst>
                                    <p:cond delay="0"/>
                                  </p:stCondLst>
                                  <p:childTnLst>
                                    <p:animEffect transition="out" filter="wipe(down)">
                                      <p:cBhvr>
                                        <p:cTn id="16" dur="1000"/>
                                        <p:tgtEl>
                                          <p:spTgt spid="22"/>
                                        </p:tgtEl>
                                      </p:cBhvr>
                                    </p:animEffect>
                                    <p:set>
                                      <p:cBhvr>
                                        <p:cTn id="17" dur="1" fill="hold">
                                          <p:stCondLst>
                                            <p:cond delay="999"/>
                                          </p:stCondLst>
                                        </p:cTn>
                                        <p:tgtEl>
                                          <p:spTgt spid="2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175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circle(in)">
                                      <p:cBhvr>
                                        <p:cTn id="27" dur="20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xit" presetSubtype="4" fill="hold" grpId="1" nodeType="clickEffect">
                                  <p:stCondLst>
                                    <p:cond delay="0"/>
                                  </p:stCondLst>
                                  <p:childTnLst>
                                    <p:animEffect transition="out" filter="wipe(down)">
                                      <p:cBhvr>
                                        <p:cTn id="31" dur="1000"/>
                                        <p:tgtEl>
                                          <p:spTgt spid="23"/>
                                        </p:tgtEl>
                                      </p:cBhvr>
                                    </p:animEffect>
                                    <p:set>
                                      <p:cBhvr>
                                        <p:cTn id="32" dur="1" fill="hold">
                                          <p:stCondLst>
                                            <p:cond delay="999"/>
                                          </p:stCondLst>
                                        </p:cTn>
                                        <p:tgtEl>
                                          <p:spTgt spid="2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barn(inVertical)">
                                      <p:cBhvr>
                                        <p:cTn id="37" dur="175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barn(inVertical)">
                                      <p:cBhvr>
                                        <p:cTn id="42" dur="500"/>
                                        <p:tgtEl>
                                          <p:spTgt spid="6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xit" presetSubtype="4" fill="hold" grpId="1" nodeType="clickEffect">
                                  <p:stCondLst>
                                    <p:cond delay="0"/>
                                  </p:stCondLst>
                                  <p:childTnLst>
                                    <p:animEffect transition="out" filter="wipe(down)">
                                      <p:cBhvr>
                                        <p:cTn id="46" dur="1000"/>
                                        <p:tgtEl>
                                          <p:spTgt spid="24"/>
                                        </p:tgtEl>
                                      </p:cBhvr>
                                    </p:animEffect>
                                    <p:set>
                                      <p:cBhvr>
                                        <p:cTn id="47" dur="1" fill="hold">
                                          <p:stCondLst>
                                            <p:cond delay="999"/>
                                          </p:stCondLst>
                                        </p:cTn>
                                        <p:tgtEl>
                                          <p:spTgt spid="24"/>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barn(inVertical)">
                                      <p:cBhvr>
                                        <p:cTn id="52" dur="175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randombar(horizontal)">
                                      <p:cBhvr>
                                        <p:cTn id="57" dur="500"/>
                                        <p:tgtEl>
                                          <p:spTgt spid="3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xit" presetSubtype="4" fill="hold" grpId="1" nodeType="clickEffect">
                                  <p:stCondLst>
                                    <p:cond delay="0"/>
                                  </p:stCondLst>
                                  <p:childTnLst>
                                    <p:animEffect transition="out" filter="wipe(down)">
                                      <p:cBhvr>
                                        <p:cTn id="61" dur="1000"/>
                                        <p:tgtEl>
                                          <p:spTgt spid="25"/>
                                        </p:tgtEl>
                                      </p:cBhvr>
                                    </p:animEffect>
                                    <p:set>
                                      <p:cBhvr>
                                        <p:cTn id="62" dur="1" fill="hold">
                                          <p:stCondLst>
                                            <p:cond delay="999"/>
                                          </p:stCondLst>
                                        </p:cTn>
                                        <p:tgtEl>
                                          <p:spTgt spid="25"/>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barn(inVertical)">
                                      <p:cBhvr>
                                        <p:cTn id="67" dur="1750"/>
                                        <p:tgtEl>
                                          <p:spTgt spid="26"/>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barn(inVertical)">
                                      <p:cBhvr>
                                        <p:cTn id="72" dur="500"/>
                                        <p:tgtEl>
                                          <p:spTgt spid="10"/>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xit" presetSubtype="4" fill="hold" grpId="1" nodeType="clickEffect">
                                  <p:stCondLst>
                                    <p:cond delay="0"/>
                                  </p:stCondLst>
                                  <p:childTnLst>
                                    <p:animEffect transition="out" filter="wipe(down)">
                                      <p:cBhvr>
                                        <p:cTn id="76" dur="1000"/>
                                        <p:tgtEl>
                                          <p:spTgt spid="26"/>
                                        </p:tgtEl>
                                      </p:cBhvr>
                                    </p:animEffect>
                                    <p:set>
                                      <p:cBhvr>
                                        <p:cTn id="77" dur="1" fill="hold">
                                          <p:stCondLst>
                                            <p:cond delay="999"/>
                                          </p:stCondLst>
                                        </p:cTn>
                                        <p:tgtEl>
                                          <p:spTgt spid="26"/>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21" presetClass="entr" presetSubtype="1" fill="hold" grpId="0" nodeType="click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heel(1)">
                                      <p:cBhvr>
                                        <p:cTn id="82" dur="2000"/>
                                        <p:tgtEl>
                                          <p:spTgt spid="40"/>
                                        </p:tgtEl>
                                      </p:cBhvr>
                                    </p:animEffect>
                                  </p:childTnLst>
                                </p:cTn>
                              </p:par>
                              <p:par>
                                <p:cTn id="83" presetID="21" presetClass="entr" presetSubtype="1" fill="hold" grpId="0" nodeType="with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heel(1)">
                                      <p:cBhvr>
                                        <p:cTn id="85" dur="2000"/>
                                        <p:tgtEl>
                                          <p:spTgt spid="42"/>
                                        </p:tgtEl>
                                      </p:cBhvr>
                                    </p:animEffect>
                                  </p:childTnLst>
                                </p:cTn>
                              </p:par>
                              <p:par>
                                <p:cTn id="86" presetID="21" presetClass="entr" presetSubtype="1" fill="hold" grpId="0" nodeType="withEffect">
                                  <p:stCondLst>
                                    <p:cond delay="0"/>
                                  </p:stCondLst>
                                  <p:childTnLst>
                                    <p:set>
                                      <p:cBhvr>
                                        <p:cTn id="87" dur="1" fill="hold">
                                          <p:stCondLst>
                                            <p:cond delay="0"/>
                                          </p:stCondLst>
                                        </p:cTn>
                                        <p:tgtEl>
                                          <p:spTgt spid="82"/>
                                        </p:tgtEl>
                                        <p:attrNameLst>
                                          <p:attrName>style.visibility</p:attrName>
                                        </p:attrNameLst>
                                      </p:cBhvr>
                                      <p:to>
                                        <p:strVal val="visible"/>
                                      </p:to>
                                    </p:set>
                                    <p:animEffect transition="in" filter="wheel(1)">
                                      <p:cBhvr>
                                        <p:cTn id="88" dur="2000"/>
                                        <p:tgtEl>
                                          <p:spTgt spid="82"/>
                                        </p:tgtEl>
                                      </p:cBhvr>
                                    </p:animEffect>
                                  </p:childTnLst>
                                </p:cTn>
                              </p:par>
                              <p:par>
                                <p:cTn id="89" presetID="21" presetClass="entr" presetSubtype="1" fill="hold" grpId="0" nodeType="withEffect">
                                  <p:stCondLst>
                                    <p:cond delay="0"/>
                                  </p:stCondLst>
                                  <p:childTnLst>
                                    <p:set>
                                      <p:cBhvr>
                                        <p:cTn id="90" dur="1" fill="hold">
                                          <p:stCondLst>
                                            <p:cond delay="0"/>
                                          </p:stCondLst>
                                        </p:cTn>
                                        <p:tgtEl>
                                          <p:spTgt spid="83"/>
                                        </p:tgtEl>
                                        <p:attrNameLst>
                                          <p:attrName>style.visibility</p:attrName>
                                        </p:attrNameLst>
                                      </p:cBhvr>
                                      <p:to>
                                        <p:strVal val="visible"/>
                                      </p:to>
                                    </p:set>
                                    <p:animEffect transition="in" filter="wheel(1)">
                                      <p:cBhvr>
                                        <p:cTn id="91" dur="2000"/>
                                        <p:tgtEl>
                                          <p:spTgt spid="83"/>
                                        </p:tgtEl>
                                      </p:cBhvr>
                                    </p:animEffect>
                                  </p:childTnLst>
                                </p:cTn>
                              </p:par>
                              <p:par>
                                <p:cTn id="92" presetID="21" presetClass="entr" presetSubtype="1" fill="hold" grpId="0"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heel(1)">
                                      <p:cBhvr>
                                        <p:cTn id="94" dur="2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25" grpId="0" animBg="1"/>
      <p:bldP spid="25" grpId="1" animBg="1"/>
      <p:bldP spid="24" grpId="0" animBg="1"/>
      <p:bldP spid="24" grpId="1" animBg="1"/>
      <p:bldP spid="23" grpId="0" animBg="1"/>
      <p:bldP spid="23" grpId="1" animBg="1"/>
      <p:bldP spid="22" grpId="0" animBg="1"/>
      <p:bldP spid="22" grpId="1" animBg="1"/>
      <p:bldP spid="40" grpId="0" animBg="1"/>
      <p:bldP spid="42" grpId="0" animBg="1"/>
      <p:bldP spid="82" grpId="0" animBg="1"/>
      <p:bldP spid="83" grpId="0" animBg="1"/>
      <p:bldP spid="8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noEditPoints="1" noChangeArrowheads="1"/>
          </p:cNvSpPr>
          <p:nvPr/>
        </p:nvSpPr>
        <p:spPr bwMode="auto">
          <a:xfrm>
            <a:off x="1425124" y="1259385"/>
            <a:ext cx="8546830" cy="4147384"/>
          </a:xfrm>
          <a:custGeom>
            <a:avLst/>
            <a:gdLst>
              <a:gd name="T0" fmla="*/ 342 w 2787"/>
              <a:gd name="T1" fmla="*/ 280 h 1349"/>
              <a:gd name="T2" fmla="*/ 170 w 2787"/>
              <a:gd name="T3" fmla="*/ 344 h 1349"/>
              <a:gd name="T4" fmla="*/ 143 w 2787"/>
              <a:gd name="T5" fmla="*/ 698 h 1349"/>
              <a:gd name="T6" fmla="*/ 214 w 2787"/>
              <a:gd name="T7" fmla="*/ 912 h 1349"/>
              <a:gd name="T8" fmla="*/ 230 w 2787"/>
              <a:gd name="T9" fmla="*/ 1199 h 1349"/>
              <a:gd name="T10" fmla="*/ 506 w 2787"/>
              <a:gd name="T11" fmla="*/ 1115 h 1349"/>
              <a:gd name="T12" fmla="*/ 727 w 2787"/>
              <a:gd name="T13" fmla="*/ 1124 h 1349"/>
              <a:gd name="T14" fmla="*/ 944 w 2787"/>
              <a:gd name="T15" fmla="*/ 1141 h 1349"/>
              <a:gd name="T16" fmla="*/ 1129 w 2787"/>
              <a:gd name="T17" fmla="*/ 1226 h 1349"/>
              <a:gd name="T18" fmla="*/ 1335 w 2787"/>
              <a:gd name="T19" fmla="*/ 1185 h 1349"/>
              <a:gd name="T20" fmla="*/ 1521 w 2787"/>
              <a:gd name="T21" fmla="*/ 1247 h 1349"/>
              <a:gd name="T22" fmla="*/ 1690 w 2787"/>
              <a:gd name="T23" fmla="*/ 1203 h 1349"/>
              <a:gd name="T24" fmla="*/ 1912 w 2787"/>
              <a:gd name="T25" fmla="*/ 1176 h 1349"/>
              <a:gd name="T26" fmla="*/ 2077 w 2787"/>
              <a:gd name="T27" fmla="*/ 1212 h 1349"/>
              <a:gd name="T28" fmla="*/ 2177 w 2787"/>
              <a:gd name="T29" fmla="*/ 1253 h 1349"/>
              <a:gd name="T30" fmla="*/ 2397 w 2787"/>
              <a:gd name="T31" fmla="*/ 1269 h 1349"/>
              <a:gd name="T32" fmla="*/ 2570 w 2787"/>
              <a:gd name="T33" fmla="*/ 1313 h 1349"/>
              <a:gd name="T34" fmla="*/ 2721 w 2787"/>
              <a:gd name="T35" fmla="*/ 1127 h 1349"/>
              <a:gd name="T36" fmla="*/ 2731 w 2787"/>
              <a:gd name="T37" fmla="*/ 940 h 1349"/>
              <a:gd name="T38" fmla="*/ 2713 w 2787"/>
              <a:gd name="T39" fmla="*/ 775 h 1349"/>
              <a:gd name="T40" fmla="*/ 2754 w 2787"/>
              <a:gd name="T41" fmla="*/ 619 h 1349"/>
              <a:gd name="T42" fmla="*/ 2679 w 2787"/>
              <a:gd name="T43" fmla="*/ 606 h 1349"/>
              <a:gd name="T44" fmla="*/ 2628 w 2787"/>
              <a:gd name="T45" fmla="*/ 456 h 1349"/>
              <a:gd name="T46" fmla="*/ 2656 w 2787"/>
              <a:gd name="T47" fmla="*/ 409 h 1349"/>
              <a:gd name="T48" fmla="*/ 2663 w 2787"/>
              <a:gd name="T49" fmla="*/ 320 h 1349"/>
              <a:gd name="T50" fmla="*/ 2553 w 2787"/>
              <a:gd name="T51" fmla="*/ 287 h 1349"/>
              <a:gd name="T52" fmla="*/ 2432 w 2787"/>
              <a:gd name="T53" fmla="*/ 203 h 1349"/>
              <a:gd name="T54" fmla="*/ 2270 w 2787"/>
              <a:gd name="T55" fmla="*/ 177 h 1349"/>
              <a:gd name="T56" fmla="*/ 2019 w 2787"/>
              <a:gd name="T57" fmla="*/ 176 h 1349"/>
              <a:gd name="T58" fmla="*/ 1872 w 2787"/>
              <a:gd name="T59" fmla="*/ 84 h 1349"/>
              <a:gd name="T60" fmla="*/ 1773 w 2787"/>
              <a:gd name="T61" fmla="*/ 58 h 1349"/>
              <a:gd name="T62" fmla="*/ 1403 w 2787"/>
              <a:gd name="T63" fmla="*/ 190 h 1349"/>
              <a:gd name="T64" fmla="*/ 1482 w 2787"/>
              <a:gd name="T65" fmla="*/ 56 h 1349"/>
              <a:gd name="T66" fmla="*/ 922 w 2787"/>
              <a:gd name="T67" fmla="*/ 148 h 1349"/>
              <a:gd name="T68" fmla="*/ 311 w 2787"/>
              <a:gd name="T69" fmla="*/ 791 h 1349"/>
              <a:gd name="T70" fmla="*/ 784 w 2787"/>
              <a:gd name="T71" fmla="*/ 160 h 1349"/>
              <a:gd name="T72" fmla="*/ 404 w 2787"/>
              <a:gd name="T73" fmla="*/ 437 h 1349"/>
              <a:gd name="T74" fmla="*/ 758 w 2787"/>
              <a:gd name="T75" fmla="*/ 62 h 1349"/>
              <a:gd name="T76" fmla="*/ 1093 w 2787"/>
              <a:gd name="T77" fmla="*/ 148 h 1349"/>
              <a:gd name="T78" fmla="*/ 1230 w 2787"/>
              <a:gd name="T79" fmla="*/ 120 h 1349"/>
              <a:gd name="T80" fmla="*/ 494 w 2787"/>
              <a:gd name="T81" fmla="*/ 771 h 1349"/>
              <a:gd name="T82" fmla="*/ 665 w 2787"/>
              <a:gd name="T83" fmla="*/ 689 h 1349"/>
              <a:gd name="T84" fmla="*/ 633 w 2787"/>
              <a:gd name="T85" fmla="*/ 1098 h 1349"/>
              <a:gd name="T86" fmla="*/ 1051 w 2787"/>
              <a:gd name="T87" fmla="*/ 834 h 1349"/>
              <a:gd name="T88" fmla="*/ 1129 w 2787"/>
              <a:gd name="T89" fmla="*/ 605 h 1349"/>
              <a:gd name="T90" fmla="*/ 1207 w 2787"/>
              <a:gd name="T91" fmla="*/ 805 h 1349"/>
              <a:gd name="T92" fmla="*/ 1880 w 2787"/>
              <a:gd name="T93" fmla="*/ 220 h 1349"/>
              <a:gd name="T94" fmla="*/ 1469 w 2787"/>
              <a:gd name="T95" fmla="*/ 729 h 1349"/>
              <a:gd name="T96" fmla="*/ 1829 w 2787"/>
              <a:gd name="T97" fmla="*/ 257 h 1349"/>
              <a:gd name="T98" fmla="*/ 1600 w 2787"/>
              <a:gd name="T99" fmla="*/ 706 h 1349"/>
              <a:gd name="T100" fmla="*/ 2342 w 2787"/>
              <a:gd name="T101" fmla="*/ 327 h 1349"/>
              <a:gd name="T102" fmla="*/ 2264 w 2787"/>
              <a:gd name="T103" fmla="*/ 375 h 1349"/>
              <a:gd name="T104" fmla="*/ 1893 w 2787"/>
              <a:gd name="T105" fmla="*/ 989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87" h="1349">
                <a:moveTo>
                  <a:pt x="573" y="70"/>
                </a:moveTo>
                <a:cubicBezTo>
                  <a:pt x="569" y="74"/>
                  <a:pt x="565" y="78"/>
                  <a:pt x="561" y="82"/>
                </a:cubicBezTo>
                <a:cubicBezTo>
                  <a:pt x="556" y="85"/>
                  <a:pt x="552" y="88"/>
                  <a:pt x="548" y="92"/>
                </a:cubicBezTo>
                <a:cubicBezTo>
                  <a:pt x="537" y="102"/>
                  <a:pt x="527" y="112"/>
                  <a:pt x="517" y="123"/>
                </a:cubicBezTo>
                <a:cubicBezTo>
                  <a:pt x="494" y="144"/>
                  <a:pt x="472" y="163"/>
                  <a:pt x="450" y="183"/>
                </a:cubicBezTo>
                <a:cubicBezTo>
                  <a:pt x="415" y="213"/>
                  <a:pt x="379" y="245"/>
                  <a:pt x="342" y="280"/>
                </a:cubicBezTo>
                <a:cubicBezTo>
                  <a:pt x="387" y="230"/>
                  <a:pt x="436" y="183"/>
                  <a:pt x="486" y="135"/>
                </a:cubicBezTo>
                <a:cubicBezTo>
                  <a:pt x="495" y="127"/>
                  <a:pt x="500" y="115"/>
                  <a:pt x="500" y="103"/>
                </a:cubicBezTo>
                <a:cubicBezTo>
                  <a:pt x="500" y="92"/>
                  <a:pt x="496" y="81"/>
                  <a:pt x="488" y="72"/>
                </a:cubicBezTo>
                <a:cubicBezTo>
                  <a:pt x="471" y="54"/>
                  <a:pt x="442" y="53"/>
                  <a:pt x="424" y="70"/>
                </a:cubicBezTo>
                <a:cubicBezTo>
                  <a:pt x="345" y="144"/>
                  <a:pt x="270" y="218"/>
                  <a:pt x="206" y="304"/>
                </a:cubicBezTo>
                <a:cubicBezTo>
                  <a:pt x="200" y="312"/>
                  <a:pt x="185" y="328"/>
                  <a:pt x="170" y="344"/>
                </a:cubicBezTo>
                <a:cubicBezTo>
                  <a:pt x="98" y="420"/>
                  <a:pt x="0" y="524"/>
                  <a:pt x="52" y="605"/>
                </a:cubicBezTo>
                <a:cubicBezTo>
                  <a:pt x="60" y="617"/>
                  <a:pt x="74" y="625"/>
                  <a:pt x="89" y="626"/>
                </a:cubicBezTo>
                <a:cubicBezTo>
                  <a:pt x="136" y="627"/>
                  <a:pt x="166" y="586"/>
                  <a:pt x="186" y="558"/>
                </a:cubicBezTo>
                <a:cubicBezTo>
                  <a:pt x="190" y="552"/>
                  <a:pt x="194" y="547"/>
                  <a:pt x="197" y="544"/>
                </a:cubicBezTo>
                <a:cubicBezTo>
                  <a:pt x="216" y="522"/>
                  <a:pt x="237" y="501"/>
                  <a:pt x="259" y="479"/>
                </a:cubicBezTo>
                <a:cubicBezTo>
                  <a:pt x="211" y="547"/>
                  <a:pt x="167" y="621"/>
                  <a:pt x="143" y="698"/>
                </a:cubicBezTo>
                <a:cubicBezTo>
                  <a:pt x="142" y="703"/>
                  <a:pt x="138" y="712"/>
                  <a:pt x="134" y="720"/>
                </a:cubicBezTo>
                <a:cubicBezTo>
                  <a:pt x="122" y="746"/>
                  <a:pt x="105" y="785"/>
                  <a:pt x="105" y="822"/>
                </a:cubicBezTo>
                <a:cubicBezTo>
                  <a:pt x="105" y="847"/>
                  <a:pt x="113" y="872"/>
                  <a:pt x="136" y="890"/>
                </a:cubicBezTo>
                <a:cubicBezTo>
                  <a:pt x="151" y="901"/>
                  <a:pt x="168" y="905"/>
                  <a:pt x="187" y="901"/>
                </a:cubicBezTo>
                <a:cubicBezTo>
                  <a:pt x="191" y="900"/>
                  <a:pt x="196" y="899"/>
                  <a:pt x="200" y="897"/>
                </a:cubicBezTo>
                <a:cubicBezTo>
                  <a:pt x="204" y="903"/>
                  <a:pt x="208" y="908"/>
                  <a:pt x="214" y="912"/>
                </a:cubicBezTo>
                <a:cubicBezTo>
                  <a:pt x="229" y="924"/>
                  <a:pt x="247" y="929"/>
                  <a:pt x="267" y="926"/>
                </a:cubicBezTo>
                <a:cubicBezTo>
                  <a:pt x="273" y="925"/>
                  <a:pt x="280" y="924"/>
                  <a:pt x="287" y="921"/>
                </a:cubicBezTo>
                <a:cubicBezTo>
                  <a:pt x="274" y="955"/>
                  <a:pt x="262" y="989"/>
                  <a:pt x="251" y="1024"/>
                </a:cubicBezTo>
                <a:cubicBezTo>
                  <a:pt x="251" y="1024"/>
                  <a:pt x="244" y="1044"/>
                  <a:pt x="244" y="1044"/>
                </a:cubicBezTo>
                <a:cubicBezTo>
                  <a:pt x="233" y="1075"/>
                  <a:pt x="219" y="1115"/>
                  <a:pt x="219" y="1151"/>
                </a:cubicBezTo>
                <a:cubicBezTo>
                  <a:pt x="219" y="1168"/>
                  <a:pt x="222" y="1184"/>
                  <a:pt x="230" y="1199"/>
                </a:cubicBezTo>
                <a:cubicBezTo>
                  <a:pt x="236" y="1209"/>
                  <a:pt x="246" y="1216"/>
                  <a:pt x="258" y="1219"/>
                </a:cubicBezTo>
                <a:cubicBezTo>
                  <a:pt x="270" y="1222"/>
                  <a:pt x="282" y="1220"/>
                  <a:pt x="293" y="1214"/>
                </a:cubicBezTo>
                <a:cubicBezTo>
                  <a:pt x="310" y="1203"/>
                  <a:pt x="326" y="1188"/>
                  <a:pt x="340" y="1172"/>
                </a:cubicBezTo>
                <a:cubicBezTo>
                  <a:pt x="340" y="1180"/>
                  <a:pt x="342" y="1188"/>
                  <a:pt x="345" y="1196"/>
                </a:cubicBezTo>
                <a:cubicBezTo>
                  <a:pt x="353" y="1216"/>
                  <a:pt x="374" y="1228"/>
                  <a:pt x="396" y="1223"/>
                </a:cubicBezTo>
                <a:cubicBezTo>
                  <a:pt x="447" y="1213"/>
                  <a:pt x="481" y="1156"/>
                  <a:pt x="506" y="1115"/>
                </a:cubicBezTo>
                <a:cubicBezTo>
                  <a:pt x="506" y="1115"/>
                  <a:pt x="508" y="1112"/>
                  <a:pt x="508" y="1111"/>
                </a:cubicBezTo>
                <a:cubicBezTo>
                  <a:pt x="514" y="1118"/>
                  <a:pt x="521" y="1124"/>
                  <a:pt x="529" y="1127"/>
                </a:cubicBezTo>
                <a:cubicBezTo>
                  <a:pt x="526" y="1142"/>
                  <a:pt x="524" y="1156"/>
                  <a:pt x="524" y="1169"/>
                </a:cubicBezTo>
                <a:cubicBezTo>
                  <a:pt x="524" y="1195"/>
                  <a:pt x="531" y="1216"/>
                  <a:pt x="549" y="1231"/>
                </a:cubicBezTo>
                <a:cubicBezTo>
                  <a:pt x="560" y="1241"/>
                  <a:pt x="575" y="1244"/>
                  <a:pt x="590" y="1241"/>
                </a:cubicBezTo>
                <a:cubicBezTo>
                  <a:pt x="649" y="1225"/>
                  <a:pt x="694" y="1167"/>
                  <a:pt x="727" y="1124"/>
                </a:cubicBezTo>
                <a:cubicBezTo>
                  <a:pt x="740" y="1107"/>
                  <a:pt x="740" y="1107"/>
                  <a:pt x="740" y="1107"/>
                </a:cubicBezTo>
                <a:cubicBezTo>
                  <a:pt x="763" y="1079"/>
                  <a:pt x="784" y="1050"/>
                  <a:pt x="806" y="1021"/>
                </a:cubicBezTo>
                <a:cubicBezTo>
                  <a:pt x="790" y="1064"/>
                  <a:pt x="778" y="1106"/>
                  <a:pt x="778" y="1142"/>
                </a:cubicBezTo>
                <a:cubicBezTo>
                  <a:pt x="778" y="1166"/>
                  <a:pt x="783" y="1187"/>
                  <a:pt x="796" y="1204"/>
                </a:cubicBezTo>
                <a:cubicBezTo>
                  <a:pt x="807" y="1217"/>
                  <a:pt x="824" y="1223"/>
                  <a:pt x="840" y="1220"/>
                </a:cubicBezTo>
                <a:cubicBezTo>
                  <a:pt x="883" y="1212"/>
                  <a:pt x="917" y="1176"/>
                  <a:pt x="944" y="1141"/>
                </a:cubicBezTo>
                <a:cubicBezTo>
                  <a:pt x="944" y="1156"/>
                  <a:pt x="947" y="1169"/>
                  <a:pt x="952" y="1181"/>
                </a:cubicBezTo>
                <a:cubicBezTo>
                  <a:pt x="959" y="1199"/>
                  <a:pt x="977" y="1210"/>
                  <a:pt x="997" y="1208"/>
                </a:cubicBezTo>
                <a:cubicBezTo>
                  <a:pt x="1015" y="1207"/>
                  <a:pt x="1032" y="1200"/>
                  <a:pt x="1046" y="1190"/>
                </a:cubicBezTo>
                <a:cubicBezTo>
                  <a:pt x="1051" y="1191"/>
                  <a:pt x="1056" y="1191"/>
                  <a:pt x="1062" y="1191"/>
                </a:cubicBezTo>
                <a:cubicBezTo>
                  <a:pt x="1075" y="1190"/>
                  <a:pt x="1088" y="1186"/>
                  <a:pt x="1100" y="1180"/>
                </a:cubicBezTo>
                <a:cubicBezTo>
                  <a:pt x="1103" y="1199"/>
                  <a:pt x="1112" y="1215"/>
                  <a:pt x="1129" y="1226"/>
                </a:cubicBezTo>
                <a:cubicBezTo>
                  <a:pt x="1146" y="1237"/>
                  <a:pt x="1163" y="1238"/>
                  <a:pt x="1180" y="1233"/>
                </a:cubicBezTo>
                <a:cubicBezTo>
                  <a:pt x="1182" y="1239"/>
                  <a:pt x="1185" y="1244"/>
                  <a:pt x="1190" y="1248"/>
                </a:cubicBezTo>
                <a:cubicBezTo>
                  <a:pt x="1200" y="1258"/>
                  <a:pt x="1214" y="1262"/>
                  <a:pt x="1228" y="1260"/>
                </a:cubicBezTo>
                <a:cubicBezTo>
                  <a:pt x="1275" y="1253"/>
                  <a:pt x="1308" y="1210"/>
                  <a:pt x="1331" y="1179"/>
                </a:cubicBezTo>
                <a:cubicBezTo>
                  <a:pt x="1331" y="1179"/>
                  <a:pt x="1332" y="1179"/>
                  <a:pt x="1332" y="1179"/>
                </a:cubicBezTo>
                <a:cubicBezTo>
                  <a:pt x="1333" y="1181"/>
                  <a:pt x="1334" y="1183"/>
                  <a:pt x="1335" y="1185"/>
                </a:cubicBezTo>
                <a:cubicBezTo>
                  <a:pt x="1339" y="1190"/>
                  <a:pt x="1343" y="1194"/>
                  <a:pt x="1349" y="1198"/>
                </a:cubicBezTo>
                <a:cubicBezTo>
                  <a:pt x="1343" y="1218"/>
                  <a:pt x="1339" y="1238"/>
                  <a:pt x="1339" y="1258"/>
                </a:cubicBezTo>
                <a:cubicBezTo>
                  <a:pt x="1339" y="1259"/>
                  <a:pt x="1339" y="1260"/>
                  <a:pt x="1339" y="1262"/>
                </a:cubicBezTo>
                <a:cubicBezTo>
                  <a:pt x="1340" y="1284"/>
                  <a:pt x="1357" y="1303"/>
                  <a:pt x="1379" y="1305"/>
                </a:cubicBezTo>
                <a:cubicBezTo>
                  <a:pt x="1426" y="1311"/>
                  <a:pt x="1465" y="1273"/>
                  <a:pt x="1506" y="1222"/>
                </a:cubicBezTo>
                <a:cubicBezTo>
                  <a:pt x="1508" y="1232"/>
                  <a:pt x="1513" y="1240"/>
                  <a:pt x="1521" y="1247"/>
                </a:cubicBezTo>
                <a:cubicBezTo>
                  <a:pt x="1532" y="1256"/>
                  <a:pt x="1547" y="1259"/>
                  <a:pt x="1561" y="1256"/>
                </a:cubicBezTo>
                <a:cubicBezTo>
                  <a:pt x="1597" y="1246"/>
                  <a:pt x="1622" y="1213"/>
                  <a:pt x="1639" y="1189"/>
                </a:cubicBezTo>
                <a:cubicBezTo>
                  <a:pt x="1648" y="1177"/>
                  <a:pt x="1648" y="1177"/>
                  <a:pt x="1648" y="1177"/>
                </a:cubicBezTo>
                <a:cubicBezTo>
                  <a:pt x="1673" y="1147"/>
                  <a:pt x="1698" y="1117"/>
                  <a:pt x="1722" y="1088"/>
                </a:cubicBezTo>
                <a:cubicBezTo>
                  <a:pt x="1722" y="1089"/>
                  <a:pt x="1721" y="1091"/>
                  <a:pt x="1721" y="1092"/>
                </a:cubicBezTo>
                <a:cubicBezTo>
                  <a:pt x="1707" y="1126"/>
                  <a:pt x="1690" y="1166"/>
                  <a:pt x="1690" y="1203"/>
                </a:cubicBezTo>
                <a:cubicBezTo>
                  <a:pt x="1690" y="1217"/>
                  <a:pt x="1692" y="1230"/>
                  <a:pt x="1698" y="1243"/>
                </a:cubicBezTo>
                <a:cubicBezTo>
                  <a:pt x="1703" y="1255"/>
                  <a:pt x="1713" y="1264"/>
                  <a:pt x="1726" y="1268"/>
                </a:cubicBezTo>
                <a:cubicBezTo>
                  <a:pt x="1738" y="1272"/>
                  <a:pt x="1752" y="1270"/>
                  <a:pt x="1763" y="1263"/>
                </a:cubicBezTo>
                <a:cubicBezTo>
                  <a:pt x="1784" y="1249"/>
                  <a:pt x="1803" y="1231"/>
                  <a:pt x="1821" y="1211"/>
                </a:cubicBezTo>
                <a:cubicBezTo>
                  <a:pt x="1823" y="1212"/>
                  <a:pt x="1826" y="1212"/>
                  <a:pt x="1829" y="1213"/>
                </a:cubicBezTo>
                <a:cubicBezTo>
                  <a:pt x="1862" y="1216"/>
                  <a:pt x="1889" y="1196"/>
                  <a:pt x="1912" y="1176"/>
                </a:cubicBezTo>
                <a:cubicBezTo>
                  <a:pt x="1913" y="1183"/>
                  <a:pt x="1916" y="1190"/>
                  <a:pt x="1921" y="1196"/>
                </a:cubicBezTo>
                <a:cubicBezTo>
                  <a:pt x="1933" y="1210"/>
                  <a:pt x="1952" y="1216"/>
                  <a:pt x="1969" y="1210"/>
                </a:cubicBezTo>
                <a:cubicBezTo>
                  <a:pt x="1992" y="1203"/>
                  <a:pt x="2012" y="1188"/>
                  <a:pt x="2029" y="1172"/>
                </a:cubicBezTo>
                <a:cubicBezTo>
                  <a:pt x="2038" y="1184"/>
                  <a:pt x="2052" y="1191"/>
                  <a:pt x="2067" y="1190"/>
                </a:cubicBezTo>
                <a:cubicBezTo>
                  <a:pt x="2072" y="1190"/>
                  <a:pt x="2078" y="1189"/>
                  <a:pt x="2083" y="1188"/>
                </a:cubicBezTo>
                <a:cubicBezTo>
                  <a:pt x="2080" y="1196"/>
                  <a:pt x="2078" y="1204"/>
                  <a:pt x="2077" y="1212"/>
                </a:cubicBezTo>
                <a:cubicBezTo>
                  <a:pt x="2077" y="1214"/>
                  <a:pt x="2077" y="1215"/>
                  <a:pt x="2077" y="1216"/>
                </a:cubicBezTo>
                <a:cubicBezTo>
                  <a:pt x="2077" y="1231"/>
                  <a:pt x="2084" y="1245"/>
                  <a:pt x="2096" y="1253"/>
                </a:cubicBezTo>
                <a:cubicBezTo>
                  <a:pt x="2110" y="1263"/>
                  <a:pt x="2127" y="1264"/>
                  <a:pt x="2142" y="1257"/>
                </a:cubicBezTo>
                <a:cubicBezTo>
                  <a:pt x="2157" y="1249"/>
                  <a:pt x="2171" y="1240"/>
                  <a:pt x="2183" y="1229"/>
                </a:cubicBezTo>
                <a:cubicBezTo>
                  <a:pt x="2181" y="1233"/>
                  <a:pt x="2180" y="1237"/>
                  <a:pt x="2179" y="1241"/>
                </a:cubicBezTo>
                <a:cubicBezTo>
                  <a:pt x="2178" y="1245"/>
                  <a:pt x="2177" y="1249"/>
                  <a:pt x="2177" y="1253"/>
                </a:cubicBezTo>
                <a:cubicBezTo>
                  <a:pt x="2177" y="1264"/>
                  <a:pt x="2182" y="1276"/>
                  <a:pt x="2190" y="1284"/>
                </a:cubicBezTo>
                <a:cubicBezTo>
                  <a:pt x="2201" y="1296"/>
                  <a:pt x="2218" y="1300"/>
                  <a:pt x="2233" y="1296"/>
                </a:cubicBezTo>
                <a:cubicBezTo>
                  <a:pt x="2235" y="1296"/>
                  <a:pt x="2237" y="1295"/>
                  <a:pt x="2239" y="1295"/>
                </a:cubicBezTo>
                <a:cubicBezTo>
                  <a:pt x="2239" y="1297"/>
                  <a:pt x="2240" y="1300"/>
                  <a:pt x="2242" y="1303"/>
                </a:cubicBezTo>
                <a:cubicBezTo>
                  <a:pt x="2250" y="1317"/>
                  <a:pt x="2264" y="1325"/>
                  <a:pt x="2280" y="1326"/>
                </a:cubicBezTo>
                <a:cubicBezTo>
                  <a:pt x="2319" y="1326"/>
                  <a:pt x="2357" y="1304"/>
                  <a:pt x="2397" y="1269"/>
                </a:cubicBezTo>
                <a:cubicBezTo>
                  <a:pt x="2397" y="1281"/>
                  <a:pt x="2402" y="1292"/>
                  <a:pt x="2411" y="1301"/>
                </a:cubicBezTo>
                <a:cubicBezTo>
                  <a:pt x="2428" y="1316"/>
                  <a:pt x="2454" y="1316"/>
                  <a:pt x="2471" y="1301"/>
                </a:cubicBezTo>
                <a:cubicBezTo>
                  <a:pt x="2472" y="1301"/>
                  <a:pt x="2473" y="1300"/>
                  <a:pt x="2473" y="1300"/>
                </a:cubicBezTo>
                <a:cubicBezTo>
                  <a:pt x="2473" y="1311"/>
                  <a:pt x="2477" y="1322"/>
                  <a:pt x="2485" y="1330"/>
                </a:cubicBezTo>
                <a:cubicBezTo>
                  <a:pt x="2502" y="1348"/>
                  <a:pt x="2530" y="1349"/>
                  <a:pt x="2548" y="1333"/>
                </a:cubicBezTo>
                <a:cubicBezTo>
                  <a:pt x="2570" y="1313"/>
                  <a:pt x="2570" y="1313"/>
                  <a:pt x="2570" y="1313"/>
                </a:cubicBezTo>
                <a:cubicBezTo>
                  <a:pt x="2595" y="1290"/>
                  <a:pt x="2628" y="1260"/>
                  <a:pt x="2660" y="1239"/>
                </a:cubicBezTo>
                <a:cubicBezTo>
                  <a:pt x="2675" y="1254"/>
                  <a:pt x="2698" y="1258"/>
                  <a:pt x="2716" y="1247"/>
                </a:cubicBezTo>
                <a:cubicBezTo>
                  <a:pt x="2744" y="1230"/>
                  <a:pt x="2762" y="1203"/>
                  <a:pt x="2763" y="1174"/>
                </a:cubicBezTo>
                <a:cubicBezTo>
                  <a:pt x="2763" y="1174"/>
                  <a:pt x="2763" y="1173"/>
                  <a:pt x="2763" y="1172"/>
                </a:cubicBezTo>
                <a:cubicBezTo>
                  <a:pt x="2763" y="1160"/>
                  <a:pt x="2759" y="1149"/>
                  <a:pt x="2751" y="1140"/>
                </a:cubicBezTo>
                <a:cubicBezTo>
                  <a:pt x="2743" y="1132"/>
                  <a:pt x="2732" y="1127"/>
                  <a:pt x="2721" y="1127"/>
                </a:cubicBezTo>
                <a:cubicBezTo>
                  <a:pt x="2741" y="1097"/>
                  <a:pt x="2759" y="1065"/>
                  <a:pt x="2766" y="1032"/>
                </a:cubicBezTo>
                <a:cubicBezTo>
                  <a:pt x="2766" y="1029"/>
                  <a:pt x="2767" y="1025"/>
                  <a:pt x="2767" y="1022"/>
                </a:cubicBezTo>
                <a:cubicBezTo>
                  <a:pt x="2767" y="1011"/>
                  <a:pt x="2763" y="1001"/>
                  <a:pt x="2755" y="992"/>
                </a:cubicBezTo>
                <a:cubicBezTo>
                  <a:pt x="2747" y="984"/>
                  <a:pt x="2737" y="979"/>
                  <a:pt x="2725" y="978"/>
                </a:cubicBezTo>
                <a:cubicBezTo>
                  <a:pt x="2729" y="967"/>
                  <a:pt x="2731" y="956"/>
                  <a:pt x="2731" y="945"/>
                </a:cubicBezTo>
                <a:cubicBezTo>
                  <a:pt x="2731" y="944"/>
                  <a:pt x="2731" y="942"/>
                  <a:pt x="2731" y="940"/>
                </a:cubicBezTo>
                <a:cubicBezTo>
                  <a:pt x="2731" y="928"/>
                  <a:pt x="2725" y="917"/>
                  <a:pt x="2716" y="909"/>
                </a:cubicBezTo>
                <a:cubicBezTo>
                  <a:pt x="2716" y="909"/>
                  <a:pt x="2716" y="909"/>
                  <a:pt x="2715" y="909"/>
                </a:cubicBezTo>
                <a:cubicBezTo>
                  <a:pt x="2737" y="885"/>
                  <a:pt x="2758" y="862"/>
                  <a:pt x="2777" y="837"/>
                </a:cubicBezTo>
                <a:cubicBezTo>
                  <a:pt x="2784" y="829"/>
                  <a:pt x="2787" y="819"/>
                  <a:pt x="2787" y="809"/>
                </a:cubicBezTo>
                <a:cubicBezTo>
                  <a:pt x="2787" y="797"/>
                  <a:pt x="2783" y="785"/>
                  <a:pt x="2774" y="777"/>
                </a:cubicBezTo>
                <a:cubicBezTo>
                  <a:pt x="2757" y="760"/>
                  <a:pt x="2731" y="760"/>
                  <a:pt x="2713" y="775"/>
                </a:cubicBezTo>
                <a:cubicBezTo>
                  <a:pt x="2663" y="818"/>
                  <a:pt x="2609" y="858"/>
                  <a:pt x="2556" y="896"/>
                </a:cubicBezTo>
                <a:cubicBezTo>
                  <a:pt x="2552" y="899"/>
                  <a:pt x="2548" y="902"/>
                  <a:pt x="2544" y="905"/>
                </a:cubicBezTo>
                <a:cubicBezTo>
                  <a:pt x="2595" y="839"/>
                  <a:pt x="2648" y="771"/>
                  <a:pt x="2709" y="715"/>
                </a:cubicBezTo>
                <a:cubicBezTo>
                  <a:pt x="2722" y="704"/>
                  <a:pt x="2735" y="693"/>
                  <a:pt x="2748" y="682"/>
                </a:cubicBezTo>
                <a:cubicBezTo>
                  <a:pt x="2759" y="673"/>
                  <a:pt x="2764" y="660"/>
                  <a:pt x="2764" y="647"/>
                </a:cubicBezTo>
                <a:cubicBezTo>
                  <a:pt x="2764" y="637"/>
                  <a:pt x="2761" y="627"/>
                  <a:pt x="2754" y="619"/>
                </a:cubicBezTo>
                <a:cubicBezTo>
                  <a:pt x="2738" y="600"/>
                  <a:pt x="2711" y="597"/>
                  <a:pt x="2691" y="612"/>
                </a:cubicBezTo>
                <a:cubicBezTo>
                  <a:pt x="2691" y="612"/>
                  <a:pt x="2690" y="613"/>
                  <a:pt x="2690" y="613"/>
                </a:cubicBezTo>
                <a:cubicBezTo>
                  <a:pt x="2690" y="613"/>
                  <a:pt x="2690" y="613"/>
                  <a:pt x="2690" y="613"/>
                </a:cubicBezTo>
                <a:cubicBezTo>
                  <a:pt x="2690" y="614"/>
                  <a:pt x="2689" y="614"/>
                  <a:pt x="2689" y="614"/>
                </a:cubicBezTo>
                <a:cubicBezTo>
                  <a:pt x="2684" y="618"/>
                  <a:pt x="2678" y="623"/>
                  <a:pt x="2673" y="627"/>
                </a:cubicBezTo>
                <a:cubicBezTo>
                  <a:pt x="2677" y="621"/>
                  <a:pt x="2679" y="614"/>
                  <a:pt x="2679" y="606"/>
                </a:cubicBezTo>
                <a:cubicBezTo>
                  <a:pt x="2679" y="598"/>
                  <a:pt x="2676" y="589"/>
                  <a:pt x="2671" y="582"/>
                </a:cubicBezTo>
                <a:cubicBezTo>
                  <a:pt x="2662" y="568"/>
                  <a:pt x="2647" y="561"/>
                  <a:pt x="2631" y="562"/>
                </a:cubicBezTo>
                <a:cubicBezTo>
                  <a:pt x="2645" y="551"/>
                  <a:pt x="2660" y="542"/>
                  <a:pt x="2674" y="533"/>
                </a:cubicBezTo>
                <a:cubicBezTo>
                  <a:pt x="2688" y="524"/>
                  <a:pt x="2696" y="509"/>
                  <a:pt x="2696" y="494"/>
                </a:cubicBezTo>
                <a:cubicBezTo>
                  <a:pt x="2696" y="486"/>
                  <a:pt x="2694" y="478"/>
                  <a:pt x="2689" y="471"/>
                </a:cubicBezTo>
                <a:cubicBezTo>
                  <a:pt x="2676" y="450"/>
                  <a:pt x="2649" y="443"/>
                  <a:pt x="2628" y="456"/>
                </a:cubicBezTo>
                <a:cubicBezTo>
                  <a:pt x="2628" y="456"/>
                  <a:pt x="2627" y="456"/>
                  <a:pt x="2627" y="456"/>
                </a:cubicBezTo>
                <a:cubicBezTo>
                  <a:pt x="2627" y="456"/>
                  <a:pt x="2627" y="456"/>
                  <a:pt x="2627" y="456"/>
                </a:cubicBezTo>
                <a:cubicBezTo>
                  <a:pt x="2627" y="456"/>
                  <a:pt x="2627" y="456"/>
                  <a:pt x="2627" y="456"/>
                </a:cubicBezTo>
                <a:cubicBezTo>
                  <a:pt x="2624" y="458"/>
                  <a:pt x="2620" y="460"/>
                  <a:pt x="2617" y="462"/>
                </a:cubicBezTo>
                <a:cubicBezTo>
                  <a:pt x="2625" y="456"/>
                  <a:pt x="2632" y="450"/>
                  <a:pt x="2640" y="443"/>
                </a:cubicBezTo>
                <a:cubicBezTo>
                  <a:pt x="2650" y="435"/>
                  <a:pt x="2656" y="422"/>
                  <a:pt x="2656" y="409"/>
                </a:cubicBezTo>
                <a:cubicBezTo>
                  <a:pt x="2656" y="400"/>
                  <a:pt x="2654" y="392"/>
                  <a:pt x="2649" y="384"/>
                </a:cubicBezTo>
                <a:cubicBezTo>
                  <a:pt x="2644" y="376"/>
                  <a:pt x="2636" y="371"/>
                  <a:pt x="2628" y="367"/>
                </a:cubicBezTo>
                <a:cubicBezTo>
                  <a:pt x="2633" y="364"/>
                  <a:pt x="2638" y="360"/>
                  <a:pt x="2643" y="357"/>
                </a:cubicBezTo>
                <a:cubicBezTo>
                  <a:pt x="2643" y="357"/>
                  <a:pt x="2642" y="357"/>
                  <a:pt x="2642" y="358"/>
                </a:cubicBezTo>
                <a:cubicBezTo>
                  <a:pt x="2643" y="357"/>
                  <a:pt x="2644" y="357"/>
                  <a:pt x="2644" y="356"/>
                </a:cubicBezTo>
                <a:cubicBezTo>
                  <a:pt x="2657" y="348"/>
                  <a:pt x="2663" y="334"/>
                  <a:pt x="2663" y="320"/>
                </a:cubicBezTo>
                <a:cubicBezTo>
                  <a:pt x="2663" y="311"/>
                  <a:pt x="2661" y="302"/>
                  <a:pt x="2656" y="294"/>
                </a:cubicBezTo>
                <a:cubicBezTo>
                  <a:pt x="2642" y="274"/>
                  <a:pt x="2614" y="269"/>
                  <a:pt x="2594" y="282"/>
                </a:cubicBezTo>
                <a:cubicBezTo>
                  <a:pt x="2593" y="282"/>
                  <a:pt x="2593" y="283"/>
                  <a:pt x="2592" y="283"/>
                </a:cubicBezTo>
                <a:cubicBezTo>
                  <a:pt x="2572" y="298"/>
                  <a:pt x="2547" y="309"/>
                  <a:pt x="2521" y="321"/>
                </a:cubicBezTo>
                <a:cubicBezTo>
                  <a:pt x="2516" y="323"/>
                  <a:pt x="2512" y="325"/>
                  <a:pt x="2508" y="327"/>
                </a:cubicBezTo>
                <a:cubicBezTo>
                  <a:pt x="2524" y="315"/>
                  <a:pt x="2540" y="302"/>
                  <a:pt x="2553" y="287"/>
                </a:cubicBezTo>
                <a:cubicBezTo>
                  <a:pt x="2561" y="278"/>
                  <a:pt x="2566" y="267"/>
                  <a:pt x="2566" y="256"/>
                </a:cubicBezTo>
                <a:cubicBezTo>
                  <a:pt x="2566" y="249"/>
                  <a:pt x="2564" y="241"/>
                  <a:pt x="2560" y="234"/>
                </a:cubicBezTo>
                <a:cubicBezTo>
                  <a:pt x="2550" y="217"/>
                  <a:pt x="2531" y="208"/>
                  <a:pt x="2512" y="212"/>
                </a:cubicBezTo>
                <a:cubicBezTo>
                  <a:pt x="2484" y="218"/>
                  <a:pt x="2457" y="232"/>
                  <a:pt x="2431" y="249"/>
                </a:cubicBezTo>
                <a:cubicBezTo>
                  <a:pt x="2436" y="242"/>
                  <a:pt x="2438" y="234"/>
                  <a:pt x="2438" y="226"/>
                </a:cubicBezTo>
                <a:cubicBezTo>
                  <a:pt x="2438" y="218"/>
                  <a:pt x="2436" y="210"/>
                  <a:pt x="2432" y="203"/>
                </a:cubicBezTo>
                <a:cubicBezTo>
                  <a:pt x="2421" y="184"/>
                  <a:pt x="2399" y="176"/>
                  <a:pt x="2378" y="183"/>
                </a:cubicBezTo>
                <a:cubicBezTo>
                  <a:pt x="2301" y="211"/>
                  <a:pt x="2231" y="266"/>
                  <a:pt x="2175" y="310"/>
                </a:cubicBezTo>
                <a:cubicBezTo>
                  <a:pt x="2086" y="380"/>
                  <a:pt x="2003" y="462"/>
                  <a:pt x="1913" y="568"/>
                </a:cubicBezTo>
                <a:cubicBezTo>
                  <a:pt x="1982" y="478"/>
                  <a:pt x="2056" y="390"/>
                  <a:pt x="2141" y="311"/>
                </a:cubicBezTo>
                <a:cubicBezTo>
                  <a:pt x="2148" y="305"/>
                  <a:pt x="2159" y="296"/>
                  <a:pt x="2172" y="286"/>
                </a:cubicBezTo>
                <a:cubicBezTo>
                  <a:pt x="2213" y="255"/>
                  <a:pt x="2259" y="219"/>
                  <a:pt x="2270" y="177"/>
                </a:cubicBezTo>
                <a:cubicBezTo>
                  <a:pt x="2271" y="174"/>
                  <a:pt x="2271" y="170"/>
                  <a:pt x="2271" y="166"/>
                </a:cubicBezTo>
                <a:cubicBezTo>
                  <a:pt x="2271" y="154"/>
                  <a:pt x="2266" y="142"/>
                  <a:pt x="2257" y="133"/>
                </a:cubicBezTo>
                <a:cubicBezTo>
                  <a:pt x="2246" y="122"/>
                  <a:pt x="2228" y="118"/>
                  <a:pt x="2213" y="123"/>
                </a:cubicBezTo>
                <a:cubicBezTo>
                  <a:pt x="2201" y="127"/>
                  <a:pt x="2189" y="132"/>
                  <a:pt x="2177" y="138"/>
                </a:cubicBezTo>
                <a:cubicBezTo>
                  <a:pt x="2175" y="136"/>
                  <a:pt x="2173" y="135"/>
                  <a:pt x="2170" y="135"/>
                </a:cubicBezTo>
                <a:cubicBezTo>
                  <a:pt x="2126" y="119"/>
                  <a:pt x="2074" y="143"/>
                  <a:pt x="2019" y="176"/>
                </a:cubicBezTo>
                <a:cubicBezTo>
                  <a:pt x="2025" y="160"/>
                  <a:pt x="2029" y="145"/>
                  <a:pt x="2029" y="130"/>
                </a:cubicBezTo>
                <a:cubicBezTo>
                  <a:pt x="2029" y="126"/>
                  <a:pt x="2028" y="122"/>
                  <a:pt x="2028" y="119"/>
                </a:cubicBezTo>
                <a:cubicBezTo>
                  <a:pt x="2025" y="98"/>
                  <a:pt x="2009" y="82"/>
                  <a:pt x="1988" y="80"/>
                </a:cubicBezTo>
                <a:cubicBezTo>
                  <a:pt x="1970" y="78"/>
                  <a:pt x="1952" y="81"/>
                  <a:pt x="1934" y="86"/>
                </a:cubicBezTo>
                <a:cubicBezTo>
                  <a:pt x="1934" y="86"/>
                  <a:pt x="1934" y="86"/>
                  <a:pt x="1934" y="86"/>
                </a:cubicBezTo>
                <a:cubicBezTo>
                  <a:pt x="1918" y="69"/>
                  <a:pt x="1890" y="68"/>
                  <a:pt x="1872" y="84"/>
                </a:cubicBezTo>
                <a:cubicBezTo>
                  <a:pt x="1866" y="88"/>
                  <a:pt x="1861" y="94"/>
                  <a:pt x="1856" y="99"/>
                </a:cubicBezTo>
                <a:cubicBezTo>
                  <a:pt x="1845" y="108"/>
                  <a:pt x="1833" y="117"/>
                  <a:pt x="1821" y="126"/>
                </a:cubicBezTo>
                <a:cubicBezTo>
                  <a:pt x="1823" y="121"/>
                  <a:pt x="1824" y="115"/>
                  <a:pt x="1825" y="109"/>
                </a:cubicBezTo>
                <a:cubicBezTo>
                  <a:pt x="1825" y="107"/>
                  <a:pt x="1825" y="105"/>
                  <a:pt x="1825" y="102"/>
                </a:cubicBezTo>
                <a:cubicBezTo>
                  <a:pt x="1825" y="90"/>
                  <a:pt x="1821" y="79"/>
                  <a:pt x="1812" y="70"/>
                </a:cubicBezTo>
                <a:cubicBezTo>
                  <a:pt x="1802" y="60"/>
                  <a:pt x="1787" y="56"/>
                  <a:pt x="1773" y="58"/>
                </a:cubicBezTo>
                <a:cubicBezTo>
                  <a:pt x="1714" y="68"/>
                  <a:pt x="1657" y="106"/>
                  <a:pt x="1611" y="136"/>
                </a:cubicBezTo>
                <a:cubicBezTo>
                  <a:pt x="1611" y="136"/>
                  <a:pt x="1610" y="137"/>
                  <a:pt x="1610" y="137"/>
                </a:cubicBezTo>
                <a:cubicBezTo>
                  <a:pt x="1610" y="135"/>
                  <a:pt x="1610" y="134"/>
                  <a:pt x="1610" y="132"/>
                </a:cubicBezTo>
                <a:cubicBezTo>
                  <a:pt x="1610" y="124"/>
                  <a:pt x="1608" y="116"/>
                  <a:pt x="1603" y="109"/>
                </a:cubicBezTo>
                <a:cubicBezTo>
                  <a:pt x="1593" y="91"/>
                  <a:pt x="1571" y="83"/>
                  <a:pt x="1551" y="89"/>
                </a:cubicBezTo>
                <a:cubicBezTo>
                  <a:pt x="1495" y="108"/>
                  <a:pt x="1446" y="151"/>
                  <a:pt x="1403" y="190"/>
                </a:cubicBezTo>
                <a:cubicBezTo>
                  <a:pt x="1405" y="183"/>
                  <a:pt x="1407" y="176"/>
                  <a:pt x="1408" y="169"/>
                </a:cubicBezTo>
                <a:cubicBezTo>
                  <a:pt x="1408" y="167"/>
                  <a:pt x="1408" y="165"/>
                  <a:pt x="1408" y="163"/>
                </a:cubicBezTo>
                <a:cubicBezTo>
                  <a:pt x="1408" y="162"/>
                  <a:pt x="1408" y="160"/>
                  <a:pt x="1408" y="159"/>
                </a:cubicBezTo>
                <a:cubicBezTo>
                  <a:pt x="1429" y="143"/>
                  <a:pt x="1450" y="127"/>
                  <a:pt x="1470" y="110"/>
                </a:cubicBezTo>
                <a:cubicBezTo>
                  <a:pt x="1481" y="101"/>
                  <a:pt x="1486" y="88"/>
                  <a:pt x="1486" y="76"/>
                </a:cubicBezTo>
                <a:cubicBezTo>
                  <a:pt x="1486" y="69"/>
                  <a:pt x="1485" y="62"/>
                  <a:pt x="1482" y="56"/>
                </a:cubicBezTo>
                <a:cubicBezTo>
                  <a:pt x="1472" y="37"/>
                  <a:pt x="1452" y="27"/>
                  <a:pt x="1431" y="32"/>
                </a:cubicBezTo>
                <a:cubicBezTo>
                  <a:pt x="1397" y="39"/>
                  <a:pt x="1365" y="56"/>
                  <a:pt x="1334" y="77"/>
                </a:cubicBezTo>
                <a:cubicBezTo>
                  <a:pt x="1321" y="43"/>
                  <a:pt x="1293" y="22"/>
                  <a:pt x="1254" y="17"/>
                </a:cubicBezTo>
                <a:cubicBezTo>
                  <a:pt x="1228" y="13"/>
                  <a:pt x="1202" y="17"/>
                  <a:pt x="1180" y="21"/>
                </a:cubicBezTo>
                <a:cubicBezTo>
                  <a:pt x="1084" y="39"/>
                  <a:pt x="1001" y="92"/>
                  <a:pt x="927" y="156"/>
                </a:cubicBezTo>
                <a:cubicBezTo>
                  <a:pt x="926" y="153"/>
                  <a:pt x="924" y="151"/>
                  <a:pt x="922" y="148"/>
                </a:cubicBezTo>
                <a:cubicBezTo>
                  <a:pt x="911" y="134"/>
                  <a:pt x="892" y="128"/>
                  <a:pt x="874" y="133"/>
                </a:cubicBezTo>
                <a:cubicBezTo>
                  <a:pt x="800" y="155"/>
                  <a:pt x="699" y="288"/>
                  <a:pt x="540" y="502"/>
                </a:cubicBezTo>
                <a:cubicBezTo>
                  <a:pt x="538" y="506"/>
                  <a:pt x="535" y="509"/>
                  <a:pt x="533" y="512"/>
                </a:cubicBezTo>
                <a:cubicBezTo>
                  <a:pt x="510" y="542"/>
                  <a:pt x="487" y="573"/>
                  <a:pt x="466" y="603"/>
                </a:cubicBezTo>
                <a:cubicBezTo>
                  <a:pt x="430" y="651"/>
                  <a:pt x="394" y="696"/>
                  <a:pt x="363" y="734"/>
                </a:cubicBezTo>
                <a:cubicBezTo>
                  <a:pt x="342" y="758"/>
                  <a:pt x="325" y="777"/>
                  <a:pt x="311" y="791"/>
                </a:cubicBezTo>
                <a:cubicBezTo>
                  <a:pt x="353" y="736"/>
                  <a:pt x="406" y="656"/>
                  <a:pt x="474" y="545"/>
                </a:cubicBezTo>
                <a:cubicBezTo>
                  <a:pt x="490" y="519"/>
                  <a:pt x="505" y="495"/>
                  <a:pt x="509" y="489"/>
                </a:cubicBezTo>
                <a:cubicBezTo>
                  <a:pt x="576" y="398"/>
                  <a:pt x="634" y="324"/>
                  <a:pt x="705" y="260"/>
                </a:cubicBezTo>
                <a:cubicBezTo>
                  <a:pt x="717" y="249"/>
                  <a:pt x="717" y="249"/>
                  <a:pt x="717" y="249"/>
                </a:cubicBezTo>
                <a:cubicBezTo>
                  <a:pt x="739" y="231"/>
                  <a:pt x="763" y="210"/>
                  <a:pt x="778" y="182"/>
                </a:cubicBezTo>
                <a:cubicBezTo>
                  <a:pt x="782" y="175"/>
                  <a:pt x="784" y="167"/>
                  <a:pt x="784" y="160"/>
                </a:cubicBezTo>
                <a:cubicBezTo>
                  <a:pt x="784" y="148"/>
                  <a:pt x="779" y="136"/>
                  <a:pt x="770" y="127"/>
                </a:cubicBezTo>
                <a:cubicBezTo>
                  <a:pt x="755" y="113"/>
                  <a:pt x="732" y="111"/>
                  <a:pt x="715" y="122"/>
                </a:cubicBezTo>
                <a:cubicBezTo>
                  <a:pt x="605" y="192"/>
                  <a:pt x="514" y="303"/>
                  <a:pt x="433" y="402"/>
                </a:cubicBezTo>
                <a:cubicBezTo>
                  <a:pt x="420" y="418"/>
                  <a:pt x="420" y="418"/>
                  <a:pt x="420" y="418"/>
                </a:cubicBezTo>
                <a:cubicBezTo>
                  <a:pt x="376" y="472"/>
                  <a:pt x="332" y="529"/>
                  <a:pt x="293" y="590"/>
                </a:cubicBezTo>
                <a:cubicBezTo>
                  <a:pt x="327" y="536"/>
                  <a:pt x="367" y="484"/>
                  <a:pt x="404" y="437"/>
                </a:cubicBezTo>
                <a:cubicBezTo>
                  <a:pt x="433" y="400"/>
                  <a:pt x="459" y="360"/>
                  <a:pt x="484" y="321"/>
                </a:cubicBezTo>
                <a:cubicBezTo>
                  <a:pt x="515" y="272"/>
                  <a:pt x="545" y="226"/>
                  <a:pt x="580" y="187"/>
                </a:cubicBezTo>
                <a:cubicBezTo>
                  <a:pt x="592" y="177"/>
                  <a:pt x="603" y="166"/>
                  <a:pt x="615" y="155"/>
                </a:cubicBezTo>
                <a:cubicBezTo>
                  <a:pt x="625" y="150"/>
                  <a:pt x="640" y="146"/>
                  <a:pt x="651" y="143"/>
                </a:cubicBezTo>
                <a:cubicBezTo>
                  <a:pt x="687" y="134"/>
                  <a:pt x="732" y="122"/>
                  <a:pt x="753" y="82"/>
                </a:cubicBezTo>
                <a:cubicBezTo>
                  <a:pt x="756" y="76"/>
                  <a:pt x="758" y="69"/>
                  <a:pt x="758" y="62"/>
                </a:cubicBezTo>
                <a:cubicBezTo>
                  <a:pt x="758" y="56"/>
                  <a:pt x="757" y="50"/>
                  <a:pt x="754" y="44"/>
                </a:cubicBezTo>
                <a:cubicBezTo>
                  <a:pt x="749" y="32"/>
                  <a:pt x="739" y="23"/>
                  <a:pt x="726" y="19"/>
                </a:cubicBezTo>
                <a:cubicBezTo>
                  <a:pt x="669" y="0"/>
                  <a:pt x="594" y="50"/>
                  <a:pt x="573" y="70"/>
                </a:cubicBezTo>
                <a:close/>
                <a:moveTo>
                  <a:pt x="1117" y="136"/>
                </a:moveTo>
                <a:cubicBezTo>
                  <a:pt x="1109" y="140"/>
                  <a:pt x="1102" y="144"/>
                  <a:pt x="1095" y="149"/>
                </a:cubicBezTo>
                <a:cubicBezTo>
                  <a:pt x="1094" y="149"/>
                  <a:pt x="1094" y="148"/>
                  <a:pt x="1093" y="148"/>
                </a:cubicBezTo>
                <a:cubicBezTo>
                  <a:pt x="1101" y="143"/>
                  <a:pt x="1109" y="139"/>
                  <a:pt x="1117" y="136"/>
                </a:cubicBezTo>
                <a:close/>
                <a:moveTo>
                  <a:pt x="1249" y="107"/>
                </a:moveTo>
                <a:cubicBezTo>
                  <a:pt x="1250" y="108"/>
                  <a:pt x="1250" y="108"/>
                  <a:pt x="1250" y="108"/>
                </a:cubicBezTo>
                <a:cubicBezTo>
                  <a:pt x="1250" y="108"/>
                  <a:pt x="1250" y="109"/>
                  <a:pt x="1250" y="110"/>
                </a:cubicBezTo>
                <a:cubicBezTo>
                  <a:pt x="1250" y="115"/>
                  <a:pt x="1249" y="125"/>
                  <a:pt x="1240" y="146"/>
                </a:cubicBezTo>
                <a:cubicBezTo>
                  <a:pt x="1239" y="137"/>
                  <a:pt x="1236" y="128"/>
                  <a:pt x="1230" y="120"/>
                </a:cubicBezTo>
                <a:cubicBezTo>
                  <a:pt x="1225" y="114"/>
                  <a:pt x="1218" y="110"/>
                  <a:pt x="1211" y="107"/>
                </a:cubicBezTo>
                <a:cubicBezTo>
                  <a:pt x="1237" y="104"/>
                  <a:pt x="1246" y="105"/>
                  <a:pt x="1249" y="107"/>
                </a:cubicBezTo>
                <a:close/>
                <a:moveTo>
                  <a:pt x="590" y="586"/>
                </a:moveTo>
                <a:cubicBezTo>
                  <a:pt x="580" y="605"/>
                  <a:pt x="569" y="624"/>
                  <a:pt x="559" y="643"/>
                </a:cubicBezTo>
                <a:cubicBezTo>
                  <a:pt x="543" y="673"/>
                  <a:pt x="543" y="673"/>
                  <a:pt x="543" y="673"/>
                </a:cubicBezTo>
                <a:cubicBezTo>
                  <a:pt x="527" y="702"/>
                  <a:pt x="509" y="735"/>
                  <a:pt x="494" y="771"/>
                </a:cubicBezTo>
                <a:cubicBezTo>
                  <a:pt x="473" y="803"/>
                  <a:pt x="452" y="836"/>
                  <a:pt x="432" y="869"/>
                </a:cubicBezTo>
                <a:cubicBezTo>
                  <a:pt x="409" y="905"/>
                  <a:pt x="385" y="942"/>
                  <a:pt x="361" y="979"/>
                </a:cubicBezTo>
                <a:cubicBezTo>
                  <a:pt x="395" y="888"/>
                  <a:pt x="440" y="801"/>
                  <a:pt x="496" y="717"/>
                </a:cubicBezTo>
                <a:cubicBezTo>
                  <a:pt x="510" y="695"/>
                  <a:pt x="526" y="674"/>
                  <a:pt x="541" y="652"/>
                </a:cubicBezTo>
                <a:cubicBezTo>
                  <a:pt x="557" y="631"/>
                  <a:pt x="573" y="609"/>
                  <a:pt x="590" y="586"/>
                </a:cubicBezTo>
                <a:close/>
                <a:moveTo>
                  <a:pt x="665" y="689"/>
                </a:moveTo>
                <a:cubicBezTo>
                  <a:pt x="675" y="674"/>
                  <a:pt x="684" y="659"/>
                  <a:pt x="694" y="645"/>
                </a:cubicBezTo>
                <a:cubicBezTo>
                  <a:pt x="667" y="690"/>
                  <a:pt x="642" y="734"/>
                  <a:pt x="620" y="775"/>
                </a:cubicBezTo>
                <a:cubicBezTo>
                  <a:pt x="615" y="779"/>
                  <a:pt x="611" y="783"/>
                  <a:pt x="606" y="787"/>
                </a:cubicBezTo>
                <a:cubicBezTo>
                  <a:pt x="625" y="755"/>
                  <a:pt x="645" y="722"/>
                  <a:pt x="665" y="689"/>
                </a:cubicBezTo>
                <a:close/>
                <a:moveTo>
                  <a:pt x="636" y="1095"/>
                </a:moveTo>
                <a:cubicBezTo>
                  <a:pt x="635" y="1096"/>
                  <a:pt x="634" y="1097"/>
                  <a:pt x="633" y="1098"/>
                </a:cubicBezTo>
                <a:cubicBezTo>
                  <a:pt x="633" y="1098"/>
                  <a:pt x="633" y="1097"/>
                  <a:pt x="633" y="1097"/>
                </a:cubicBezTo>
                <a:cubicBezTo>
                  <a:pt x="634" y="1096"/>
                  <a:pt x="635" y="1095"/>
                  <a:pt x="636" y="1095"/>
                </a:cubicBezTo>
                <a:close/>
                <a:moveTo>
                  <a:pt x="1275" y="453"/>
                </a:moveTo>
                <a:cubicBezTo>
                  <a:pt x="1244" y="495"/>
                  <a:pt x="1217" y="535"/>
                  <a:pt x="1196" y="569"/>
                </a:cubicBezTo>
                <a:cubicBezTo>
                  <a:pt x="1154" y="636"/>
                  <a:pt x="1115" y="711"/>
                  <a:pt x="1074" y="800"/>
                </a:cubicBezTo>
                <a:cubicBezTo>
                  <a:pt x="1066" y="811"/>
                  <a:pt x="1059" y="823"/>
                  <a:pt x="1051" y="834"/>
                </a:cubicBezTo>
                <a:cubicBezTo>
                  <a:pt x="1004" y="903"/>
                  <a:pt x="956" y="975"/>
                  <a:pt x="905" y="1042"/>
                </a:cubicBezTo>
                <a:cubicBezTo>
                  <a:pt x="891" y="1061"/>
                  <a:pt x="891" y="1061"/>
                  <a:pt x="891" y="1061"/>
                </a:cubicBezTo>
                <a:cubicBezTo>
                  <a:pt x="889" y="1064"/>
                  <a:pt x="886" y="1068"/>
                  <a:pt x="882" y="1073"/>
                </a:cubicBezTo>
                <a:cubicBezTo>
                  <a:pt x="893" y="1042"/>
                  <a:pt x="906" y="1011"/>
                  <a:pt x="916" y="988"/>
                </a:cubicBezTo>
                <a:cubicBezTo>
                  <a:pt x="926" y="964"/>
                  <a:pt x="926" y="964"/>
                  <a:pt x="926" y="964"/>
                </a:cubicBezTo>
                <a:cubicBezTo>
                  <a:pt x="974" y="842"/>
                  <a:pt x="1042" y="721"/>
                  <a:pt x="1129" y="605"/>
                </a:cubicBezTo>
                <a:cubicBezTo>
                  <a:pt x="1145" y="584"/>
                  <a:pt x="1162" y="563"/>
                  <a:pt x="1179" y="542"/>
                </a:cubicBezTo>
                <a:cubicBezTo>
                  <a:pt x="1210" y="511"/>
                  <a:pt x="1242" y="482"/>
                  <a:pt x="1275" y="453"/>
                </a:cubicBezTo>
                <a:close/>
                <a:moveTo>
                  <a:pt x="1253" y="701"/>
                </a:moveTo>
                <a:cubicBezTo>
                  <a:pt x="1290" y="652"/>
                  <a:pt x="1332" y="597"/>
                  <a:pt x="1378" y="541"/>
                </a:cubicBezTo>
                <a:cubicBezTo>
                  <a:pt x="1360" y="567"/>
                  <a:pt x="1341" y="594"/>
                  <a:pt x="1322" y="623"/>
                </a:cubicBezTo>
                <a:cubicBezTo>
                  <a:pt x="1282" y="683"/>
                  <a:pt x="1244" y="745"/>
                  <a:pt x="1207" y="805"/>
                </a:cubicBezTo>
                <a:cubicBezTo>
                  <a:pt x="1198" y="820"/>
                  <a:pt x="1188" y="836"/>
                  <a:pt x="1179" y="851"/>
                </a:cubicBezTo>
                <a:cubicBezTo>
                  <a:pt x="1190" y="819"/>
                  <a:pt x="1202" y="787"/>
                  <a:pt x="1214" y="755"/>
                </a:cubicBezTo>
                <a:cubicBezTo>
                  <a:pt x="1227" y="737"/>
                  <a:pt x="1240" y="719"/>
                  <a:pt x="1253" y="701"/>
                </a:cubicBezTo>
                <a:close/>
                <a:moveTo>
                  <a:pt x="1852" y="240"/>
                </a:moveTo>
                <a:cubicBezTo>
                  <a:pt x="1872" y="226"/>
                  <a:pt x="1872" y="226"/>
                  <a:pt x="1872" y="226"/>
                </a:cubicBezTo>
                <a:cubicBezTo>
                  <a:pt x="1874" y="224"/>
                  <a:pt x="1877" y="222"/>
                  <a:pt x="1880" y="220"/>
                </a:cubicBezTo>
                <a:cubicBezTo>
                  <a:pt x="1866" y="236"/>
                  <a:pt x="1852" y="251"/>
                  <a:pt x="1839" y="264"/>
                </a:cubicBezTo>
                <a:cubicBezTo>
                  <a:pt x="1825" y="279"/>
                  <a:pt x="1813" y="292"/>
                  <a:pt x="1805" y="302"/>
                </a:cubicBezTo>
                <a:cubicBezTo>
                  <a:pt x="1788" y="323"/>
                  <a:pt x="1771" y="345"/>
                  <a:pt x="1753" y="367"/>
                </a:cubicBezTo>
                <a:cubicBezTo>
                  <a:pt x="1683" y="431"/>
                  <a:pt x="1622" y="502"/>
                  <a:pt x="1572" y="578"/>
                </a:cubicBezTo>
                <a:cubicBezTo>
                  <a:pt x="1555" y="603"/>
                  <a:pt x="1539" y="629"/>
                  <a:pt x="1525" y="656"/>
                </a:cubicBezTo>
                <a:cubicBezTo>
                  <a:pt x="1506" y="680"/>
                  <a:pt x="1487" y="704"/>
                  <a:pt x="1469" y="729"/>
                </a:cubicBezTo>
                <a:cubicBezTo>
                  <a:pt x="1449" y="756"/>
                  <a:pt x="1429" y="783"/>
                  <a:pt x="1410" y="811"/>
                </a:cubicBezTo>
                <a:cubicBezTo>
                  <a:pt x="1419" y="788"/>
                  <a:pt x="1428" y="766"/>
                  <a:pt x="1438" y="743"/>
                </a:cubicBezTo>
                <a:cubicBezTo>
                  <a:pt x="1444" y="735"/>
                  <a:pt x="1450" y="727"/>
                  <a:pt x="1455" y="719"/>
                </a:cubicBezTo>
                <a:cubicBezTo>
                  <a:pt x="1549" y="587"/>
                  <a:pt x="1647" y="462"/>
                  <a:pt x="1749" y="349"/>
                </a:cubicBezTo>
                <a:cubicBezTo>
                  <a:pt x="1749" y="349"/>
                  <a:pt x="1797" y="294"/>
                  <a:pt x="1797" y="294"/>
                </a:cubicBezTo>
                <a:cubicBezTo>
                  <a:pt x="1807" y="281"/>
                  <a:pt x="1818" y="269"/>
                  <a:pt x="1829" y="257"/>
                </a:cubicBezTo>
                <a:cubicBezTo>
                  <a:pt x="1837" y="251"/>
                  <a:pt x="1844" y="245"/>
                  <a:pt x="1852" y="240"/>
                </a:cubicBezTo>
                <a:close/>
                <a:moveTo>
                  <a:pt x="1894" y="365"/>
                </a:moveTo>
                <a:cubicBezTo>
                  <a:pt x="1808" y="450"/>
                  <a:pt x="1732" y="541"/>
                  <a:pt x="1666" y="637"/>
                </a:cubicBezTo>
                <a:cubicBezTo>
                  <a:pt x="1654" y="654"/>
                  <a:pt x="1643" y="672"/>
                  <a:pt x="1632" y="689"/>
                </a:cubicBezTo>
                <a:cubicBezTo>
                  <a:pt x="1613" y="709"/>
                  <a:pt x="1595" y="729"/>
                  <a:pt x="1577" y="748"/>
                </a:cubicBezTo>
                <a:cubicBezTo>
                  <a:pt x="1584" y="734"/>
                  <a:pt x="1592" y="720"/>
                  <a:pt x="1600" y="706"/>
                </a:cubicBezTo>
                <a:cubicBezTo>
                  <a:pt x="1674" y="609"/>
                  <a:pt x="1749" y="515"/>
                  <a:pt x="1818" y="429"/>
                </a:cubicBezTo>
                <a:cubicBezTo>
                  <a:pt x="1842" y="407"/>
                  <a:pt x="1868" y="386"/>
                  <a:pt x="1894" y="365"/>
                </a:cubicBezTo>
                <a:close/>
                <a:moveTo>
                  <a:pt x="2264" y="375"/>
                </a:moveTo>
                <a:cubicBezTo>
                  <a:pt x="2282" y="361"/>
                  <a:pt x="2301" y="348"/>
                  <a:pt x="2321" y="335"/>
                </a:cubicBezTo>
                <a:cubicBezTo>
                  <a:pt x="2335" y="325"/>
                  <a:pt x="2350" y="315"/>
                  <a:pt x="2364" y="305"/>
                </a:cubicBezTo>
                <a:cubicBezTo>
                  <a:pt x="2357" y="312"/>
                  <a:pt x="2349" y="320"/>
                  <a:pt x="2342" y="327"/>
                </a:cubicBezTo>
                <a:cubicBezTo>
                  <a:pt x="2336" y="331"/>
                  <a:pt x="2329" y="335"/>
                  <a:pt x="2323" y="340"/>
                </a:cubicBezTo>
                <a:cubicBezTo>
                  <a:pt x="2134" y="479"/>
                  <a:pt x="1989" y="622"/>
                  <a:pt x="1879" y="775"/>
                </a:cubicBezTo>
                <a:cubicBezTo>
                  <a:pt x="1873" y="785"/>
                  <a:pt x="1866" y="795"/>
                  <a:pt x="1859" y="805"/>
                </a:cubicBezTo>
                <a:cubicBezTo>
                  <a:pt x="1837" y="827"/>
                  <a:pt x="1816" y="850"/>
                  <a:pt x="1794" y="873"/>
                </a:cubicBezTo>
                <a:cubicBezTo>
                  <a:pt x="1822" y="832"/>
                  <a:pt x="1852" y="791"/>
                  <a:pt x="1883" y="751"/>
                </a:cubicBezTo>
                <a:cubicBezTo>
                  <a:pt x="1979" y="634"/>
                  <a:pt x="2107" y="491"/>
                  <a:pt x="2264" y="375"/>
                </a:cubicBezTo>
                <a:close/>
                <a:moveTo>
                  <a:pt x="1932" y="859"/>
                </a:moveTo>
                <a:cubicBezTo>
                  <a:pt x="2029" y="762"/>
                  <a:pt x="2029" y="762"/>
                  <a:pt x="2029" y="762"/>
                </a:cubicBezTo>
                <a:cubicBezTo>
                  <a:pt x="2033" y="757"/>
                  <a:pt x="2038" y="752"/>
                  <a:pt x="2043" y="748"/>
                </a:cubicBezTo>
                <a:cubicBezTo>
                  <a:pt x="2009" y="799"/>
                  <a:pt x="1977" y="852"/>
                  <a:pt x="1946" y="903"/>
                </a:cubicBezTo>
                <a:cubicBezTo>
                  <a:pt x="1923" y="943"/>
                  <a:pt x="1923" y="943"/>
                  <a:pt x="1923" y="943"/>
                </a:cubicBezTo>
                <a:cubicBezTo>
                  <a:pt x="1914" y="958"/>
                  <a:pt x="1903" y="973"/>
                  <a:pt x="1893" y="989"/>
                </a:cubicBezTo>
                <a:cubicBezTo>
                  <a:pt x="1871" y="1013"/>
                  <a:pt x="1849" y="1037"/>
                  <a:pt x="1829" y="1060"/>
                </a:cubicBezTo>
                <a:cubicBezTo>
                  <a:pt x="1856" y="989"/>
                  <a:pt x="1889" y="923"/>
                  <a:pt x="1929" y="862"/>
                </a:cubicBezTo>
                <a:cubicBezTo>
                  <a:pt x="1930" y="861"/>
                  <a:pt x="1931" y="860"/>
                  <a:pt x="1932" y="859"/>
                </a:cubicBezTo>
                <a:close/>
              </a:path>
            </a:pathLst>
          </a:custGeom>
          <a:solidFill>
            <a:srgbClr val="FFCC99"/>
          </a:solidFill>
          <a:ln>
            <a:noFill/>
          </a:ln>
        </p:spPr>
        <p:txBody>
          <a:bodyPr/>
          <a:lstStyle/>
          <a:p>
            <a:pPr defTabSz="1218072"/>
            <a:endParaRPr lang="zh-CN" altLang="en-US" sz="2398">
              <a:solidFill>
                <a:srgbClr val="5F5F5F"/>
              </a:solidFill>
            </a:endParaRPr>
          </a:p>
        </p:txBody>
      </p:sp>
      <p:sp>
        <p:nvSpPr>
          <p:cNvPr id="7" name="矩形 69"/>
          <p:cNvSpPr>
            <a:spLocks noChangeArrowheads="1"/>
          </p:cNvSpPr>
          <p:nvPr/>
        </p:nvSpPr>
        <p:spPr bwMode="auto">
          <a:xfrm>
            <a:off x="2481202" y="2054042"/>
            <a:ext cx="7631191" cy="1568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55" tIns="45678" rIns="91355" bIns="45678">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8072"/>
            <a:r>
              <a:rPr lang="en-US" altLang="zh-CN" sz="4800" b="1" dirty="0">
                <a:solidFill>
                  <a:srgbClr val="6C84BE"/>
                </a:solidFill>
                <a:latin typeface="Times New Roman" pitchFamily="18" charset="0"/>
                <a:ea typeface="方正卡通简体" panose="03000509000000000000" pitchFamily="65" charset="-122"/>
                <a:cs typeface="Times New Roman" pitchFamily="18" charset="0"/>
                <a:sym typeface="微软雅黑" panose="020B0503020204020204" pitchFamily="34" charset="-122"/>
              </a:rPr>
              <a:t>2. </a:t>
            </a:r>
            <a:r>
              <a:rPr lang="en-US" altLang="zh-CN" sz="4800" b="1" dirty="0">
                <a:solidFill>
                  <a:srgbClr val="60B962"/>
                </a:solidFill>
                <a:latin typeface="Times New Roman" pitchFamily="18" charset="0"/>
                <a:ea typeface="方正卡通简体" panose="03000509000000000000" pitchFamily="65" charset="-122"/>
                <a:cs typeface="Times New Roman" pitchFamily="18" charset="0"/>
                <a:sym typeface="微软雅黑" panose="020B0503020204020204" pitchFamily="34" charset="-122"/>
              </a:rPr>
              <a:t>Ý </a:t>
            </a:r>
            <a:r>
              <a:rPr lang="en-US" altLang="zh-CN" sz="4800" b="1" dirty="0" err="1">
                <a:solidFill>
                  <a:srgbClr val="60B962"/>
                </a:solidFill>
                <a:latin typeface="Times New Roman" pitchFamily="18" charset="0"/>
                <a:ea typeface="方正卡通简体" panose="03000509000000000000" pitchFamily="65" charset="-122"/>
                <a:cs typeface="Times New Roman" pitchFamily="18" charset="0"/>
                <a:sym typeface="微软雅黑" panose="020B0503020204020204" pitchFamily="34" charset="-122"/>
              </a:rPr>
              <a:t>nghĩa</a:t>
            </a:r>
            <a:r>
              <a:rPr lang="en-US" altLang="zh-CN" sz="4800" b="1" dirty="0">
                <a:solidFill>
                  <a:srgbClr val="60B962"/>
                </a:solidFill>
                <a:latin typeface="Times New Roman" pitchFamily="18" charset="0"/>
                <a:ea typeface="方正卡通简体" panose="03000509000000000000" pitchFamily="65" charset="-122"/>
                <a:cs typeface="Times New Roman" pitchFamily="18" charset="0"/>
                <a:sym typeface="微软雅黑" panose="020B0503020204020204" pitchFamily="34" charset="-122"/>
              </a:rPr>
              <a:t> </a:t>
            </a:r>
            <a:r>
              <a:rPr lang="en-US" altLang="zh-CN" sz="4800" b="1" dirty="0" err="1">
                <a:solidFill>
                  <a:srgbClr val="60B962"/>
                </a:solidFill>
                <a:latin typeface="Times New Roman" pitchFamily="18" charset="0"/>
                <a:ea typeface="方正卡通简体" panose="03000509000000000000" pitchFamily="65" charset="-122"/>
                <a:cs typeface="Times New Roman" pitchFamily="18" charset="0"/>
                <a:sym typeface="微软雅黑" panose="020B0503020204020204" pitchFamily="34" charset="-122"/>
              </a:rPr>
              <a:t>của</a:t>
            </a:r>
            <a:r>
              <a:rPr lang="en-US" altLang="zh-CN" sz="4800" b="1" dirty="0">
                <a:solidFill>
                  <a:srgbClr val="60B962"/>
                </a:solidFill>
                <a:latin typeface="Times New Roman" pitchFamily="18" charset="0"/>
                <a:ea typeface="方正卡通简体" panose="03000509000000000000" pitchFamily="65" charset="-122"/>
                <a:cs typeface="Times New Roman" pitchFamily="18" charset="0"/>
                <a:sym typeface="微软雅黑" panose="020B0503020204020204" pitchFamily="34" charset="-122"/>
              </a:rPr>
              <a:t> </a:t>
            </a:r>
            <a:r>
              <a:rPr lang="en-US" altLang="zh-CN" sz="4800" b="1" dirty="0" err="1">
                <a:solidFill>
                  <a:srgbClr val="60B962"/>
                </a:solidFill>
                <a:latin typeface="Times New Roman" pitchFamily="18" charset="0"/>
                <a:ea typeface="方正卡通简体" panose="03000509000000000000" pitchFamily="65" charset="-122"/>
                <a:cs typeface="Times New Roman" pitchFamily="18" charset="0"/>
                <a:sym typeface="微软雅黑" panose="020B0503020204020204" pitchFamily="34" charset="-122"/>
              </a:rPr>
              <a:t>tính</a:t>
            </a:r>
            <a:r>
              <a:rPr lang="en-US" altLang="zh-CN" sz="4800" b="1" dirty="0">
                <a:solidFill>
                  <a:srgbClr val="60B962"/>
                </a:solidFill>
                <a:latin typeface="Times New Roman" pitchFamily="18" charset="0"/>
                <a:ea typeface="方正卡通简体" panose="03000509000000000000" pitchFamily="65" charset="-122"/>
                <a:cs typeface="Times New Roman" pitchFamily="18" charset="0"/>
                <a:sym typeface="微软雅黑" panose="020B0503020204020204" pitchFamily="34" charset="-122"/>
              </a:rPr>
              <a:t> </a:t>
            </a:r>
            <a:r>
              <a:rPr lang="en-US" altLang="zh-CN" sz="4800" b="1" dirty="0" err="1">
                <a:solidFill>
                  <a:srgbClr val="60B962"/>
                </a:solidFill>
                <a:latin typeface="Times New Roman" pitchFamily="18" charset="0"/>
                <a:ea typeface="方正卡通简体" panose="03000509000000000000" pitchFamily="65" charset="-122"/>
                <a:cs typeface="Times New Roman" pitchFamily="18" charset="0"/>
                <a:sym typeface="微软雅黑" panose="020B0503020204020204" pitchFamily="34" charset="-122"/>
              </a:rPr>
              <a:t>tự</a:t>
            </a:r>
            <a:r>
              <a:rPr lang="en-US" altLang="zh-CN" sz="4800" b="1" dirty="0">
                <a:solidFill>
                  <a:srgbClr val="60B962"/>
                </a:solidFill>
                <a:latin typeface="Times New Roman" pitchFamily="18" charset="0"/>
                <a:ea typeface="方正卡通简体" panose="03000509000000000000" pitchFamily="65" charset="-122"/>
                <a:cs typeface="Times New Roman" pitchFamily="18" charset="0"/>
                <a:sym typeface="微软雅黑" panose="020B0503020204020204" pitchFamily="34" charset="-122"/>
              </a:rPr>
              <a:t> </a:t>
            </a:r>
            <a:r>
              <a:rPr lang="en-US" altLang="zh-CN" sz="4800" b="1" dirty="0" err="1">
                <a:solidFill>
                  <a:srgbClr val="60B962"/>
                </a:solidFill>
                <a:latin typeface="Times New Roman" pitchFamily="18" charset="0"/>
                <a:ea typeface="方正卡通简体" panose="03000509000000000000" pitchFamily="65" charset="-122"/>
                <a:cs typeface="Times New Roman" pitchFamily="18" charset="0"/>
                <a:sym typeface="微软雅黑" panose="020B0503020204020204" pitchFamily="34" charset="-122"/>
              </a:rPr>
              <a:t>lập</a:t>
            </a:r>
            <a:endParaRPr lang="en-US" altLang="zh-CN" sz="4800" b="1" dirty="0">
              <a:solidFill>
                <a:srgbClr val="7030A0"/>
              </a:solidFill>
              <a:latin typeface="Times New Roman" pitchFamily="18" charset="0"/>
              <a:ea typeface="方正卡通简体" panose="03000509000000000000" pitchFamily="65" charset="-122"/>
              <a:cs typeface="Times New Roman" pitchFamily="18" charset="0"/>
              <a:sym typeface="微软雅黑" panose="020B0503020204020204" pitchFamily="34" charset="-122"/>
            </a:endParaRPr>
          </a:p>
          <a:p>
            <a:pPr algn="just" defTabSz="1218072"/>
            <a:endParaRPr lang="en-US" altLang="zh-CN" sz="4796" b="1" dirty="0">
              <a:solidFill>
                <a:srgbClr val="60B962"/>
              </a:solidFill>
              <a:latin typeface="方正卡通简体" panose="03000509000000000000" pitchFamily="65" charset="-122"/>
              <a:ea typeface="方正卡通简体" panose="03000509000000000000" pitchFamily="65" charset="-122"/>
              <a:sym typeface="微软雅黑" panose="020B0503020204020204" pitchFamily="34" charset="-122"/>
            </a:endParaRPr>
          </a:p>
        </p:txBody>
      </p:sp>
      <p:sp>
        <p:nvSpPr>
          <p:cNvPr id="8" name="五角星 4"/>
          <p:cNvSpPr/>
          <p:nvPr/>
        </p:nvSpPr>
        <p:spPr>
          <a:xfrm rot="19903756">
            <a:off x="5361869" y="-11544"/>
            <a:ext cx="1055387" cy="1056365"/>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11" name="五角星 5"/>
          <p:cNvSpPr/>
          <p:nvPr/>
        </p:nvSpPr>
        <p:spPr>
          <a:xfrm rot="21380687">
            <a:off x="7968355" y="346961"/>
            <a:ext cx="610625" cy="611191"/>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12" name="五角星 6"/>
          <p:cNvSpPr/>
          <p:nvPr/>
        </p:nvSpPr>
        <p:spPr>
          <a:xfrm rot="19938392">
            <a:off x="9283335" y="413174"/>
            <a:ext cx="485929" cy="486379"/>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13" name="五角星 7"/>
          <p:cNvSpPr/>
          <p:nvPr/>
        </p:nvSpPr>
        <p:spPr>
          <a:xfrm rot="19938392">
            <a:off x="10324431" y="5347254"/>
            <a:ext cx="485929" cy="486379"/>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14" name="五角星 8"/>
          <p:cNvSpPr/>
          <p:nvPr/>
        </p:nvSpPr>
        <p:spPr>
          <a:xfrm rot="19967404">
            <a:off x="10768849" y="1113007"/>
            <a:ext cx="610625" cy="611191"/>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16" name="五角星 9"/>
          <p:cNvSpPr/>
          <p:nvPr/>
        </p:nvSpPr>
        <p:spPr>
          <a:xfrm>
            <a:off x="8455481" y="4647392"/>
            <a:ext cx="337603" cy="337916"/>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1905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17" name="五角星 10"/>
          <p:cNvSpPr/>
          <p:nvPr/>
        </p:nvSpPr>
        <p:spPr>
          <a:xfrm>
            <a:off x="10825931" y="4643498"/>
            <a:ext cx="248230" cy="248461"/>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18" name="五角星 11"/>
          <p:cNvSpPr/>
          <p:nvPr/>
        </p:nvSpPr>
        <p:spPr>
          <a:xfrm>
            <a:off x="11509886" y="4967955"/>
            <a:ext cx="124114" cy="124229"/>
          </a:xfrm>
          <a:prstGeom prst="star5">
            <a:avLst>
              <a:gd name="adj" fmla="val 23926"/>
              <a:gd name="hf" fmla="val 105146"/>
              <a:gd name="vf" fmla="val 110557"/>
            </a:avLst>
          </a:prstGeom>
          <a:solidFill>
            <a:srgbClr val="FFFF00"/>
          </a:solid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19" name="五角星 12"/>
          <p:cNvSpPr/>
          <p:nvPr/>
        </p:nvSpPr>
        <p:spPr>
          <a:xfrm rot="19922997">
            <a:off x="11084655" y="4134023"/>
            <a:ext cx="191555" cy="191732"/>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pic>
        <p:nvPicPr>
          <p:cNvPr id="20" name="Picture 5" descr="C:\Users\Administrator\Desktop\小鸟.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18091" y="2243172"/>
            <a:ext cx="1112140" cy="1183180"/>
          </a:xfrm>
          <a:prstGeom prst="rect">
            <a:avLst/>
          </a:prstGeom>
          <a:noFill/>
          <a:extLst>
            <a:ext uri="{909E8E84-426E-40DD-AFC4-6F175D3DCCD1}">
              <a14:hiddenFill xmlns:a14="http://schemas.microsoft.com/office/drawing/2010/main">
                <a:solidFill>
                  <a:srgbClr val="FFFFFF"/>
                </a:solidFill>
              </a14:hiddenFill>
            </a:ext>
          </a:extLst>
        </p:spPr>
      </p:pic>
      <p:pic>
        <p:nvPicPr>
          <p:cNvPr id="15" name="图片 8" descr="6fc417983c9675ce1b60e983870aeb8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7540" y="4672866"/>
            <a:ext cx="3010466"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图片 1"/>
          <p:cNvPicPr>
            <a:picLocks noChangeAspect="1"/>
          </p:cNvPicPr>
          <p:nvPr/>
        </p:nvPicPr>
        <p:blipFill rotWithShape="1">
          <a:blip r:embed="rId8" cstate="print">
            <a:extLst>
              <a:ext uri="{28A0092B-C50C-407E-A947-70E740481C1C}">
                <a14:useLocalDpi xmlns:a14="http://schemas.microsoft.com/office/drawing/2010/main" val="0"/>
              </a:ext>
            </a:extLst>
          </a:blip>
          <a:srcRect l="32760" r="8347"/>
          <a:stretch>
            <a:fillRect/>
          </a:stretch>
        </p:blipFill>
        <p:spPr>
          <a:xfrm flipH="1">
            <a:off x="598556" y="-59138"/>
            <a:ext cx="2687293" cy="1970456"/>
          </a:xfrm>
          <a:prstGeom prst="rect">
            <a:avLst/>
          </a:prstGeom>
        </p:spPr>
      </p:pic>
      <p:sp>
        <p:nvSpPr>
          <p:cNvPr id="22" name="五角星 4"/>
          <p:cNvSpPr/>
          <p:nvPr/>
        </p:nvSpPr>
        <p:spPr>
          <a:xfrm rot="19903756">
            <a:off x="5371199" y="11065"/>
            <a:ext cx="1055387" cy="1056365"/>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23" name="五角星 5"/>
          <p:cNvSpPr/>
          <p:nvPr/>
        </p:nvSpPr>
        <p:spPr>
          <a:xfrm rot="21380687">
            <a:off x="7977685" y="369570"/>
            <a:ext cx="610625" cy="611191"/>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24" name="五角星 6"/>
          <p:cNvSpPr/>
          <p:nvPr/>
        </p:nvSpPr>
        <p:spPr>
          <a:xfrm rot="19938392">
            <a:off x="9292665" y="435783"/>
            <a:ext cx="485929" cy="486379"/>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pic>
        <p:nvPicPr>
          <p:cNvPr id="25" name="图片 8" descr="6fc417983c9675ce1b60e983870aeb8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06870" y="4695475"/>
            <a:ext cx="3010466"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图片 1"/>
          <p:cNvPicPr>
            <a:picLocks noChangeAspect="1"/>
          </p:cNvPicPr>
          <p:nvPr/>
        </p:nvPicPr>
        <p:blipFill rotWithShape="1">
          <a:blip r:embed="rId8" cstate="print">
            <a:extLst>
              <a:ext uri="{28A0092B-C50C-407E-A947-70E740481C1C}">
                <a14:useLocalDpi xmlns:a14="http://schemas.microsoft.com/office/drawing/2010/main" val="0"/>
              </a:ext>
            </a:extLst>
          </a:blip>
          <a:srcRect l="32760" r="8347"/>
          <a:stretch>
            <a:fillRect/>
          </a:stretch>
        </p:blipFill>
        <p:spPr>
          <a:xfrm flipH="1">
            <a:off x="607886" y="-36529"/>
            <a:ext cx="2687293" cy="1970456"/>
          </a:xfrm>
          <a:prstGeom prst="rect">
            <a:avLst/>
          </a:prstGeom>
        </p:spPr>
      </p:pic>
      <p:sp>
        <p:nvSpPr>
          <p:cNvPr id="27" name="五角星 8"/>
          <p:cNvSpPr/>
          <p:nvPr/>
        </p:nvSpPr>
        <p:spPr>
          <a:xfrm rot="19967404">
            <a:off x="10759520" y="1189833"/>
            <a:ext cx="610625" cy="611191"/>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28" name="五角星 12"/>
          <p:cNvSpPr/>
          <p:nvPr/>
        </p:nvSpPr>
        <p:spPr>
          <a:xfrm rot="19922997">
            <a:off x="11075326" y="4210849"/>
            <a:ext cx="191555" cy="191732"/>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pic>
        <p:nvPicPr>
          <p:cNvPr id="29" name="Picture 5" descr="C:\Users\Administrator\Desktop\小鸟.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80432" y="1368278"/>
            <a:ext cx="1112140" cy="1183180"/>
          </a:xfrm>
          <a:prstGeom prst="rect">
            <a:avLst/>
          </a:prstGeom>
          <a:noFill/>
          <a:extLst>
            <a:ext uri="{909E8E84-426E-40DD-AFC4-6F175D3DCCD1}">
              <a14:hiddenFill xmlns:a14="http://schemas.microsoft.com/office/drawing/2010/main">
                <a:solidFill>
                  <a:srgbClr val="FFFFFF"/>
                </a:solidFill>
              </a14:hiddenFill>
            </a:ext>
          </a:extLst>
        </p:spPr>
      </p:pic>
      <p:sp>
        <p:nvSpPr>
          <p:cNvPr id="30" name="五角星 4"/>
          <p:cNvSpPr/>
          <p:nvPr/>
        </p:nvSpPr>
        <p:spPr>
          <a:xfrm rot="19903756">
            <a:off x="5361870" y="87891"/>
            <a:ext cx="1055387" cy="1056365"/>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31" name="五角星 5"/>
          <p:cNvSpPr/>
          <p:nvPr/>
        </p:nvSpPr>
        <p:spPr>
          <a:xfrm rot="21380687">
            <a:off x="7968356" y="446396"/>
            <a:ext cx="610625" cy="611191"/>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32" name="五角星 6"/>
          <p:cNvSpPr/>
          <p:nvPr/>
        </p:nvSpPr>
        <p:spPr>
          <a:xfrm rot="19938392">
            <a:off x="9283336" y="512609"/>
            <a:ext cx="485929" cy="486379"/>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pic>
        <p:nvPicPr>
          <p:cNvPr id="33" name="图片 8" descr="6fc417983c9675ce1b60e983870aeb8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7541" y="4772301"/>
            <a:ext cx="3010466"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图片 1"/>
          <p:cNvPicPr>
            <a:picLocks noChangeAspect="1"/>
          </p:cNvPicPr>
          <p:nvPr/>
        </p:nvPicPr>
        <p:blipFill rotWithShape="1">
          <a:blip r:embed="rId8" cstate="print">
            <a:extLst>
              <a:ext uri="{28A0092B-C50C-407E-A947-70E740481C1C}">
                <a14:useLocalDpi xmlns:a14="http://schemas.microsoft.com/office/drawing/2010/main" val="0"/>
              </a:ext>
            </a:extLst>
          </a:blip>
          <a:srcRect l="32760" r="8347"/>
          <a:stretch>
            <a:fillRect/>
          </a:stretch>
        </p:blipFill>
        <p:spPr>
          <a:xfrm flipH="1">
            <a:off x="598557" y="40297"/>
            <a:ext cx="2687293" cy="1970456"/>
          </a:xfrm>
          <a:prstGeom prst="rect">
            <a:avLst/>
          </a:prstGeom>
        </p:spPr>
      </p:pic>
      <p:sp>
        <p:nvSpPr>
          <p:cNvPr id="35" name="五角星 7"/>
          <p:cNvSpPr/>
          <p:nvPr/>
        </p:nvSpPr>
        <p:spPr>
          <a:xfrm rot="19938392">
            <a:off x="10252278" y="5342233"/>
            <a:ext cx="485929" cy="486379"/>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36" name="五角星 10"/>
          <p:cNvSpPr/>
          <p:nvPr/>
        </p:nvSpPr>
        <p:spPr>
          <a:xfrm>
            <a:off x="10753778" y="4638477"/>
            <a:ext cx="248230" cy="248461"/>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37" name="五角星 8"/>
          <p:cNvSpPr/>
          <p:nvPr/>
        </p:nvSpPr>
        <p:spPr>
          <a:xfrm rot="19967404">
            <a:off x="10687367" y="1184812"/>
            <a:ext cx="610625" cy="611191"/>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38" name="五角星 12"/>
          <p:cNvSpPr/>
          <p:nvPr/>
        </p:nvSpPr>
        <p:spPr>
          <a:xfrm rot="19922997">
            <a:off x="11003173" y="4205828"/>
            <a:ext cx="191555" cy="191732"/>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pic>
        <p:nvPicPr>
          <p:cNvPr id="39" name="Picture 5" descr="C:\Users\Administrator\Desktop\小鸟.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94200" y="3349183"/>
            <a:ext cx="1112140" cy="1183180"/>
          </a:xfrm>
          <a:prstGeom prst="rect">
            <a:avLst/>
          </a:prstGeom>
          <a:noFill/>
          <a:extLst>
            <a:ext uri="{909E8E84-426E-40DD-AFC4-6F175D3DCCD1}">
              <a14:hiddenFill xmlns:a14="http://schemas.microsoft.com/office/drawing/2010/main">
                <a:solidFill>
                  <a:srgbClr val="FFFFFF"/>
                </a:solidFill>
              </a14:hiddenFill>
            </a:ext>
          </a:extLst>
        </p:spPr>
      </p:pic>
      <p:sp>
        <p:nvSpPr>
          <p:cNvPr id="40" name="五角星 4"/>
          <p:cNvSpPr/>
          <p:nvPr/>
        </p:nvSpPr>
        <p:spPr>
          <a:xfrm rot="19903756">
            <a:off x="5289717" y="82870"/>
            <a:ext cx="1055387" cy="1056365"/>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41" name="五角星 5"/>
          <p:cNvSpPr/>
          <p:nvPr/>
        </p:nvSpPr>
        <p:spPr>
          <a:xfrm rot="21380687">
            <a:off x="7896203" y="441375"/>
            <a:ext cx="610625" cy="611191"/>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42" name="五角星 6"/>
          <p:cNvSpPr/>
          <p:nvPr/>
        </p:nvSpPr>
        <p:spPr>
          <a:xfrm rot="19938392">
            <a:off x="9211183" y="507588"/>
            <a:ext cx="485929" cy="486379"/>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pic>
        <p:nvPicPr>
          <p:cNvPr id="43" name="图片 8" descr="6fc417983c9675ce1b60e983870aeb8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25388" y="4767280"/>
            <a:ext cx="3010466"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图片 1"/>
          <p:cNvPicPr>
            <a:picLocks noChangeAspect="1"/>
          </p:cNvPicPr>
          <p:nvPr/>
        </p:nvPicPr>
        <p:blipFill rotWithShape="1">
          <a:blip r:embed="rId8" cstate="print">
            <a:extLst>
              <a:ext uri="{28A0092B-C50C-407E-A947-70E740481C1C}">
                <a14:useLocalDpi xmlns:a14="http://schemas.microsoft.com/office/drawing/2010/main" val="0"/>
              </a:ext>
            </a:extLst>
          </a:blip>
          <a:srcRect l="32760" r="8347"/>
          <a:stretch>
            <a:fillRect/>
          </a:stretch>
        </p:blipFill>
        <p:spPr>
          <a:xfrm flipH="1">
            <a:off x="526404" y="35276"/>
            <a:ext cx="2687293" cy="1970456"/>
          </a:xfrm>
          <a:prstGeom prst="rect">
            <a:avLst/>
          </a:prstGeom>
        </p:spPr>
      </p:pic>
      <p:pic>
        <p:nvPicPr>
          <p:cNvPr id="46" name="图片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777" y="2054157"/>
            <a:ext cx="1465012" cy="1771045"/>
          </a:xfrm>
          <a:prstGeom prst="rect">
            <a:avLst/>
          </a:prstGeom>
        </p:spPr>
      </p:pic>
      <p:pic>
        <p:nvPicPr>
          <p:cNvPr id="47" name="图片 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68437" y="4985308"/>
            <a:ext cx="2222512" cy="1967878"/>
          </a:xfrm>
          <a:prstGeom prst="rect">
            <a:avLst/>
          </a:prstGeom>
        </p:spPr>
      </p:pic>
      <p:pic>
        <p:nvPicPr>
          <p:cNvPr id="48" name="图片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9664" y="3878769"/>
            <a:ext cx="1632706" cy="1633412"/>
          </a:xfrm>
          <a:prstGeom prst="rect">
            <a:avLst/>
          </a:prstGeom>
        </p:spPr>
      </p:pic>
    </p:spTree>
    <p:extLst>
      <p:ext uri="{BB962C8B-B14F-4D97-AF65-F5344CB8AC3E}">
        <p14:creationId xmlns:p14="http://schemas.microsoft.com/office/powerpoint/2010/main" val="18034899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 presetClass="entr" presetSubtype="1"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0-#ppt_h/2"/>
                                          </p:val>
                                        </p:tav>
                                        <p:tav tm="100000">
                                          <p:val>
                                            <p:strVal val="#ppt_y"/>
                                          </p:val>
                                        </p:tav>
                                      </p:tavLst>
                                    </p:anim>
                                  </p:childTnLst>
                                </p:cTn>
                              </p:par>
                              <p:par>
                                <p:cTn id="15" presetID="2" presetClass="entr" presetSubtype="1" fill="hold" grpId="0" nodeType="withEffect">
                                  <p:stCondLst>
                                    <p:cond delay="25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50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0-#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750" fill="hold"/>
                                        <p:tgtEl>
                                          <p:spTgt spid="13"/>
                                        </p:tgtEl>
                                        <p:attrNameLst>
                                          <p:attrName>ppt_x</p:attrName>
                                        </p:attrNameLst>
                                      </p:cBhvr>
                                      <p:tavLst>
                                        <p:tav tm="0">
                                          <p:val>
                                            <p:strVal val="#ppt_x"/>
                                          </p:val>
                                        </p:tav>
                                        <p:tav tm="100000">
                                          <p:val>
                                            <p:strVal val="#ppt_x"/>
                                          </p:val>
                                        </p:tav>
                                      </p:tavLst>
                                    </p:anim>
                                    <p:anim calcmode="lin" valueType="num">
                                      <p:cBhvr additive="base">
                                        <p:cTn id="26" dur="750" fill="hold"/>
                                        <p:tgtEl>
                                          <p:spTgt spid="13"/>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0-#ppt_h/2"/>
                                          </p:val>
                                        </p:tav>
                                        <p:tav tm="100000">
                                          <p:val>
                                            <p:strVal val="#ppt_y"/>
                                          </p:val>
                                        </p:tav>
                                      </p:tavLst>
                                    </p:anim>
                                  </p:childTnLst>
                                </p:cTn>
                              </p:par>
                              <p:par>
                                <p:cTn id="31" presetID="2" presetClass="entr" presetSubtype="1" fill="hold" grpId="0" nodeType="withEffect">
                                  <p:stCondLst>
                                    <p:cond delay="25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750" fill="hold"/>
                                        <p:tgtEl>
                                          <p:spTgt spid="16"/>
                                        </p:tgtEl>
                                        <p:attrNameLst>
                                          <p:attrName>ppt_x</p:attrName>
                                        </p:attrNameLst>
                                      </p:cBhvr>
                                      <p:tavLst>
                                        <p:tav tm="0">
                                          <p:val>
                                            <p:strVal val="#ppt_x"/>
                                          </p:val>
                                        </p:tav>
                                        <p:tav tm="100000">
                                          <p:val>
                                            <p:strVal val="#ppt_x"/>
                                          </p:val>
                                        </p:tav>
                                      </p:tavLst>
                                    </p:anim>
                                    <p:anim calcmode="lin" valueType="num">
                                      <p:cBhvr additive="base">
                                        <p:cTn id="34" dur="750" fill="hold"/>
                                        <p:tgtEl>
                                          <p:spTgt spid="16"/>
                                        </p:tgtEl>
                                        <p:attrNameLst>
                                          <p:attrName>ppt_y</p:attrName>
                                        </p:attrNameLst>
                                      </p:cBhvr>
                                      <p:tavLst>
                                        <p:tav tm="0">
                                          <p:val>
                                            <p:strVal val="0-#ppt_h/2"/>
                                          </p:val>
                                        </p:tav>
                                        <p:tav tm="100000">
                                          <p:val>
                                            <p:strVal val="#ppt_y"/>
                                          </p:val>
                                        </p:tav>
                                      </p:tavLst>
                                    </p:anim>
                                  </p:childTnLst>
                                </p:cTn>
                              </p:par>
                              <p:par>
                                <p:cTn id="35" presetID="2" presetClass="entr" presetSubtype="1"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0-#ppt_h/2"/>
                                          </p:val>
                                        </p:tav>
                                        <p:tav tm="100000">
                                          <p:val>
                                            <p:strVal val="#ppt_y"/>
                                          </p:val>
                                        </p:tav>
                                      </p:tavLst>
                                    </p:anim>
                                  </p:childTnLst>
                                </p:cTn>
                              </p:par>
                              <p:par>
                                <p:cTn id="39" presetID="2" presetClass="entr" presetSubtype="1" fill="hold" grpId="0" nodeType="withEffect">
                                  <p:stCondLst>
                                    <p:cond delay="25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750" fill="hold"/>
                                        <p:tgtEl>
                                          <p:spTgt spid="18"/>
                                        </p:tgtEl>
                                        <p:attrNameLst>
                                          <p:attrName>ppt_x</p:attrName>
                                        </p:attrNameLst>
                                      </p:cBhvr>
                                      <p:tavLst>
                                        <p:tav tm="0">
                                          <p:val>
                                            <p:strVal val="#ppt_x"/>
                                          </p:val>
                                        </p:tav>
                                        <p:tav tm="100000">
                                          <p:val>
                                            <p:strVal val="#ppt_x"/>
                                          </p:val>
                                        </p:tav>
                                      </p:tavLst>
                                    </p:anim>
                                    <p:anim calcmode="lin" valueType="num">
                                      <p:cBhvr additive="base">
                                        <p:cTn id="42" dur="750" fill="hold"/>
                                        <p:tgtEl>
                                          <p:spTgt spid="18"/>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stCondLst>
                                    <p:cond delay="25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ppt_x"/>
                                          </p:val>
                                        </p:tav>
                                        <p:tav tm="100000">
                                          <p:val>
                                            <p:strVal val="#ppt_x"/>
                                          </p:val>
                                        </p:tav>
                                      </p:tavLst>
                                    </p:anim>
                                    <p:anim calcmode="lin" valueType="num">
                                      <p:cBhvr additive="base">
                                        <p:cTn id="46" dur="500" fill="hold"/>
                                        <p:tgtEl>
                                          <p:spTgt spid="19"/>
                                        </p:tgtEl>
                                        <p:attrNameLst>
                                          <p:attrName>ppt_y</p:attrName>
                                        </p:attrNameLst>
                                      </p:cBhvr>
                                      <p:tavLst>
                                        <p:tav tm="0">
                                          <p:val>
                                            <p:strVal val="0-#ppt_h/2"/>
                                          </p:val>
                                        </p:tav>
                                        <p:tav tm="100000">
                                          <p:val>
                                            <p:strVal val="#ppt_y"/>
                                          </p:val>
                                        </p:tav>
                                      </p:tavLst>
                                    </p:anim>
                                  </p:childTnLst>
                                </p:cTn>
                              </p:par>
                            </p:childTnLst>
                          </p:cTn>
                        </p:par>
                        <p:par>
                          <p:cTn id="47" fill="hold">
                            <p:stCondLst>
                              <p:cond delay="1500"/>
                            </p:stCondLst>
                            <p:childTnLst>
                              <p:par>
                                <p:cTn id="48" presetID="2" presetClass="entr" presetSubtype="2"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500" fill="hold"/>
                                        <p:tgtEl>
                                          <p:spTgt spid="20"/>
                                        </p:tgtEl>
                                        <p:attrNameLst>
                                          <p:attrName>ppt_x</p:attrName>
                                        </p:attrNameLst>
                                      </p:cBhvr>
                                      <p:tavLst>
                                        <p:tav tm="0">
                                          <p:val>
                                            <p:strVal val="1+#ppt_w/2"/>
                                          </p:val>
                                        </p:tav>
                                        <p:tav tm="100000">
                                          <p:val>
                                            <p:strVal val="#ppt_x"/>
                                          </p:val>
                                        </p:tav>
                                      </p:tavLst>
                                    </p:anim>
                                    <p:anim calcmode="lin" valueType="num">
                                      <p:cBhvr additive="base">
                                        <p:cTn id="51" dur="500" fill="hold"/>
                                        <p:tgtEl>
                                          <p:spTgt spid="20"/>
                                        </p:tgtEl>
                                        <p:attrNameLst>
                                          <p:attrName>ppt_y</p:attrName>
                                        </p:attrNameLst>
                                      </p:cBhvr>
                                      <p:tavLst>
                                        <p:tav tm="0">
                                          <p:val>
                                            <p:strVal val="#ppt_y"/>
                                          </p:val>
                                        </p:tav>
                                        <p:tav tm="100000">
                                          <p:val>
                                            <p:strVal val="#ppt_y"/>
                                          </p:val>
                                        </p:tav>
                                      </p:tavLst>
                                    </p:anim>
                                  </p:childTnLst>
                                </p:cTn>
                              </p:par>
                              <p:par>
                                <p:cTn id="52" presetID="0" presetClass="path" presetSubtype="0" accel="50000" decel="50000" fill="hold" nodeType="withEffect">
                                  <p:stCondLst>
                                    <p:cond delay="500"/>
                                  </p:stCondLst>
                                  <p:childTnLst>
                                    <p:animMotion origin="layout" path="M -5.55556E-7 0.01204 C -0.01007 0.01328 -0.01875 0.01667 -0.02865 0.01791 C -0.03871 0.02192 -0.04809 0.02254 -0.05868 0.02378 C -0.15174 0.02192 -0.15347 0.03273 -0.20625 0.01451 C -0.2118 0.00957 -0.21302 0.00556 -0.21805 -0.00155 C -0.22604 -0.01236 -0.23455 -0.02378 -0.24566 -0.0278 C -0.27448 -0.05374 -0.34062 -0.04324 -0.36146 -0.04386 C -0.36996 -0.04664 -0.37865 -0.04787 -0.38733 -0.05065 C -0.39288 -0.0525 -0.39774 -0.05528 -0.4033 -0.05652 C -0.41094 -0.06053 -0.41944 -0.06486 -0.4276 -0.06671 C -0.44028 -0.07536 -0.4533 -0.08215 -0.46701 -0.0874 C -0.47187 -0.08926 -0.47587 -0.09265 -0.48038 -0.09543 C -0.49097 -0.10099 -0.50347 -0.10562 -0.51476 -0.10809 C -0.5408 -0.10686 -0.56597 -0.10562 -0.59184 -0.10655 C -0.60347 -0.11211 -0.61528 -0.11643 -0.62621 -0.12415 C -0.63108 -0.12755 -0.63611 -0.13095 -0.64149 -0.13311 C -0.65191 -0.14145 -0.63958 -0.13249 -0.64983 -0.13743 C -0.65434 -0.14021 -0.65868 -0.14392 -0.66337 -0.1467 C -0.66805 -0.14948 -0.66493 -0.14639 -0.6691 -0.14917 C -0.67691 -0.15411 -0.6849 -0.15936 -0.6934 -0.16276 C -0.70087 -0.16955 -0.7092 -0.17635 -0.71771 -0.18098 C -0.72413 -0.18994 -0.7342 -0.19426 -0.73941 -0.20507 C -0.74062 -0.20754 -0.74201 -0.20939 -0.74271 -0.21186 C -0.7434 -0.21372 -0.74358 -0.21588 -0.74444 -0.21773 C -0.74653 -0.22236 -0.74983 -0.22576 -0.75208 -0.23039 C -0.75694 -0.23997 -0.76094 -0.24583 -0.76701 -0.25417 " pathEditMode="relative" rAng="0" ptsTypes="AAAAAAAAAAAAAAAAAAAAAAAAAA">
                                      <p:cBhvr>
                                        <p:cTn id="53" dur="6500" fill="hold"/>
                                        <p:tgtEl>
                                          <p:spTgt spid="20"/>
                                        </p:tgtEl>
                                        <p:attrNameLst>
                                          <p:attrName>ppt_x</p:attrName>
                                          <p:attrName>ppt_y</p:attrName>
                                        </p:attrNameLst>
                                      </p:cBhvr>
                                      <p:rCtr x="-38400" y="-12300"/>
                                    </p:animMotion>
                                  </p:childTnLst>
                                </p:cTn>
                              </p:par>
                              <p:par>
                                <p:cTn id="54" presetID="8" presetClass="emph" presetSubtype="0" repeatCount="2000" fill="hold" grpId="1" nodeType="withEffect">
                                  <p:stCondLst>
                                    <p:cond delay="0"/>
                                  </p:stCondLst>
                                  <p:childTnLst>
                                    <p:animRot by="21600000">
                                      <p:cBhvr>
                                        <p:cTn id="55" dur="3500" fill="hold"/>
                                        <p:tgtEl>
                                          <p:spTgt spid="8"/>
                                        </p:tgtEl>
                                        <p:attrNameLst>
                                          <p:attrName>r</p:attrName>
                                        </p:attrNameLst>
                                      </p:cBhvr>
                                    </p:animRot>
                                  </p:childTnLst>
                                </p:cTn>
                              </p:par>
                              <p:par>
                                <p:cTn id="56" presetID="8" presetClass="emph" presetSubtype="0" repeatCount="2000" fill="hold" grpId="1" nodeType="withEffect">
                                  <p:stCondLst>
                                    <p:cond delay="0"/>
                                  </p:stCondLst>
                                  <p:childTnLst>
                                    <p:animRot by="-21600000">
                                      <p:cBhvr>
                                        <p:cTn id="57" dur="3500" fill="hold"/>
                                        <p:tgtEl>
                                          <p:spTgt spid="13"/>
                                        </p:tgtEl>
                                        <p:attrNameLst>
                                          <p:attrName>r</p:attrName>
                                        </p:attrNameLst>
                                      </p:cBhvr>
                                    </p:animRot>
                                  </p:childTnLst>
                                </p:cTn>
                              </p:par>
                              <p:par>
                                <p:cTn id="58" presetID="8" presetClass="emph" presetSubtype="0" repeatCount="2000" fill="hold" grpId="1" nodeType="withEffect">
                                  <p:stCondLst>
                                    <p:cond delay="0"/>
                                  </p:stCondLst>
                                  <p:childTnLst>
                                    <p:animRot by="21600000">
                                      <p:cBhvr>
                                        <p:cTn id="59" dur="3500" fill="hold"/>
                                        <p:tgtEl>
                                          <p:spTgt spid="14"/>
                                        </p:tgtEl>
                                        <p:attrNameLst>
                                          <p:attrName>r</p:attrName>
                                        </p:attrNameLst>
                                      </p:cBhvr>
                                    </p:animRot>
                                  </p:childTnLst>
                                </p:cTn>
                              </p:par>
                              <p:par>
                                <p:cTn id="60" presetID="8" presetClass="emph" presetSubtype="0" repeatCount="2000" fill="hold" grpId="1" nodeType="withEffect">
                                  <p:stCondLst>
                                    <p:cond delay="0"/>
                                  </p:stCondLst>
                                  <p:childTnLst>
                                    <p:animRot by="-21600000">
                                      <p:cBhvr>
                                        <p:cTn id="61" dur="3500" fill="hold"/>
                                        <p:tgtEl>
                                          <p:spTgt spid="17"/>
                                        </p:tgtEl>
                                        <p:attrNameLst>
                                          <p:attrName>r</p:attrName>
                                        </p:attrNameLst>
                                      </p:cBhvr>
                                    </p:animRot>
                                  </p:childTnLst>
                                </p:cTn>
                              </p:par>
                              <p:par>
                                <p:cTn id="62" presetID="8" presetClass="emph" presetSubtype="0" repeatCount="2000" fill="hold" grpId="1" nodeType="withEffect">
                                  <p:stCondLst>
                                    <p:cond delay="0"/>
                                  </p:stCondLst>
                                  <p:childTnLst>
                                    <p:animRot by="21600000">
                                      <p:cBhvr>
                                        <p:cTn id="63" dur="3500" fill="hold"/>
                                        <p:tgtEl>
                                          <p:spTgt spid="12"/>
                                        </p:tgtEl>
                                        <p:attrNameLst>
                                          <p:attrName>r</p:attrName>
                                        </p:attrNameLst>
                                      </p:cBhvr>
                                    </p:animRot>
                                  </p:childTnLst>
                                </p:cTn>
                              </p:par>
                              <p:par>
                                <p:cTn id="64" presetID="6" presetClass="emph" presetSubtype="0" repeatCount="2000" autoRev="1" fill="hold" grpId="1" nodeType="withEffect">
                                  <p:stCondLst>
                                    <p:cond delay="0"/>
                                  </p:stCondLst>
                                  <p:childTnLst>
                                    <p:animScale>
                                      <p:cBhvr>
                                        <p:cTn id="65" dur="2000" fill="hold"/>
                                        <p:tgtEl>
                                          <p:spTgt spid="19"/>
                                        </p:tgtEl>
                                      </p:cBhvr>
                                      <p:by x="150000" y="150000"/>
                                    </p:animScale>
                                  </p:childTnLst>
                                </p:cTn>
                              </p:par>
                              <p:par>
                                <p:cTn id="66" presetID="6" presetClass="emph" presetSubtype="0" repeatCount="2000" autoRev="1" fill="hold" grpId="1" nodeType="withEffect">
                                  <p:stCondLst>
                                    <p:cond delay="0"/>
                                  </p:stCondLst>
                                  <p:childTnLst>
                                    <p:animScale>
                                      <p:cBhvr>
                                        <p:cTn id="67" dur="2000" fill="hold"/>
                                        <p:tgtEl>
                                          <p:spTgt spid="11"/>
                                        </p:tgtEl>
                                      </p:cBhvr>
                                      <p:by x="150000" y="150000"/>
                                    </p:animScale>
                                  </p:childTnLst>
                                </p:cTn>
                              </p:par>
                            </p:childTnLst>
                          </p:cTn>
                        </p:par>
                        <p:par>
                          <p:cTn id="68" fill="hold">
                            <p:stCondLst>
                              <p:cond delay="9500"/>
                            </p:stCondLst>
                            <p:childTnLst>
                              <p:par>
                                <p:cTn id="69" presetID="37" presetClass="entr" presetSubtype="0" fill="hold"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fade">
                                      <p:cBhvr>
                                        <p:cTn id="71" dur="1000"/>
                                        <p:tgtEl>
                                          <p:spTgt spid="15"/>
                                        </p:tgtEl>
                                      </p:cBhvr>
                                    </p:animEffect>
                                    <p:anim calcmode="lin" valueType="num">
                                      <p:cBhvr>
                                        <p:cTn id="72" dur="1000" fill="hold"/>
                                        <p:tgtEl>
                                          <p:spTgt spid="15"/>
                                        </p:tgtEl>
                                        <p:attrNameLst>
                                          <p:attrName>ppt_x</p:attrName>
                                        </p:attrNameLst>
                                      </p:cBhvr>
                                      <p:tavLst>
                                        <p:tav tm="0">
                                          <p:val>
                                            <p:strVal val="#ppt_x"/>
                                          </p:val>
                                        </p:tav>
                                        <p:tav tm="100000">
                                          <p:val>
                                            <p:strVal val="#ppt_x"/>
                                          </p:val>
                                        </p:tav>
                                      </p:tavLst>
                                    </p:anim>
                                    <p:anim calcmode="lin" valueType="num">
                                      <p:cBhvr>
                                        <p:cTn id="73" dur="900" decel="100000" fill="hold"/>
                                        <p:tgtEl>
                                          <p:spTgt spid="15"/>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2" presetClass="entr" presetSubtype="1" fill="hold" grpId="0" nodeType="afterEffect">
                                  <p:stCondLst>
                                    <p:cond delay="0"/>
                                  </p:stCondLst>
                                  <p:childTnLst>
                                    <p:set>
                                      <p:cBhvr>
                                        <p:cTn id="77" dur="1" fill="hold">
                                          <p:stCondLst>
                                            <p:cond delay="0"/>
                                          </p:stCondLst>
                                        </p:cTn>
                                        <p:tgtEl>
                                          <p:spTgt spid="22"/>
                                        </p:tgtEl>
                                        <p:attrNameLst>
                                          <p:attrName>style.visibility</p:attrName>
                                        </p:attrNameLst>
                                      </p:cBhvr>
                                      <p:to>
                                        <p:strVal val="visible"/>
                                      </p:to>
                                    </p:set>
                                    <p:anim calcmode="lin" valueType="num">
                                      <p:cBhvr additive="base">
                                        <p:cTn id="78" dur="500" fill="hold"/>
                                        <p:tgtEl>
                                          <p:spTgt spid="22"/>
                                        </p:tgtEl>
                                        <p:attrNameLst>
                                          <p:attrName>ppt_x</p:attrName>
                                        </p:attrNameLst>
                                      </p:cBhvr>
                                      <p:tavLst>
                                        <p:tav tm="0">
                                          <p:val>
                                            <p:strVal val="#ppt_x"/>
                                          </p:val>
                                        </p:tav>
                                        <p:tav tm="100000">
                                          <p:val>
                                            <p:strVal val="#ppt_x"/>
                                          </p:val>
                                        </p:tav>
                                      </p:tavLst>
                                    </p:anim>
                                    <p:anim calcmode="lin" valueType="num">
                                      <p:cBhvr additive="base">
                                        <p:cTn id="79" dur="500" fill="hold"/>
                                        <p:tgtEl>
                                          <p:spTgt spid="22"/>
                                        </p:tgtEl>
                                        <p:attrNameLst>
                                          <p:attrName>ppt_y</p:attrName>
                                        </p:attrNameLst>
                                      </p:cBhvr>
                                      <p:tavLst>
                                        <p:tav tm="0">
                                          <p:val>
                                            <p:strVal val="0-#ppt_h/2"/>
                                          </p:val>
                                        </p:tav>
                                        <p:tav tm="100000">
                                          <p:val>
                                            <p:strVal val="#ppt_y"/>
                                          </p:val>
                                        </p:tav>
                                      </p:tavLst>
                                    </p:anim>
                                  </p:childTnLst>
                                </p:cTn>
                              </p:par>
                              <p:par>
                                <p:cTn id="80" presetID="2" presetClass="entr" presetSubtype="1" fill="hold" grpId="0" nodeType="withEffect">
                                  <p:stCondLst>
                                    <p:cond delay="250"/>
                                  </p:stCondLst>
                                  <p:childTnLst>
                                    <p:set>
                                      <p:cBhvr>
                                        <p:cTn id="81" dur="1" fill="hold">
                                          <p:stCondLst>
                                            <p:cond delay="0"/>
                                          </p:stCondLst>
                                        </p:cTn>
                                        <p:tgtEl>
                                          <p:spTgt spid="23"/>
                                        </p:tgtEl>
                                        <p:attrNameLst>
                                          <p:attrName>style.visibility</p:attrName>
                                        </p:attrNameLst>
                                      </p:cBhvr>
                                      <p:to>
                                        <p:strVal val="visible"/>
                                      </p:to>
                                    </p:set>
                                    <p:anim calcmode="lin" valueType="num">
                                      <p:cBhvr additive="base">
                                        <p:cTn id="82" dur="500" fill="hold"/>
                                        <p:tgtEl>
                                          <p:spTgt spid="23"/>
                                        </p:tgtEl>
                                        <p:attrNameLst>
                                          <p:attrName>ppt_x</p:attrName>
                                        </p:attrNameLst>
                                      </p:cBhvr>
                                      <p:tavLst>
                                        <p:tav tm="0">
                                          <p:val>
                                            <p:strVal val="#ppt_x"/>
                                          </p:val>
                                        </p:tav>
                                        <p:tav tm="100000">
                                          <p:val>
                                            <p:strVal val="#ppt_x"/>
                                          </p:val>
                                        </p:tav>
                                      </p:tavLst>
                                    </p:anim>
                                    <p:anim calcmode="lin" valueType="num">
                                      <p:cBhvr additive="base">
                                        <p:cTn id="83" dur="500" fill="hold"/>
                                        <p:tgtEl>
                                          <p:spTgt spid="2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50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par>
                                <p:cTn id="88" presetID="8" presetClass="emph" presetSubtype="0" repeatCount="2000" fill="hold" grpId="1" nodeType="withEffect">
                                  <p:stCondLst>
                                    <p:cond delay="0"/>
                                  </p:stCondLst>
                                  <p:childTnLst>
                                    <p:animRot by="21600000">
                                      <p:cBhvr>
                                        <p:cTn id="89" dur="3500" fill="hold"/>
                                        <p:tgtEl>
                                          <p:spTgt spid="22"/>
                                        </p:tgtEl>
                                        <p:attrNameLst>
                                          <p:attrName>r</p:attrName>
                                        </p:attrNameLst>
                                      </p:cBhvr>
                                    </p:animRot>
                                  </p:childTnLst>
                                </p:cTn>
                              </p:par>
                              <p:par>
                                <p:cTn id="90" presetID="8" presetClass="emph" presetSubtype="0" repeatCount="2000" fill="hold" grpId="1" nodeType="withEffect">
                                  <p:stCondLst>
                                    <p:cond delay="0"/>
                                  </p:stCondLst>
                                  <p:childTnLst>
                                    <p:animRot by="21600000">
                                      <p:cBhvr>
                                        <p:cTn id="91" dur="3500" fill="hold"/>
                                        <p:tgtEl>
                                          <p:spTgt spid="24"/>
                                        </p:tgtEl>
                                        <p:attrNameLst>
                                          <p:attrName>r</p:attrName>
                                        </p:attrNameLst>
                                      </p:cBhvr>
                                    </p:animRot>
                                  </p:childTnLst>
                                </p:cTn>
                              </p:par>
                              <p:par>
                                <p:cTn id="92" presetID="6" presetClass="emph" presetSubtype="0" repeatCount="2000" autoRev="1" fill="hold" grpId="1" nodeType="withEffect">
                                  <p:stCondLst>
                                    <p:cond delay="0"/>
                                  </p:stCondLst>
                                  <p:childTnLst>
                                    <p:animScale>
                                      <p:cBhvr>
                                        <p:cTn id="93" dur="2000" fill="hold"/>
                                        <p:tgtEl>
                                          <p:spTgt spid="23"/>
                                        </p:tgtEl>
                                      </p:cBhvr>
                                      <p:by x="150000" y="150000"/>
                                    </p:animScale>
                                  </p:childTnLst>
                                </p:cTn>
                              </p:par>
                            </p:childTnLst>
                          </p:cTn>
                        </p:par>
                        <p:par>
                          <p:cTn id="94" fill="hold">
                            <p:stCondLst>
                              <p:cond delay="18500"/>
                            </p:stCondLst>
                            <p:childTnLst>
                              <p:par>
                                <p:cTn id="95" presetID="37" presetClass="entr" presetSubtype="0"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Effect transition="in" filter="fade">
                                      <p:cBhvr>
                                        <p:cTn id="97" dur="1000"/>
                                        <p:tgtEl>
                                          <p:spTgt spid="25"/>
                                        </p:tgtEl>
                                      </p:cBhvr>
                                    </p:animEffect>
                                    <p:anim calcmode="lin" valueType="num">
                                      <p:cBhvr>
                                        <p:cTn id="98" dur="1000" fill="hold"/>
                                        <p:tgtEl>
                                          <p:spTgt spid="25"/>
                                        </p:tgtEl>
                                        <p:attrNameLst>
                                          <p:attrName>ppt_x</p:attrName>
                                        </p:attrNameLst>
                                      </p:cBhvr>
                                      <p:tavLst>
                                        <p:tav tm="0">
                                          <p:val>
                                            <p:strVal val="#ppt_x"/>
                                          </p:val>
                                        </p:tav>
                                        <p:tav tm="100000">
                                          <p:val>
                                            <p:strVal val="#ppt_x"/>
                                          </p:val>
                                        </p:tav>
                                      </p:tavLst>
                                    </p:anim>
                                    <p:anim calcmode="lin" valueType="num">
                                      <p:cBhvr>
                                        <p:cTn id="99" dur="900" decel="100000" fill="hold"/>
                                        <p:tgtEl>
                                          <p:spTgt spid="2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101" presetID="2" presetClass="entr" presetSubtype="1" fill="hold" grpId="0" nodeType="with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additive="base">
                                        <p:cTn id="103" dur="500" fill="hold"/>
                                        <p:tgtEl>
                                          <p:spTgt spid="27"/>
                                        </p:tgtEl>
                                        <p:attrNameLst>
                                          <p:attrName>ppt_x</p:attrName>
                                        </p:attrNameLst>
                                      </p:cBhvr>
                                      <p:tavLst>
                                        <p:tav tm="0">
                                          <p:val>
                                            <p:strVal val="#ppt_x"/>
                                          </p:val>
                                        </p:tav>
                                        <p:tav tm="100000">
                                          <p:val>
                                            <p:strVal val="#ppt_x"/>
                                          </p:val>
                                        </p:tav>
                                      </p:tavLst>
                                    </p:anim>
                                    <p:anim calcmode="lin" valueType="num">
                                      <p:cBhvr additive="base">
                                        <p:cTn id="104" dur="500" fill="hold"/>
                                        <p:tgtEl>
                                          <p:spTgt spid="27"/>
                                        </p:tgtEl>
                                        <p:attrNameLst>
                                          <p:attrName>ppt_y</p:attrName>
                                        </p:attrNameLst>
                                      </p:cBhvr>
                                      <p:tavLst>
                                        <p:tav tm="0">
                                          <p:val>
                                            <p:strVal val="0-#ppt_h/2"/>
                                          </p:val>
                                        </p:tav>
                                        <p:tav tm="100000">
                                          <p:val>
                                            <p:strVal val="#ppt_y"/>
                                          </p:val>
                                        </p:tav>
                                      </p:tavLst>
                                    </p:anim>
                                  </p:childTnLst>
                                </p:cTn>
                              </p:par>
                              <p:par>
                                <p:cTn id="105" presetID="2" presetClass="entr" presetSubtype="1" fill="hold" grpId="0" nodeType="withEffect">
                                  <p:stCondLst>
                                    <p:cond delay="250"/>
                                  </p:stCondLst>
                                  <p:childTnLst>
                                    <p:set>
                                      <p:cBhvr>
                                        <p:cTn id="106" dur="1" fill="hold">
                                          <p:stCondLst>
                                            <p:cond delay="0"/>
                                          </p:stCondLst>
                                        </p:cTn>
                                        <p:tgtEl>
                                          <p:spTgt spid="28"/>
                                        </p:tgtEl>
                                        <p:attrNameLst>
                                          <p:attrName>style.visibility</p:attrName>
                                        </p:attrNameLst>
                                      </p:cBhvr>
                                      <p:to>
                                        <p:strVal val="visible"/>
                                      </p:to>
                                    </p:set>
                                    <p:anim calcmode="lin" valueType="num">
                                      <p:cBhvr additive="base">
                                        <p:cTn id="107" dur="500" fill="hold"/>
                                        <p:tgtEl>
                                          <p:spTgt spid="28"/>
                                        </p:tgtEl>
                                        <p:attrNameLst>
                                          <p:attrName>ppt_x</p:attrName>
                                        </p:attrNameLst>
                                      </p:cBhvr>
                                      <p:tavLst>
                                        <p:tav tm="0">
                                          <p:val>
                                            <p:strVal val="#ppt_x"/>
                                          </p:val>
                                        </p:tav>
                                        <p:tav tm="100000">
                                          <p:val>
                                            <p:strVal val="#ppt_x"/>
                                          </p:val>
                                        </p:tav>
                                      </p:tavLst>
                                    </p:anim>
                                    <p:anim calcmode="lin" valueType="num">
                                      <p:cBhvr additive="base">
                                        <p:cTn id="108" dur="500" fill="hold"/>
                                        <p:tgtEl>
                                          <p:spTgt spid="28"/>
                                        </p:tgtEl>
                                        <p:attrNameLst>
                                          <p:attrName>ppt_y</p:attrName>
                                        </p:attrNameLst>
                                      </p:cBhvr>
                                      <p:tavLst>
                                        <p:tav tm="0">
                                          <p:val>
                                            <p:strVal val="0-#ppt_h/2"/>
                                          </p:val>
                                        </p:tav>
                                        <p:tav tm="100000">
                                          <p:val>
                                            <p:strVal val="#ppt_y"/>
                                          </p:val>
                                        </p:tav>
                                      </p:tavLst>
                                    </p:anim>
                                  </p:childTnLst>
                                </p:cTn>
                              </p:par>
                            </p:childTnLst>
                          </p:cTn>
                        </p:par>
                        <p:par>
                          <p:cTn id="109" fill="hold">
                            <p:stCondLst>
                              <p:cond delay="19500"/>
                            </p:stCondLst>
                            <p:childTnLst>
                              <p:par>
                                <p:cTn id="110" presetID="2" presetClass="entr" presetSubtype="2" fill="hold" nodeType="afterEffect">
                                  <p:stCondLst>
                                    <p:cond delay="0"/>
                                  </p:stCondLst>
                                  <p:childTnLst>
                                    <p:set>
                                      <p:cBhvr>
                                        <p:cTn id="111" dur="1" fill="hold">
                                          <p:stCondLst>
                                            <p:cond delay="0"/>
                                          </p:stCondLst>
                                        </p:cTn>
                                        <p:tgtEl>
                                          <p:spTgt spid="29"/>
                                        </p:tgtEl>
                                        <p:attrNameLst>
                                          <p:attrName>style.visibility</p:attrName>
                                        </p:attrNameLst>
                                      </p:cBhvr>
                                      <p:to>
                                        <p:strVal val="visible"/>
                                      </p:to>
                                    </p:set>
                                    <p:anim calcmode="lin" valueType="num">
                                      <p:cBhvr additive="base">
                                        <p:cTn id="112" dur="500" fill="hold"/>
                                        <p:tgtEl>
                                          <p:spTgt spid="29"/>
                                        </p:tgtEl>
                                        <p:attrNameLst>
                                          <p:attrName>ppt_x</p:attrName>
                                        </p:attrNameLst>
                                      </p:cBhvr>
                                      <p:tavLst>
                                        <p:tav tm="0">
                                          <p:val>
                                            <p:strVal val="1+#ppt_w/2"/>
                                          </p:val>
                                        </p:tav>
                                        <p:tav tm="100000">
                                          <p:val>
                                            <p:strVal val="#ppt_x"/>
                                          </p:val>
                                        </p:tav>
                                      </p:tavLst>
                                    </p:anim>
                                    <p:anim calcmode="lin" valueType="num">
                                      <p:cBhvr additive="base">
                                        <p:cTn id="113" dur="500" fill="hold"/>
                                        <p:tgtEl>
                                          <p:spTgt spid="29"/>
                                        </p:tgtEl>
                                        <p:attrNameLst>
                                          <p:attrName>ppt_y</p:attrName>
                                        </p:attrNameLst>
                                      </p:cBhvr>
                                      <p:tavLst>
                                        <p:tav tm="0">
                                          <p:val>
                                            <p:strVal val="#ppt_y"/>
                                          </p:val>
                                        </p:tav>
                                        <p:tav tm="100000">
                                          <p:val>
                                            <p:strVal val="#ppt_y"/>
                                          </p:val>
                                        </p:tav>
                                      </p:tavLst>
                                    </p:anim>
                                  </p:childTnLst>
                                </p:cTn>
                              </p:par>
                              <p:par>
                                <p:cTn id="114" presetID="0" presetClass="path" presetSubtype="0" accel="50000" decel="50000" fill="hold" nodeType="withEffect">
                                  <p:stCondLst>
                                    <p:cond delay="500"/>
                                  </p:stCondLst>
                                  <p:childTnLst>
                                    <p:animMotion origin="layout" path="M -2.08333E-7 0.01204 C -0.01003 0.01319 -0.01875 0.01666 -0.02865 0.01782 C -0.03867 0.02199 -0.04805 0.02245 -0.05872 0.02384 C -0.15169 0.02199 -0.15352 0.03264 -0.20625 0.01458 C -0.21185 0.00949 -0.21302 0.00555 -0.2181 -0.00162 C -0.22604 -0.0125 -0.2345 -0.02384 -0.2457 -0.02778 C -0.27448 -0.05394 -0.34062 -0.04329 -0.36146 -0.04375 C -0.36992 -0.04653 -0.37865 -0.04792 -0.38737 -0.05093 C -0.39284 -0.05255 -0.39779 -0.05533 -0.40325 -0.05671 C -0.41094 -0.06065 -0.4194 -0.06482 -0.4276 -0.0669 C -0.44023 -0.07546 -0.45325 -0.08218 -0.46706 -0.08773 C -0.47187 -0.08935 -0.47591 -0.09259 -0.48034 -0.09537 C -0.49102 -0.10116 -0.50352 -0.10556 -0.51471 -0.1081 C -0.54075 -0.10718 -0.56602 -0.10556 -0.5918 -0.10648 C -0.60352 -0.11204 -0.61523 -0.11644 -0.62617 -0.12408 C -0.63112 -0.12755 -0.63607 -0.13102 -0.64154 -0.1331 C -0.65195 -0.14144 -0.63958 -0.13241 -0.64987 -0.1375 C -0.6543 -0.14028 -0.65872 -0.14398 -0.66341 -0.14676 C -0.6681 -0.14954 -0.66497 -0.1463 -0.66914 -0.14908 C -0.67695 -0.15417 -0.6849 -0.15926 -0.69336 -0.16273 C -0.70091 -0.16945 -0.70924 -0.17639 -0.71771 -0.18125 C -0.72409 -0.19005 -0.73424 -0.19421 -0.73945 -0.20509 C -0.74062 -0.20764 -0.74206 -0.20949 -0.74271 -0.21181 C -0.74336 -0.21366 -0.74362 -0.21597 -0.7444 -0.21783 C -0.74648 -0.22246 -0.74987 -0.2257 -0.75208 -0.23033 C -0.7569 -0.24005 -0.76094 -0.24584 -0.76706 -0.25417 " pathEditMode="relative" rAng="0" ptsTypes="AAAAAAAAAAAAAAAAAAAAAAAAAA">
                                      <p:cBhvr>
                                        <p:cTn id="115" dur="6500" fill="hold"/>
                                        <p:tgtEl>
                                          <p:spTgt spid="29"/>
                                        </p:tgtEl>
                                        <p:attrNameLst>
                                          <p:attrName>ppt_x</p:attrName>
                                          <p:attrName>ppt_y</p:attrName>
                                        </p:attrNameLst>
                                      </p:cBhvr>
                                      <p:rCtr x="-38359" y="-12662"/>
                                    </p:animMotion>
                                  </p:childTnLst>
                                </p:cTn>
                              </p:par>
                              <p:par>
                                <p:cTn id="116" presetID="8" presetClass="emph" presetSubtype="0" repeatCount="2000" fill="hold" grpId="1" nodeType="withEffect">
                                  <p:stCondLst>
                                    <p:cond delay="0"/>
                                  </p:stCondLst>
                                  <p:childTnLst>
                                    <p:animRot by="21600000">
                                      <p:cBhvr>
                                        <p:cTn id="117" dur="3500" fill="hold"/>
                                        <p:tgtEl>
                                          <p:spTgt spid="27"/>
                                        </p:tgtEl>
                                        <p:attrNameLst>
                                          <p:attrName>r</p:attrName>
                                        </p:attrNameLst>
                                      </p:cBhvr>
                                    </p:animRot>
                                  </p:childTnLst>
                                </p:cTn>
                              </p:par>
                              <p:par>
                                <p:cTn id="118" presetID="6" presetClass="emph" presetSubtype="0" repeatCount="2000" autoRev="1" fill="hold" grpId="1" nodeType="withEffect">
                                  <p:stCondLst>
                                    <p:cond delay="0"/>
                                  </p:stCondLst>
                                  <p:childTnLst>
                                    <p:animScale>
                                      <p:cBhvr>
                                        <p:cTn id="119" dur="2000" fill="hold"/>
                                        <p:tgtEl>
                                          <p:spTgt spid="28"/>
                                        </p:tgtEl>
                                      </p:cBhvr>
                                      <p:by x="150000" y="150000"/>
                                    </p:animScale>
                                  </p:childTnLst>
                                </p:cTn>
                              </p:par>
                            </p:childTnLst>
                          </p:cTn>
                        </p:par>
                        <p:par>
                          <p:cTn id="120" fill="hold">
                            <p:stCondLst>
                              <p:cond delay="27500"/>
                            </p:stCondLst>
                            <p:childTnLst>
                              <p:par>
                                <p:cTn id="121" presetID="2" presetClass="entr" presetSubtype="1" fill="hold" grpId="0" nodeType="afterEffect">
                                  <p:stCondLst>
                                    <p:cond delay="0"/>
                                  </p:stCondLst>
                                  <p:childTnLst>
                                    <p:set>
                                      <p:cBhvr>
                                        <p:cTn id="122" dur="1" fill="hold">
                                          <p:stCondLst>
                                            <p:cond delay="0"/>
                                          </p:stCondLst>
                                        </p:cTn>
                                        <p:tgtEl>
                                          <p:spTgt spid="30"/>
                                        </p:tgtEl>
                                        <p:attrNameLst>
                                          <p:attrName>style.visibility</p:attrName>
                                        </p:attrNameLst>
                                      </p:cBhvr>
                                      <p:to>
                                        <p:strVal val="visible"/>
                                      </p:to>
                                    </p:set>
                                    <p:anim calcmode="lin" valueType="num">
                                      <p:cBhvr additive="base">
                                        <p:cTn id="123" dur="500" fill="hold"/>
                                        <p:tgtEl>
                                          <p:spTgt spid="30"/>
                                        </p:tgtEl>
                                        <p:attrNameLst>
                                          <p:attrName>ppt_x</p:attrName>
                                        </p:attrNameLst>
                                      </p:cBhvr>
                                      <p:tavLst>
                                        <p:tav tm="0">
                                          <p:val>
                                            <p:strVal val="#ppt_x"/>
                                          </p:val>
                                        </p:tav>
                                        <p:tav tm="100000">
                                          <p:val>
                                            <p:strVal val="#ppt_x"/>
                                          </p:val>
                                        </p:tav>
                                      </p:tavLst>
                                    </p:anim>
                                    <p:anim calcmode="lin" valueType="num">
                                      <p:cBhvr additive="base">
                                        <p:cTn id="124" dur="500" fill="hold"/>
                                        <p:tgtEl>
                                          <p:spTgt spid="30"/>
                                        </p:tgtEl>
                                        <p:attrNameLst>
                                          <p:attrName>ppt_y</p:attrName>
                                        </p:attrNameLst>
                                      </p:cBhvr>
                                      <p:tavLst>
                                        <p:tav tm="0">
                                          <p:val>
                                            <p:strVal val="0-#ppt_h/2"/>
                                          </p:val>
                                        </p:tav>
                                        <p:tav tm="100000">
                                          <p:val>
                                            <p:strVal val="#ppt_y"/>
                                          </p:val>
                                        </p:tav>
                                      </p:tavLst>
                                    </p:anim>
                                  </p:childTnLst>
                                </p:cTn>
                              </p:par>
                              <p:par>
                                <p:cTn id="125" presetID="2" presetClass="entr" presetSubtype="1" fill="hold" grpId="0" nodeType="withEffect">
                                  <p:stCondLst>
                                    <p:cond delay="250"/>
                                  </p:stCondLst>
                                  <p:childTnLst>
                                    <p:set>
                                      <p:cBhvr>
                                        <p:cTn id="126" dur="1" fill="hold">
                                          <p:stCondLst>
                                            <p:cond delay="0"/>
                                          </p:stCondLst>
                                        </p:cTn>
                                        <p:tgtEl>
                                          <p:spTgt spid="31"/>
                                        </p:tgtEl>
                                        <p:attrNameLst>
                                          <p:attrName>style.visibility</p:attrName>
                                        </p:attrNameLst>
                                      </p:cBhvr>
                                      <p:to>
                                        <p:strVal val="visible"/>
                                      </p:to>
                                    </p:set>
                                    <p:anim calcmode="lin" valueType="num">
                                      <p:cBhvr additive="base">
                                        <p:cTn id="127" dur="500" fill="hold"/>
                                        <p:tgtEl>
                                          <p:spTgt spid="31"/>
                                        </p:tgtEl>
                                        <p:attrNameLst>
                                          <p:attrName>ppt_x</p:attrName>
                                        </p:attrNameLst>
                                      </p:cBhvr>
                                      <p:tavLst>
                                        <p:tav tm="0">
                                          <p:val>
                                            <p:strVal val="#ppt_x"/>
                                          </p:val>
                                        </p:tav>
                                        <p:tav tm="100000">
                                          <p:val>
                                            <p:strVal val="#ppt_x"/>
                                          </p:val>
                                        </p:tav>
                                      </p:tavLst>
                                    </p:anim>
                                    <p:anim calcmode="lin" valueType="num">
                                      <p:cBhvr additive="base">
                                        <p:cTn id="128" dur="500" fill="hold"/>
                                        <p:tgtEl>
                                          <p:spTgt spid="31"/>
                                        </p:tgtEl>
                                        <p:attrNameLst>
                                          <p:attrName>ppt_y</p:attrName>
                                        </p:attrNameLst>
                                      </p:cBhvr>
                                      <p:tavLst>
                                        <p:tav tm="0">
                                          <p:val>
                                            <p:strVal val="0-#ppt_h/2"/>
                                          </p:val>
                                        </p:tav>
                                        <p:tav tm="100000">
                                          <p:val>
                                            <p:strVal val="#ppt_y"/>
                                          </p:val>
                                        </p:tav>
                                      </p:tavLst>
                                    </p:anim>
                                  </p:childTnLst>
                                </p:cTn>
                              </p:par>
                              <p:par>
                                <p:cTn id="129" presetID="2" presetClass="entr" presetSubtype="1" fill="hold" grpId="0" nodeType="withEffect">
                                  <p:stCondLst>
                                    <p:cond delay="500"/>
                                  </p:stCondLst>
                                  <p:childTnLst>
                                    <p:set>
                                      <p:cBhvr>
                                        <p:cTn id="130" dur="1" fill="hold">
                                          <p:stCondLst>
                                            <p:cond delay="0"/>
                                          </p:stCondLst>
                                        </p:cTn>
                                        <p:tgtEl>
                                          <p:spTgt spid="32"/>
                                        </p:tgtEl>
                                        <p:attrNameLst>
                                          <p:attrName>style.visibility</p:attrName>
                                        </p:attrNameLst>
                                      </p:cBhvr>
                                      <p:to>
                                        <p:strVal val="visible"/>
                                      </p:to>
                                    </p:set>
                                    <p:anim calcmode="lin" valueType="num">
                                      <p:cBhvr additive="base">
                                        <p:cTn id="131" dur="500" fill="hold"/>
                                        <p:tgtEl>
                                          <p:spTgt spid="32"/>
                                        </p:tgtEl>
                                        <p:attrNameLst>
                                          <p:attrName>ppt_x</p:attrName>
                                        </p:attrNameLst>
                                      </p:cBhvr>
                                      <p:tavLst>
                                        <p:tav tm="0">
                                          <p:val>
                                            <p:strVal val="#ppt_x"/>
                                          </p:val>
                                        </p:tav>
                                        <p:tav tm="100000">
                                          <p:val>
                                            <p:strVal val="#ppt_x"/>
                                          </p:val>
                                        </p:tav>
                                      </p:tavLst>
                                    </p:anim>
                                    <p:anim calcmode="lin" valueType="num">
                                      <p:cBhvr additive="base">
                                        <p:cTn id="132" dur="500" fill="hold"/>
                                        <p:tgtEl>
                                          <p:spTgt spid="32"/>
                                        </p:tgtEl>
                                        <p:attrNameLst>
                                          <p:attrName>ppt_y</p:attrName>
                                        </p:attrNameLst>
                                      </p:cBhvr>
                                      <p:tavLst>
                                        <p:tav tm="0">
                                          <p:val>
                                            <p:strVal val="0-#ppt_h/2"/>
                                          </p:val>
                                        </p:tav>
                                        <p:tav tm="100000">
                                          <p:val>
                                            <p:strVal val="#ppt_y"/>
                                          </p:val>
                                        </p:tav>
                                      </p:tavLst>
                                    </p:anim>
                                  </p:childTnLst>
                                </p:cTn>
                              </p:par>
                              <p:par>
                                <p:cTn id="133" presetID="8" presetClass="emph" presetSubtype="0" repeatCount="2000" fill="hold" grpId="1" nodeType="withEffect">
                                  <p:stCondLst>
                                    <p:cond delay="0"/>
                                  </p:stCondLst>
                                  <p:childTnLst>
                                    <p:animRot by="21600000">
                                      <p:cBhvr>
                                        <p:cTn id="134" dur="3500" fill="hold"/>
                                        <p:tgtEl>
                                          <p:spTgt spid="30"/>
                                        </p:tgtEl>
                                        <p:attrNameLst>
                                          <p:attrName>r</p:attrName>
                                        </p:attrNameLst>
                                      </p:cBhvr>
                                    </p:animRot>
                                  </p:childTnLst>
                                </p:cTn>
                              </p:par>
                              <p:par>
                                <p:cTn id="135" presetID="8" presetClass="emph" presetSubtype="0" repeatCount="2000" fill="hold" grpId="1" nodeType="withEffect">
                                  <p:stCondLst>
                                    <p:cond delay="0"/>
                                  </p:stCondLst>
                                  <p:childTnLst>
                                    <p:animRot by="21600000">
                                      <p:cBhvr>
                                        <p:cTn id="136" dur="3500" fill="hold"/>
                                        <p:tgtEl>
                                          <p:spTgt spid="32"/>
                                        </p:tgtEl>
                                        <p:attrNameLst>
                                          <p:attrName>r</p:attrName>
                                        </p:attrNameLst>
                                      </p:cBhvr>
                                    </p:animRot>
                                  </p:childTnLst>
                                </p:cTn>
                              </p:par>
                              <p:par>
                                <p:cTn id="137" presetID="6" presetClass="emph" presetSubtype="0" repeatCount="2000" autoRev="1" fill="hold" grpId="1" nodeType="withEffect">
                                  <p:stCondLst>
                                    <p:cond delay="0"/>
                                  </p:stCondLst>
                                  <p:childTnLst>
                                    <p:animScale>
                                      <p:cBhvr>
                                        <p:cTn id="138" dur="2000" fill="hold"/>
                                        <p:tgtEl>
                                          <p:spTgt spid="31"/>
                                        </p:tgtEl>
                                      </p:cBhvr>
                                      <p:by x="150000" y="150000"/>
                                    </p:animScale>
                                  </p:childTnLst>
                                </p:cTn>
                              </p:par>
                            </p:childTnLst>
                          </p:cTn>
                        </p:par>
                        <p:par>
                          <p:cTn id="139" fill="hold">
                            <p:stCondLst>
                              <p:cond delay="35500"/>
                            </p:stCondLst>
                            <p:childTnLst>
                              <p:par>
                                <p:cTn id="140" presetID="37" presetClass="entr" presetSubtype="0" fill="hold" nodeType="afterEffect">
                                  <p:stCondLst>
                                    <p:cond delay="0"/>
                                  </p:stCondLst>
                                  <p:childTnLst>
                                    <p:set>
                                      <p:cBhvr>
                                        <p:cTn id="141" dur="1" fill="hold">
                                          <p:stCondLst>
                                            <p:cond delay="0"/>
                                          </p:stCondLst>
                                        </p:cTn>
                                        <p:tgtEl>
                                          <p:spTgt spid="33"/>
                                        </p:tgtEl>
                                        <p:attrNameLst>
                                          <p:attrName>style.visibility</p:attrName>
                                        </p:attrNameLst>
                                      </p:cBhvr>
                                      <p:to>
                                        <p:strVal val="visible"/>
                                      </p:to>
                                    </p:set>
                                    <p:animEffect transition="in" filter="fade">
                                      <p:cBhvr>
                                        <p:cTn id="142" dur="1000"/>
                                        <p:tgtEl>
                                          <p:spTgt spid="33"/>
                                        </p:tgtEl>
                                      </p:cBhvr>
                                    </p:animEffect>
                                    <p:anim calcmode="lin" valueType="num">
                                      <p:cBhvr>
                                        <p:cTn id="143" dur="1000" fill="hold"/>
                                        <p:tgtEl>
                                          <p:spTgt spid="33"/>
                                        </p:tgtEl>
                                        <p:attrNameLst>
                                          <p:attrName>ppt_x</p:attrName>
                                        </p:attrNameLst>
                                      </p:cBhvr>
                                      <p:tavLst>
                                        <p:tav tm="0">
                                          <p:val>
                                            <p:strVal val="#ppt_x"/>
                                          </p:val>
                                        </p:tav>
                                        <p:tav tm="100000">
                                          <p:val>
                                            <p:strVal val="#ppt_x"/>
                                          </p:val>
                                        </p:tav>
                                      </p:tavLst>
                                    </p:anim>
                                    <p:anim calcmode="lin" valueType="num">
                                      <p:cBhvr>
                                        <p:cTn id="144" dur="900" decel="100000" fill="hold"/>
                                        <p:tgtEl>
                                          <p:spTgt spid="33"/>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par>
                                <p:cTn id="146" presetID="2" presetClass="entr" presetSubtype="1" fill="hold" grpId="0" nodeType="withEffect">
                                  <p:stCondLst>
                                    <p:cond delay="0"/>
                                  </p:stCondLst>
                                  <p:childTnLst>
                                    <p:set>
                                      <p:cBhvr>
                                        <p:cTn id="147" dur="1" fill="hold">
                                          <p:stCondLst>
                                            <p:cond delay="0"/>
                                          </p:stCondLst>
                                        </p:cTn>
                                        <p:tgtEl>
                                          <p:spTgt spid="35"/>
                                        </p:tgtEl>
                                        <p:attrNameLst>
                                          <p:attrName>style.visibility</p:attrName>
                                        </p:attrNameLst>
                                      </p:cBhvr>
                                      <p:to>
                                        <p:strVal val="visible"/>
                                      </p:to>
                                    </p:set>
                                    <p:anim calcmode="lin" valueType="num">
                                      <p:cBhvr additive="base">
                                        <p:cTn id="148" dur="750" fill="hold"/>
                                        <p:tgtEl>
                                          <p:spTgt spid="35"/>
                                        </p:tgtEl>
                                        <p:attrNameLst>
                                          <p:attrName>ppt_x</p:attrName>
                                        </p:attrNameLst>
                                      </p:cBhvr>
                                      <p:tavLst>
                                        <p:tav tm="0">
                                          <p:val>
                                            <p:strVal val="#ppt_x"/>
                                          </p:val>
                                        </p:tav>
                                        <p:tav tm="100000">
                                          <p:val>
                                            <p:strVal val="#ppt_x"/>
                                          </p:val>
                                        </p:tav>
                                      </p:tavLst>
                                    </p:anim>
                                    <p:anim calcmode="lin" valueType="num">
                                      <p:cBhvr additive="base">
                                        <p:cTn id="149" dur="750" fill="hold"/>
                                        <p:tgtEl>
                                          <p:spTgt spid="35"/>
                                        </p:tgtEl>
                                        <p:attrNameLst>
                                          <p:attrName>ppt_y</p:attrName>
                                        </p:attrNameLst>
                                      </p:cBhvr>
                                      <p:tavLst>
                                        <p:tav tm="0">
                                          <p:val>
                                            <p:strVal val="0-#ppt_h/2"/>
                                          </p:val>
                                        </p:tav>
                                        <p:tav tm="100000">
                                          <p:val>
                                            <p:strVal val="#ppt_y"/>
                                          </p:val>
                                        </p:tav>
                                      </p:tavLst>
                                    </p:anim>
                                  </p:childTnLst>
                                </p:cTn>
                              </p:par>
                              <p:par>
                                <p:cTn id="150" presetID="2" presetClass="entr" presetSubtype="1" fill="hold" grpId="0" nodeType="withEffect">
                                  <p:stCondLst>
                                    <p:cond delay="0"/>
                                  </p:stCondLst>
                                  <p:childTnLst>
                                    <p:set>
                                      <p:cBhvr>
                                        <p:cTn id="151" dur="1" fill="hold">
                                          <p:stCondLst>
                                            <p:cond delay="0"/>
                                          </p:stCondLst>
                                        </p:cTn>
                                        <p:tgtEl>
                                          <p:spTgt spid="36"/>
                                        </p:tgtEl>
                                        <p:attrNameLst>
                                          <p:attrName>style.visibility</p:attrName>
                                        </p:attrNameLst>
                                      </p:cBhvr>
                                      <p:to>
                                        <p:strVal val="visible"/>
                                      </p:to>
                                    </p:set>
                                    <p:anim calcmode="lin" valueType="num">
                                      <p:cBhvr additive="base">
                                        <p:cTn id="152" dur="500" fill="hold"/>
                                        <p:tgtEl>
                                          <p:spTgt spid="36"/>
                                        </p:tgtEl>
                                        <p:attrNameLst>
                                          <p:attrName>ppt_x</p:attrName>
                                        </p:attrNameLst>
                                      </p:cBhvr>
                                      <p:tavLst>
                                        <p:tav tm="0">
                                          <p:val>
                                            <p:strVal val="#ppt_x"/>
                                          </p:val>
                                        </p:tav>
                                        <p:tav tm="100000">
                                          <p:val>
                                            <p:strVal val="#ppt_x"/>
                                          </p:val>
                                        </p:tav>
                                      </p:tavLst>
                                    </p:anim>
                                    <p:anim calcmode="lin" valueType="num">
                                      <p:cBhvr additive="base">
                                        <p:cTn id="153" dur="500" fill="hold"/>
                                        <p:tgtEl>
                                          <p:spTgt spid="36"/>
                                        </p:tgtEl>
                                        <p:attrNameLst>
                                          <p:attrName>ppt_y</p:attrName>
                                        </p:attrNameLst>
                                      </p:cBhvr>
                                      <p:tavLst>
                                        <p:tav tm="0">
                                          <p:val>
                                            <p:strVal val="0-#ppt_h/2"/>
                                          </p:val>
                                        </p:tav>
                                        <p:tav tm="100000">
                                          <p:val>
                                            <p:strVal val="#ppt_y"/>
                                          </p:val>
                                        </p:tav>
                                      </p:tavLst>
                                    </p:anim>
                                  </p:childTnLst>
                                </p:cTn>
                              </p:par>
                              <p:par>
                                <p:cTn id="154" presetID="8" presetClass="emph" presetSubtype="0" repeatCount="2000" fill="hold" grpId="1" nodeType="withEffect">
                                  <p:stCondLst>
                                    <p:cond delay="0"/>
                                  </p:stCondLst>
                                  <p:childTnLst>
                                    <p:animRot by="-21600000">
                                      <p:cBhvr>
                                        <p:cTn id="155" dur="3500" fill="hold"/>
                                        <p:tgtEl>
                                          <p:spTgt spid="35"/>
                                        </p:tgtEl>
                                        <p:attrNameLst>
                                          <p:attrName>r</p:attrName>
                                        </p:attrNameLst>
                                      </p:cBhvr>
                                    </p:animRot>
                                  </p:childTnLst>
                                </p:cTn>
                              </p:par>
                              <p:par>
                                <p:cTn id="156" presetID="8" presetClass="emph" presetSubtype="0" repeatCount="2000" fill="hold" grpId="1" nodeType="withEffect">
                                  <p:stCondLst>
                                    <p:cond delay="0"/>
                                  </p:stCondLst>
                                  <p:childTnLst>
                                    <p:animRot by="-21600000">
                                      <p:cBhvr>
                                        <p:cTn id="157" dur="3500" fill="hold"/>
                                        <p:tgtEl>
                                          <p:spTgt spid="36"/>
                                        </p:tgtEl>
                                        <p:attrNameLst>
                                          <p:attrName>r</p:attrName>
                                        </p:attrNameLst>
                                      </p:cBhvr>
                                    </p:animRot>
                                  </p:childTnLst>
                                </p:cTn>
                              </p:par>
                              <p:par>
                                <p:cTn id="158" presetID="2" presetClass="entr" presetSubtype="1" fill="hold" grpId="0" nodeType="withEffect">
                                  <p:stCondLst>
                                    <p:cond delay="0"/>
                                  </p:stCondLst>
                                  <p:childTnLst>
                                    <p:set>
                                      <p:cBhvr>
                                        <p:cTn id="159" dur="1" fill="hold">
                                          <p:stCondLst>
                                            <p:cond delay="0"/>
                                          </p:stCondLst>
                                        </p:cTn>
                                        <p:tgtEl>
                                          <p:spTgt spid="37"/>
                                        </p:tgtEl>
                                        <p:attrNameLst>
                                          <p:attrName>style.visibility</p:attrName>
                                        </p:attrNameLst>
                                      </p:cBhvr>
                                      <p:to>
                                        <p:strVal val="visible"/>
                                      </p:to>
                                    </p:set>
                                    <p:anim calcmode="lin" valueType="num">
                                      <p:cBhvr additive="base">
                                        <p:cTn id="160" dur="500" fill="hold"/>
                                        <p:tgtEl>
                                          <p:spTgt spid="37"/>
                                        </p:tgtEl>
                                        <p:attrNameLst>
                                          <p:attrName>ppt_x</p:attrName>
                                        </p:attrNameLst>
                                      </p:cBhvr>
                                      <p:tavLst>
                                        <p:tav tm="0">
                                          <p:val>
                                            <p:strVal val="#ppt_x"/>
                                          </p:val>
                                        </p:tav>
                                        <p:tav tm="100000">
                                          <p:val>
                                            <p:strVal val="#ppt_x"/>
                                          </p:val>
                                        </p:tav>
                                      </p:tavLst>
                                    </p:anim>
                                    <p:anim calcmode="lin" valueType="num">
                                      <p:cBhvr additive="base">
                                        <p:cTn id="161" dur="500" fill="hold"/>
                                        <p:tgtEl>
                                          <p:spTgt spid="37"/>
                                        </p:tgtEl>
                                        <p:attrNameLst>
                                          <p:attrName>ppt_y</p:attrName>
                                        </p:attrNameLst>
                                      </p:cBhvr>
                                      <p:tavLst>
                                        <p:tav tm="0">
                                          <p:val>
                                            <p:strVal val="0-#ppt_h/2"/>
                                          </p:val>
                                        </p:tav>
                                        <p:tav tm="100000">
                                          <p:val>
                                            <p:strVal val="#ppt_y"/>
                                          </p:val>
                                        </p:tav>
                                      </p:tavLst>
                                    </p:anim>
                                  </p:childTnLst>
                                </p:cTn>
                              </p:par>
                              <p:par>
                                <p:cTn id="162" presetID="2" presetClass="entr" presetSubtype="1" fill="hold" grpId="0" nodeType="withEffect">
                                  <p:stCondLst>
                                    <p:cond delay="250"/>
                                  </p:stCondLst>
                                  <p:childTnLst>
                                    <p:set>
                                      <p:cBhvr>
                                        <p:cTn id="163" dur="1" fill="hold">
                                          <p:stCondLst>
                                            <p:cond delay="0"/>
                                          </p:stCondLst>
                                        </p:cTn>
                                        <p:tgtEl>
                                          <p:spTgt spid="38"/>
                                        </p:tgtEl>
                                        <p:attrNameLst>
                                          <p:attrName>style.visibility</p:attrName>
                                        </p:attrNameLst>
                                      </p:cBhvr>
                                      <p:to>
                                        <p:strVal val="visible"/>
                                      </p:to>
                                    </p:set>
                                    <p:anim calcmode="lin" valueType="num">
                                      <p:cBhvr additive="base">
                                        <p:cTn id="164" dur="500" fill="hold"/>
                                        <p:tgtEl>
                                          <p:spTgt spid="38"/>
                                        </p:tgtEl>
                                        <p:attrNameLst>
                                          <p:attrName>ppt_x</p:attrName>
                                        </p:attrNameLst>
                                      </p:cBhvr>
                                      <p:tavLst>
                                        <p:tav tm="0">
                                          <p:val>
                                            <p:strVal val="#ppt_x"/>
                                          </p:val>
                                        </p:tav>
                                        <p:tav tm="100000">
                                          <p:val>
                                            <p:strVal val="#ppt_x"/>
                                          </p:val>
                                        </p:tav>
                                      </p:tavLst>
                                    </p:anim>
                                    <p:anim calcmode="lin" valueType="num">
                                      <p:cBhvr additive="base">
                                        <p:cTn id="165" dur="500" fill="hold"/>
                                        <p:tgtEl>
                                          <p:spTgt spid="38"/>
                                        </p:tgtEl>
                                        <p:attrNameLst>
                                          <p:attrName>ppt_y</p:attrName>
                                        </p:attrNameLst>
                                      </p:cBhvr>
                                      <p:tavLst>
                                        <p:tav tm="0">
                                          <p:val>
                                            <p:strVal val="0-#ppt_h/2"/>
                                          </p:val>
                                        </p:tav>
                                        <p:tav tm="100000">
                                          <p:val>
                                            <p:strVal val="#ppt_y"/>
                                          </p:val>
                                        </p:tav>
                                      </p:tavLst>
                                    </p:anim>
                                  </p:childTnLst>
                                </p:cTn>
                              </p:par>
                            </p:childTnLst>
                          </p:cTn>
                        </p:par>
                        <p:par>
                          <p:cTn id="166" fill="hold">
                            <p:stCondLst>
                              <p:cond delay="42500"/>
                            </p:stCondLst>
                            <p:childTnLst>
                              <p:par>
                                <p:cTn id="167" presetID="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 calcmode="lin" valueType="num">
                                      <p:cBhvr additive="base">
                                        <p:cTn id="169" dur="500" fill="hold"/>
                                        <p:tgtEl>
                                          <p:spTgt spid="39"/>
                                        </p:tgtEl>
                                        <p:attrNameLst>
                                          <p:attrName>ppt_x</p:attrName>
                                        </p:attrNameLst>
                                      </p:cBhvr>
                                      <p:tavLst>
                                        <p:tav tm="0">
                                          <p:val>
                                            <p:strVal val="1+#ppt_w/2"/>
                                          </p:val>
                                        </p:tav>
                                        <p:tav tm="100000">
                                          <p:val>
                                            <p:strVal val="#ppt_x"/>
                                          </p:val>
                                        </p:tav>
                                      </p:tavLst>
                                    </p:anim>
                                    <p:anim calcmode="lin" valueType="num">
                                      <p:cBhvr additive="base">
                                        <p:cTn id="170" dur="500" fill="hold"/>
                                        <p:tgtEl>
                                          <p:spTgt spid="39"/>
                                        </p:tgtEl>
                                        <p:attrNameLst>
                                          <p:attrName>ppt_y</p:attrName>
                                        </p:attrNameLst>
                                      </p:cBhvr>
                                      <p:tavLst>
                                        <p:tav tm="0">
                                          <p:val>
                                            <p:strVal val="#ppt_y"/>
                                          </p:val>
                                        </p:tav>
                                        <p:tav tm="100000">
                                          <p:val>
                                            <p:strVal val="#ppt_y"/>
                                          </p:val>
                                        </p:tav>
                                      </p:tavLst>
                                    </p:anim>
                                  </p:childTnLst>
                                </p:cTn>
                              </p:par>
                              <p:par>
                                <p:cTn id="171" presetID="0" presetClass="path" presetSubtype="0" accel="50000" decel="50000" fill="hold" nodeType="withEffect">
                                  <p:stCondLst>
                                    <p:cond delay="500"/>
                                  </p:stCondLst>
                                  <p:childTnLst>
                                    <p:animMotion origin="layout" path="M -3.33333E-6 0.01203 C -0.01002 0.01319 -0.01875 0.01666 -0.02864 0.01782 C -0.03867 0.02199 -0.04804 0.02245 -0.05872 0.02384 C -0.15169 0.02199 -0.15351 0.03264 -0.20625 0.01458 C -0.21185 0.00949 -0.21302 0.00555 -0.2181 -0.00162 C -0.22604 -0.01227 -0.2345 -0.02385 -0.2457 -0.02778 C -0.27448 -0.05371 -0.34062 -0.04329 -0.36145 -0.04375 C -0.36992 -0.04653 -0.37864 -0.04792 -0.38737 -0.0507 C -0.39284 -0.05255 -0.39778 -0.05533 -0.40325 -0.05648 C -0.41093 -0.06042 -0.4194 -0.06482 -0.4276 -0.06667 C -0.44023 -0.07547 -0.45325 -0.08218 -0.46705 -0.0875 C -0.47187 -0.08935 -0.47591 -0.0926 -0.48034 -0.09537 C -0.49101 -0.10093 -0.50351 -0.10556 -0.51471 -0.1081 C -0.54075 -0.10695 -0.56601 -0.10556 -0.59179 -0.10648 C -0.60351 -0.11204 -0.61523 -0.11644 -0.62617 -0.12408 C -0.63112 -0.12755 -0.63606 -0.13102 -0.64153 -0.1331 C -0.65195 -0.14144 -0.63958 -0.13241 -0.64987 -0.1375 C -0.65429 -0.14028 -0.65872 -0.14398 -0.66341 -0.14676 C -0.6681 -0.14954 -0.66497 -0.1463 -0.66914 -0.14908 C -0.67695 -0.15417 -0.68489 -0.15926 -0.69336 -0.16273 C -0.70091 -0.16945 -0.70924 -0.17639 -0.7177 -0.18102 C -0.72409 -0.19005 -0.73424 -0.19422 -0.73945 -0.2051 C -0.74062 -0.20764 -0.74205 -0.20949 -0.7427 -0.21181 C -0.74336 -0.21366 -0.74362 -0.21598 -0.7444 -0.21783 C -0.74648 -0.22246 -0.74987 -0.2257 -0.75208 -0.23033 C -0.7569 -0.24005 -0.76093 -0.24584 -0.76705 -0.25417 " pathEditMode="relative" rAng="0" ptsTypes="AAAAAAAAAAAAAAAAAAAAAAAAAA">
                                      <p:cBhvr>
                                        <p:cTn id="172" dur="6500" fill="hold"/>
                                        <p:tgtEl>
                                          <p:spTgt spid="39"/>
                                        </p:tgtEl>
                                        <p:attrNameLst>
                                          <p:attrName>ppt_x</p:attrName>
                                          <p:attrName>ppt_y</p:attrName>
                                        </p:attrNameLst>
                                      </p:cBhvr>
                                      <p:rCtr x="-38359" y="-12662"/>
                                    </p:animMotion>
                                  </p:childTnLst>
                                </p:cTn>
                              </p:par>
                              <p:par>
                                <p:cTn id="173" presetID="8" presetClass="emph" presetSubtype="0" repeatCount="2000" fill="hold" grpId="1" nodeType="withEffect">
                                  <p:stCondLst>
                                    <p:cond delay="0"/>
                                  </p:stCondLst>
                                  <p:childTnLst>
                                    <p:animRot by="21600000">
                                      <p:cBhvr>
                                        <p:cTn id="174" dur="3500" fill="hold"/>
                                        <p:tgtEl>
                                          <p:spTgt spid="37"/>
                                        </p:tgtEl>
                                        <p:attrNameLst>
                                          <p:attrName>r</p:attrName>
                                        </p:attrNameLst>
                                      </p:cBhvr>
                                    </p:animRot>
                                  </p:childTnLst>
                                </p:cTn>
                              </p:par>
                              <p:par>
                                <p:cTn id="175" presetID="6" presetClass="emph" presetSubtype="0" repeatCount="2000" autoRev="1" fill="hold" grpId="1" nodeType="withEffect">
                                  <p:stCondLst>
                                    <p:cond delay="0"/>
                                  </p:stCondLst>
                                  <p:childTnLst>
                                    <p:animScale>
                                      <p:cBhvr>
                                        <p:cTn id="176" dur="2000" fill="hold"/>
                                        <p:tgtEl>
                                          <p:spTgt spid="38"/>
                                        </p:tgtEl>
                                      </p:cBhvr>
                                      <p:by x="150000" y="150000"/>
                                    </p:animScale>
                                  </p:childTnLst>
                                </p:cTn>
                              </p:par>
                            </p:childTnLst>
                          </p:cTn>
                        </p:par>
                        <p:par>
                          <p:cTn id="177" fill="hold">
                            <p:stCondLst>
                              <p:cond delay="50500"/>
                            </p:stCondLst>
                            <p:childTnLst>
                              <p:par>
                                <p:cTn id="178" presetID="2" presetClass="entr" presetSubtype="1" fill="hold" grpId="0" nodeType="afterEffect">
                                  <p:stCondLst>
                                    <p:cond delay="0"/>
                                  </p:stCondLst>
                                  <p:childTnLst>
                                    <p:set>
                                      <p:cBhvr>
                                        <p:cTn id="179" dur="1" fill="hold">
                                          <p:stCondLst>
                                            <p:cond delay="0"/>
                                          </p:stCondLst>
                                        </p:cTn>
                                        <p:tgtEl>
                                          <p:spTgt spid="40"/>
                                        </p:tgtEl>
                                        <p:attrNameLst>
                                          <p:attrName>style.visibility</p:attrName>
                                        </p:attrNameLst>
                                      </p:cBhvr>
                                      <p:to>
                                        <p:strVal val="visible"/>
                                      </p:to>
                                    </p:set>
                                    <p:anim calcmode="lin" valueType="num">
                                      <p:cBhvr additive="base">
                                        <p:cTn id="180" dur="500" fill="hold"/>
                                        <p:tgtEl>
                                          <p:spTgt spid="40"/>
                                        </p:tgtEl>
                                        <p:attrNameLst>
                                          <p:attrName>ppt_x</p:attrName>
                                        </p:attrNameLst>
                                      </p:cBhvr>
                                      <p:tavLst>
                                        <p:tav tm="0">
                                          <p:val>
                                            <p:strVal val="#ppt_x"/>
                                          </p:val>
                                        </p:tav>
                                        <p:tav tm="100000">
                                          <p:val>
                                            <p:strVal val="#ppt_x"/>
                                          </p:val>
                                        </p:tav>
                                      </p:tavLst>
                                    </p:anim>
                                    <p:anim calcmode="lin" valueType="num">
                                      <p:cBhvr additive="base">
                                        <p:cTn id="181" dur="500" fill="hold"/>
                                        <p:tgtEl>
                                          <p:spTgt spid="40"/>
                                        </p:tgtEl>
                                        <p:attrNameLst>
                                          <p:attrName>ppt_y</p:attrName>
                                        </p:attrNameLst>
                                      </p:cBhvr>
                                      <p:tavLst>
                                        <p:tav tm="0">
                                          <p:val>
                                            <p:strVal val="0-#ppt_h/2"/>
                                          </p:val>
                                        </p:tav>
                                        <p:tav tm="100000">
                                          <p:val>
                                            <p:strVal val="#ppt_y"/>
                                          </p:val>
                                        </p:tav>
                                      </p:tavLst>
                                    </p:anim>
                                  </p:childTnLst>
                                </p:cTn>
                              </p:par>
                              <p:par>
                                <p:cTn id="182" presetID="2" presetClass="entr" presetSubtype="1" fill="hold" grpId="0" nodeType="withEffect">
                                  <p:stCondLst>
                                    <p:cond delay="250"/>
                                  </p:stCondLst>
                                  <p:childTnLst>
                                    <p:set>
                                      <p:cBhvr>
                                        <p:cTn id="183" dur="1" fill="hold">
                                          <p:stCondLst>
                                            <p:cond delay="0"/>
                                          </p:stCondLst>
                                        </p:cTn>
                                        <p:tgtEl>
                                          <p:spTgt spid="41"/>
                                        </p:tgtEl>
                                        <p:attrNameLst>
                                          <p:attrName>style.visibility</p:attrName>
                                        </p:attrNameLst>
                                      </p:cBhvr>
                                      <p:to>
                                        <p:strVal val="visible"/>
                                      </p:to>
                                    </p:set>
                                    <p:anim calcmode="lin" valueType="num">
                                      <p:cBhvr additive="base">
                                        <p:cTn id="184" dur="500" fill="hold"/>
                                        <p:tgtEl>
                                          <p:spTgt spid="41"/>
                                        </p:tgtEl>
                                        <p:attrNameLst>
                                          <p:attrName>ppt_x</p:attrName>
                                        </p:attrNameLst>
                                      </p:cBhvr>
                                      <p:tavLst>
                                        <p:tav tm="0">
                                          <p:val>
                                            <p:strVal val="#ppt_x"/>
                                          </p:val>
                                        </p:tav>
                                        <p:tav tm="100000">
                                          <p:val>
                                            <p:strVal val="#ppt_x"/>
                                          </p:val>
                                        </p:tav>
                                      </p:tavLst>
                                    </p:anim>
                                    <p:anim calcmode="lin" valueType="num">
                                      <p:cBhvr additive="base">
                                        <p:cTn id="185" dur="500" fill="hold"/>
                                        <p:tgtEl>
                                          <p:spTgt spid="41"/>
                                        </p:tgtEl>
                                        <p:attrNameLst>
                                          <p:attrName>ppt_y</p:attrName>
                                        </p:attrNameLst>
                                      </p:cBhvr>
                                      <p:tavLst>
                                        <p:tav tm="0">
                                          <p:val>
                                            <p:strVal val="0-#ppt_h/2"/>
                                          </p:val>
                                        </p:tav>
                                        <p:tav tm="100000">
                                          <p:val>
                                            <p:strVal val="#ppt_y"/>
                                          </p:val>
                                        </p:tav>
                                      </p:tavLst>
                                    </p:anim>
                                  </p:childTnLst>
                                </p:cTn>
                              </p:par>
                              <p:par>
                                <p:cTn id="186" presetID="2" presetClass="entr" presetSubtype="1" fill="hold" grpId="0" nodeType="withEffect">
                                  <p:stCondLst>
                                    <p:cond delay="500"/>
                                  </p:stCondLst>
                                  <p:childTnLst>
                                    <p:set>
                                      <p:cBhvr>
                                        <p:cTn id="187" dur="1" fill="hold">
                                          <p:stCondLst>
                                            <p:cond delay="0"/>
                                          </p:stCondLst>
                                        </p:cTn>
                                        <p:tgtEl>
                                          <p:spTgt spid="42"/>
                                        </p:tgtEl>
                                        <p:attrNameLst>
                                          <p:attrName>style.visibility</p:attrName>
                                        </p:attrNameLst>
                                      </p:cBhvr>
                                      <p:to>
                                        <p:strVal val="visible"/>
                                      </p:to>
                                    </p:set>
                                    <p:anim calcmode="lin" valueType="num">
                                      <p:cBhvr additive="base">
                                        <p:cTn id="188" dur="500" fill="hold"/>
                                        <p:tgtEl>
                                          <p:spTgt spid="42"/>
                                        </p:tgtEl>
                                        <p:attrNameLst>
                                          <p:attrName>ppt_x</p:attrName>
                                        </p:attrNameLst>
                                      </p:cBhvr>
                                      <p:tavLst>
                                        <p:tav tm="0">
                                          <p:val>
                                            <p:strVal val="#ppt_x"/>
                                          </p:val>
                                        </p:tav>
                                        <p:tav tm="100000">
                                          <p:val>
                                            <p:strVal val="#ppt_x"/>
                                          </p:val>
                                        </p:tav>
                                      </p:tavLst>
                                    </p:anim>
                                    <p:anim calcmode="lin" valueType="num">
                                      <p:cBhvr additive="base">
                                        <p:cTn id="189" dur="500" fill="hold"/>
                                        <p:tgtEl>
                                          <p:spTgt spid="42"/>
                                        </p:tgtEl>
                                        <p:attrNameLst>
                                          <p:attrName>ppt_y</p:attrName>
                                        </p:attrNameLst>
                                      </p:cBhvr>
                                      <p:tavLst>
                                        <p:tav tm="0">
                                          <p:val>
                                            <p:strVal val="0-#ppt_h/2"/>
                                          </p:val>
                                        </p:tav>
                                        <p:tav tm="100000">
                                          <p:val>
                                            <p:strVal val="#ppt_y"/>
                                          </p:val>
                                        </p:tav>
                                      </p:tavLst>
                                    </p:anim>
                                  </p:childTnLst>
                                </p:cTn>
                              </p:par>
                              <p:par>
                                <p:cTn id="190" presetID="8" presetClass="emph" presetSubtype="0" repeatCount="2000" fill="hold" grpId="1" nodeType="withEffect">
                                  <p:stCondLst>
                                    <p:cond delay="0"/>
                                  </p:stCondLst>
                                  <p:childTnLst>
                                    <p:animRot by="21600000">
                                      <p:cBhvr>
                                        <p:cTn id="191" dur="3500" fill="hold"/>
                                        <p:tgtEl>
                                          <p:spTgt spid="40"/>
                                        </p:tgtEl>
                                        <p:attrNameLst>
                                          <p:attrName>r</p:attrName>
                                        </p:attrNameLst>
                                      </p:cBhvr>
                                    </p:animRot>
                                  </p:childTnLst>
                                </p:cTn>
                              </p:par>
                              <p:par>
                                <p:cTn id="192" presetID="8" presetClass="emph" presetSubtype="0" repeatCount="2000" fill="hold" grpId="1" nodeType="withEffect">
                                  <p:stCondLst>
                                    <p:cond delay="0"/>
                                  </p:stCondLst>
                                  <p:childTnLst>
                                    <p:animRot by="21600000">
                                      <p:cBhvr>
                                        <p:cTn id="193" dur="3500" fill="hold"/>
                                        <p:tgtEl>
                                          <p:spTgt spid="42"/>
                                        </p:tgtEl>
                                        <p:attrNameLst>
                                          <p:attrName>r</p:attrName>
                                        </p:attrNameLst>
                                      </p:cBhvr>
                                    </p:animRot>
                                  </p:childTnLst>
                                </p:cTn>
                              </p:par>
                              <p:par>
                                <p:cTn id="194" presetID="6" presetClass="emph" presetSubtype="0" repeatCount="2000" autoRev="1" fill="hold" grpId="1" nodeType="withEffect">
                                  <p:stCondLst>
                                    <p:cond delay="0"/>
                                  </p:stCondLst>
                                  <p:childTnLst>
                                    <p:animScale>
                                      <p:cBhvr>
                                        <p:cTn id="195" dur="2000" fill="hold"/>
                                        <p:tgtEl>
                                          <p:spTgt spid="41"/>
                                        </p:tgtEl>
                                      </p:cBhvr>
                                      <p:by x="150000" y="150000"/>
                                    </p:animScale>
                                  </p:childTnLst>
                                </p:cTn>
                              </p:par>
                            </p:childTnLst>
                          </p:cTn>
                        </p:par>
                        <p:par>
                          <p:cTn id="196" fill="hold">
                            <p:stCondLst>
                              <p:cond delay="58500"/>
                            </p:stCondLst>
                            <p:childTnLst>
                              <p:par>
                                <p:cTn id="197" presetID="37" presetClass="entr" presetSubtype="0" fill="hold" nodeType="afterEffect">
                                  <p:stCondLst>
                                    <p:cond delay="0"/>
                                  </p:stCondLst>
                                  <p:childTnLst>
                                    <p:set>
                                      <p:cBhvr>
                                        <p:cTn id="198" dur="1" fill="hold">
                                          <p:stCondLst>
                                            <p:cond delay="0"/>
                                          </p:stCondLst>
                                        </p:cTn>
                                        <p:tgtEl>
                                          <p:spTgt spid="43"/>
                                        </p:tgtEl>
                                        <p:attrNameLst>
                                          <p:attrName>style.visibility</p:attrName>
                                        </p:attrNameLst>
                                      </p:cBhvr>
                                      <p:to>
                                        <p:strVal val="visible"/>
                                      </p:to>
                                    </p:set>
                                    <p:animEffect transition="in" filter="fade">
                                      <p:cBhvr>
                                        <p:cTn id="199" dur="1000"/>
                                        <p:tgtEl>
                                          <p:spTgt spid="43"/>
                                        </p:tgtEl>
                                      </p:cBhvr>
                                    </p:animEffect>
                                    <p:anim calcmode="lin" valueType="num">
                                      <p:cBhvr>
                                        <p:cTn id="200" dur="1000" fill="hold"/>
                                        <p:tgtEl>
                                          <p:spTgt spid="43"/>
                                        </p:tgtEl>
                                        <p:attrNameLst>
                                          <p:attrName>ppt_x</p:attrName>
                                        </p:attrNameLst>
                                      </p:cBhvr>
                                      <p:tavLst>
                                        <p:tav tm="0">
                                          <p:val>
                                            <p:strVal val="#ppt_x"/>
                                          </p:val>
                                        </p:tav>
                                        <p:tav tm="100000">
                                          <p:val>
                                            <p:strVal val="#ppt_x"/>
                                          </p:val>
                                        </p:tav>
                                      </p:tavLst>
                                    </p:anim>
                                    <p:anim calcmode="lin" valueType="num">
                                      <p:cBhvr>
                                        <p:cTn id="201" dur="900" decel="100000" fill="hold"/>
                                        <p:tgtEl>
                                          <p:spTgt spid="43"/>
                                        </p:tgtEl>
                                        <p:attrNameLst>
                                          <p:attrName>ppt_y</p:attrName>
                                        </p:attrNameLst>
                                      </p:cBhvr>
                                      <p:tavLst>
                                        <p:tav tm="0">
                                          <p:val>
                                            <p:strVal val="#ppt_y+1"/>
                                          </p:val>
                                        </p:tav>
                                        <p:tav tm="100000">
                                          <p:val>
                                            <p:strVal val="#ppt_y-.03"/>
                                          </p:val>
                                        </p:tav>
                                      </p:tavLst>
                                    </p:anim>
                                    <p:anim calcmode="lin" valueType="num">
                                      <p:cBhvr>
                                        <p:cTn id="202"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203" presetID="10" presetClass="entr" presetSubtype="0" fill="hold" nodeType="withEffect">
                                  <p:stCondLst>
                                    <p:cond delay="500"/>
                                  </p:stCondLst>
                                  <p:childTnLst>
                                    <p:set>
                                      <p:cBhvr>
                                        <p:cTn id="204" dur="1" fill="hold">
                                          <p:stCondLst>
                                            <p:cond delay="0"/>
                                          </p:stCondLst>
                                        </p:cTn>
                                        <p:tgtEl>
                                          <p:spTgt spid="46"/>
                                        </p:tgtEl>
                                        <p:attrNameLst>
                                          <p:attrName>style.visibility</p:attrName>
                                        </p:attrNameLst>
                                      </p:cBhvr>
                                      <p:to>
                                        <p:strVal val="visible"/>
                                      </p:to>
                                    </p:set>
                                    <p:animEffect transition="in" filter="fade">
                                      <p:cBhvr>
                                        <p:cTn id="205" dur="500"/>
                                        <p:tgtEl>
                                          <p:spTgt spid="46"/>
                                        </p:tgtEl>
                                      </p:cBhvr>
                                    </p:animEffect>
                                  </p:childTnLst>
                                </p:cTn>
                              </p:par>
                              <p:par>
                                <p:cTn id="206" presetID="10" presetClass="entr" presetSubtype="0" fill="hold" nodeType="withEffect">
                                  <p:stCondLst>
                                    <p:cond delay="1000"/>
                                  </p:stCondLst>
                                  <p:childTnLst>
                                    <p:set>
                                      <p:cBhvr>
                                        <p:cTn id="207" dur="1" fill="hold">
                                          <p:stCondLst>
                                            <p:cond delay="0"/>
                                          </p:stCondLst>
                                        </p:cTn>
                                        <p:tgtEl>
                                          <p:spTgt spid="47"/>
                                        </p:tgtEl>
                                        <p:attrNameLst>
                                          <p:attrName>style.visibility</p:attrName>
                                        </p:attrNameLst>
                                      </p:cBhvr>
                                      <p:to>
                                        <p:strVal val="visible"/>
                                      </p:to>
                                    </p:set>
                                    <p:animEffect transition="in" filter="fade">
                                      <p:cBhvr>
                                        <p:cTn id="208" dur="500"/>
                                        <p:tgtEl>
                                          <p:spTgt spid="47"/>
                                        </p:tgtEl>
                                      </p:cBhvr>
                                    </p:animEffect>
                                  </p:childTnLst>
                                </p:cTn>
                              </p:par>
                              <p:par>
                                <p:cTn id="209" presetID="10" presetClass="entr" presetSubtype="0" fill="hold" nodeType="withEffect">
                                  <p:stCondLst>
                                    <p:cond delay="1500"/>
                                  </p:stCondLst>
                                  <p:childTnLst>
                                    <p:set>
                                      <p:cBhvr>
                                        <p:cTn id="210" dur="1" fill="hold">
                                          <p:stCondLst>
                                            <p:cond delay="0"/>
                                          </p:stCondLst>
                                        </p:cTn>
                                        <p:tgtEl>
                                          <p:spTgt spid="48"/>
                                        </p:tgtEl>
                                        <p:attrNameLst>
                                          <p:attrName>style.visibility</p:attrName>
                                        </p:attrNameLst>
                                      </p:cBhvr>
                                      <p:to>
                                        <p:strVal val="visible"/>
                                      </p:to>
                                    </p:set>
                                    <p:animEffect transition="in" filter="fade">
                                      <p:cBhvr>
                                        <p:cTn id="211"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8" grpId="1" animBg="1"/>
      <p:bldP spid="11" grpId="0" animBg="1"/>
      <p:bldP spid="11" grpId="1" animBg="1"/>
      <p:bldP spid="12" grpId="0" animBg="1"/>
      <p:bldP spid="12" grpId="1" animBg="1"/>
      <p:bldP spid="13" grpId="0" animBg="1"/>
      <p:bldP spid="13" grpId="1" animBg="1"/>
      <p:bldP spid="14" grpId="0" animBg="1"/>
      <p:bldP spid="14" grpId="1" animBg="1"/>
      <p:bldP spid="16" grpId="0" animBg="1"/>
      <p:bldP spid="17" grpId="0" animBg="1"/>
      <p:bldP spid="17" grpId="1" animBg="1"/>
      <p:bldP spid="18" grpId="0" animBg="1"/>
      <p:bldP spid="19" grpId="0" animBg="1"/>
      <p:bldP spid="19" grpId="1" animBg="1"/>
      <p:bldP spid="22" grpId="0" animBg="1"/>
      <p:bldP spid="22" grpId="1" animBg="1"/>
      <p:bldP spid="23" grpId="0" animBg="1"/>
      <p:bldP spid="23" grpId="1" animBg="1"/>
      <p:bldP spid="24" grpId="0" animBg="1"/>
      <p:bldP spid="24" grpId="1" animBg="1"/>
      <p:bldP spid="27" grpId="0" animBg="1"/>
      <p:bldP spid="27" grpId="1" animBg="1"/>
      <p:bldP spid="28" grpId="0" animBg="1"/>
      <p:bldP spid="28" grpId="1" animBg="1"/>
      <p:bldP spid="30" grpId="0" animBg="1"/>
      <p:bldP spid="30" grpId="1" animBg="1"/>
      <p:bldP spid="31" grpId="0" animBg="1"/>
      <p:bldP spid="31" grpId="1" animBg="1"/>
      <p:bldP spid="32" grpId="0" animBg="1"/>
      <p:bldP spid="32" grpId="1" animBg="1"/>
      <p:bldP spid="35" grpId="0" animBg="1"/>
      <p:bldP spid="35" grpId="1" animBg="1"/>
      <p:bldP spid="36" grpId="0" animBg="1"/>
      <p:bldP spid="36" grpId="1" animBg="1"/>
      <p:bldP spid="37" grpId="0" animBg="1"/>
      <p:bldP spid="37" grpId="1" animBg="1"/>
      <p:bldP spid="38" grpId="0" animBg="1"/>
      <p:bldP spid="38" grpId="1" animBg="1"/>
      <p:bldP spid="40" grpId="0" animBg="1"/>
      <p:bldP spid="40" grpId="1" animBg="1"/>
      <p:bldP spid="41" grpId="0" animBg="1"/>
      <p:bldP spid="41" grpId="1" animBg="1"/>
      <p:bldP spid="42" grpId="0" animBg="1"/>
      <p:bldP spid="42"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4"/>
          <p:cNvSpPr>
            <a:spLocks noChangeArrowheads="1"/>
          </p:cNvSpPr>
          <p:nvPr/>
        </p:nvSpPr>
        <p:spPr bwMode="auto">
          <a:xfrm>
            <a:off x="6564766" y="713773"/>
            <a:ext cx="525712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defTabSz="914400" eaLnBrk="0" fontAlgn="base" hangingPunct="0">
              <a:lnSpc>
                <a:spcPct val="100000"/>
              </a:lnSpc>
              <a:spcBef>
                <a:spcPct val="0"/>
              </a:spcBef>
              <a:spcAft>
                <a:spcPct val="0"/>
              </a:spcAft>
              <a:buFontTx/>
              <a:buNone/>
            </a:pPr>
            <a:r>
              <a:rPr lang="vi-VN" sz="2400" dirty="0">
                <a:latin typeface="Times New Roman" panose="02020603050405020304" pitchFamily="18" charset="0"/>
                <a:cs typeface="Times New Roman" panose="02020603050405020304" pitchFamily="18" charset="0"/>
              </a:rPr>
              <a:t>Anh Nam là người dân tộc Ê-đê được bình chọn là Doanh nhân trẻ xuất sắc. Tuy gia đình khó khăn nhưng anh vẫn cố gắng học và đã thi đỗ vào trường đại học. Để có tiền đóng học phí và sinh hoạt, anh đã làm thêm nhiều việc: phát tờ rơi, gia sư, phục vụ bàn,... Ra trường, anh trở về quê hương làm thuê, tự tích luỹ tiền và bắt đầu kinh doanh cà phê. Doanh nghiệp của anh ngày càng phát triển, tạo công ăn việc làm cho nhiều người ở buôn làng.</a:t>
            </a:r>
            <a:endParaRPr lang="en-US" altLang="en-US" sz="2400" dirty="0">
              <a:solidFill>
                <a:srgbClr val="FF0000"/>
              </a:solidFill>
              <a:latin typeface="Times New Roman" panose="02020603050405020304" pitchFamily="18" charset="0"/>
              <a:cs typeface="Times New Roman" panose="02020603050405020304" pitchFamily="18" charset="0"/>
              <a:sym typeface="Arial" panose="020B0604020202020204" pitchFamily="34" charset="0"/>
            </a:endParaRPr>
          </a:p>
        </p:txBody>
      </p:sp>
      <p:pic>
        <p:nvPicPr>
          <p:cNvPr id="24582" name="Picture 6" descr="Crianças De Fronteira Dos Desenhos Animados, Clipart De Crianças, Desenho  Animado, Criança Imagem PNG e PSD Para Download Gratuito"/>
          <p:cNvPicPr>
            <a:picLocks noChangeAspect="1" noChangeArrowheads="1"/>
          </p:cNvPicPr>
          <p:nvPr/>
        </p:nvPicPr>
        <p:blipFill>
          <a:blip r:embed="rId2">
            <a:extLst>
              <a:ext uri="{28A0092B-C50C-407E-A947-70E740481C1C}">
                <a14:useLocalDpi xmlns:a14="http://schemas.microsoft.com/office/drawing/2010/main" val="0"/>
              </a:ext>
            </a:extLst>
          </a:blip>
          <a:srcRect t="22313" b="36549"/>
          <a:stretch>
            <a:fillRect/>
          </a:stretch>
        </p:blipFill>
        <p:spPr bwMode="auto">
          <a:xfrm>
            <a:off x="0" y="-25210"/>
            <a:ext cx="6488365" cy="673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Rectangle 6"/>
          <p:cNvSpPr>
            <a:spLocks noChangeArrowheads="1"/>
          </p:cNvSpPr>
          <p:nvPr/>
        </p:nvSpPr>
        <p:spPr bwMode="auto">
          <a:xfrm>
            <a:off x="403294" y="3449136"/>
            <a:ext cx="5681775" cy="2419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buNone/>
            </a:pPr>
            <a:r>
              <a:rPr lang="vi-VN" sz="2400" dirty="0">
                <a:solidFill>
                  <a:srgbClr val="0000FF"/>
                </a:solidFill>
                <a:latin typeface="Times New Roman" panose="02020603050405020304" pitchFamily="18" charset="0"/>
                <a:cs typeface="Times New Roman" panose="02020603050405020304" pitchFamily="18" charset="0"/>
              </a:rPr>
              <a:t>Bố Hưng mất sớm, mẹ vất vả lao động nuôi hai anh em ăn học. Hưng luôn ý thức phải tự làm tốt các việc cá nhân của mình đồng thời giúp đỡ mẹ mọi việc trong gia đình. Khi mẹ ốm phải nằm viện, Hưng lo toan hết việc nhà, chăm sóc mẹ và em chu đáo. Năm học nào Hưng cũng đạt danh hiệu Học sinh Giỏi.</a:t>
            </a:r>
            <a:endParaRPr lang="en-US" sz="2400" dirty="0">
              <a:solidFill>
                <a:srgbClr val="0000FF"/>
              </a:solidFill>
              <a:latin typeface="Times New Roman" panose="02020603050405020304" pitchFamily="18" charset="0"/>
              <a:cs typeface="Times New Roman" panose="02020603050405020304" pitchFamily="18" charset="0"/>
            </a:endParaRPr>
          </a:p>
        </p:txBody>
      </p:sp>
      <p:sp>
        <p:nvSpPr>
          <p:cNvPr id="2" name="Rectangle 1"/>
          <p:cNvSpPr/>
          <p:nvPr/>
        </p:nvSpPr>
        <p:spPr>
          <a:xfrm>
            <a:off x="2784365" y="131375"/>
            <a:ext cx="7112845" cy="483017"/>
          </a:xfrm>
          <a:prstGeom prst="rect">
            <a:avLst/>
          </a:prstGeom>
        </p:spPr>
        <p:txBody>
          <a:bodyPr wrap="none">
            <a:spAutoFit/>
          </a:bodyPr>
          <a:lstStyle/>
          <a:p>
            <a:pPr indent="203200" algn="just">
              <a:lnSpc>
                <a:spcPct val="115000"/>
              </a:lnSpc>
              <a:spcAft>
                <a:spcPts val="1300"/>
              </a:spcAft>
            </a:pPr>
            <a:r>
              <a:rPr lang="vi-VN" sz="2400"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Em hãy đọc các trường hợp dưới đây và trả lời câu hỏi</a:t>
            </a:r>
            <a:endParaRPr lang="en-US" sz="24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3211988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24581"/>
                                        </p:tgtEl>
                                        <p:attrNameLst>
                                          <p:attrName>style.visibility</p:attrName>
                                        </p:attrNameLst>
                                      </p:cBhvr>
                                      <p:to>
                                        <p:strVal val="visible"/>
                                      </p:to>
                                    </p:set>
                                    <p:anim calcmode="lin" valueType="num">
                                      <p:cBhvr additive="base">
                                        <p:cTn id="7" dur="500" fill="hold"/>
                                        <p:tgtEl>
                                          <p:spTgt spid="24581"/>
                                        </p:tgtEl>
                                        <p:attrNameLst>
                                          <p:attrName>ppt_x</p:attrName>
                                        </p:attrNameLst>
                                      </p:cBhvr>
                                      <p:tavLst>
                                        <p:tav tm="0">
                                          <p:val>
                                            <p:strVal val="#ppt_x"/>
                                          </p:val>
                                        </p:tav>
                                        <p:tav tm="100000">
                                          <p:val>
                                            <p:strVal val="#ppt_x"/>
                                          </p:val>
                                        </p:tav>
                                      </p:tavLst>
                                    </p:anim>
                                    <p:anim calcmode="lin" valueType="num">
                                      <p:cBhvr additive="base">
                                        <p:cTn id="8" dur="500" fill="hold"/>
                                        <p:tgtEl>
                                          <p:spTgt spid="2458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584"/>
                                        </p:tgtEl>
                                        <p:attrNameLst>
                                          <p:attrName>style.visibility</p:attrName>
                                        </p:attrNameLst>
                                      </p:cBhvr>
                                      <p:to>
                                        <p:strVal val="visible"/>
                                      </p:to>
                                    </p:set>
                                    <p:anim calcmode="lin" valueType="num">
                                      <p:cBhvr additive="base">
                                        <p:cTn id="13" dur="500" fill="hold"/>
                                        <p:tgtEl>
                                          <p:spTgt spid="24584"/>
                                        </p:tgtEl>
                                        <p:attrNameLst>
                                          <p:attrName>ppt_x</p:attrName>
                                        </p:attrNameLst>
                                      </p:cBhvr>
                                      <p:tavLst>
                                        <p:tav tm="0">
                                          <p:val>
                                            <p:strVal val="#ppt_x"/>
                                          </p:val>
                                        </p:tav>
                                        <p:tav tm="100000">
                                          <p:val>
                                            <p:strVal val="#ppt_x"/>
                                          </p:val>
                                        </p:tav>
                                      </p:tavLst>
                                    </p:anim>
                                    <p:anim calcmode="lin" valueType="num">
                                      <p:cBhvr additive="base">
                                        <p:cTn id="14" dur="500" fill="hold"/>
                                        <p:tgtEl>
                                          <p:spTgt spid="24584"/>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4582"/>
                                        </p:tgtEl>
                                        <p:attrNameLst>
                                          <p:attrName>style.visibility</p:attrName>
                                        </p:attrNameLst>
                                      </p:cBhvr>
                                      <p:to>
                                        <p:strVal val="visible"/>
                                      </p:to>
                                    </p:set>
                                    <p:anim calcmode="lin" valueType="num">
                                      <p:cBhvr additive="base">
                                        <p:cTn id="17" dur="500" fill="hold"/>
                                        <p:tgtEl>
                                          <p:spTgt spid="24582"/>
                                        </p:tgtEl>
                                        <p:attrNameLst>
                                          <p:attrName>ppt_x</p:attrName>
                                        </p:attrNameLst>
                                      </p:cBhvr>
                                      <p:tavLst>
                                        <p:tav tm="0">
                                          <p:val>
                                            <p:strVal val="#ppt_x"/>
                                          </p:val>
                                        </p:tav>
                                        <p:tav tm="100000">
                                          <p:val>
                                            <p:strVal val="#ppt_x"/>
                                          </p:val>
                                        </p:tav>
                                      </p:tavLst>
                                    </p:anim>
                                    <p:anim calcmode="lin" valueType="num">
                                      <p:cBhvr additive="base">
                                        <p:cTn id="18" dur="500" fill="hold"/>
                                        <p:tgtEl>
                                          <p:spTgt spid="245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p:bldP spid="2458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ÔN TOÁN 3: TRƯỜNG TIỂU HỌC ĐẰNG LÂM (1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0549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Box 3"/>
          <p:cNvSpPr txBox="1">
            <a:spLocks noChangeArrowheads="1"/>
          </p:cNvSpPr>
          <p:nvPr/>
        </p:nvSpPr>
        <p:spPr bwMode="auto">
          <a:xfrm>
            <a:off x="609600" y="527050"/>
            <a:ext cx="10999788" cy="5544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914400" eaLnBrk="0" fontAlgn="base" hangingPunct="0">
              <a:lnSpc>
                <a:spcPct val="100000"/>
              </a:lnSpc>
              <a:spcBef>
                <a:spcPct val="0"/>
              </a:spcBef>
              <a:spcAft>
                <a:spcPct val="0"/>
              </a:spcAft>
              <a:buFontTx/>
              <a:buNone/>
            </a:pPr>
            <a:r>
              <a:rPr lang="en-US" altLang="en-US" sz="3200" b="1" dirty="0">
                <a:solidFill>
                  <a:srgbClr val="FF0000"/>
                </a:solidFill>
                <a:latin typeface="Algerian" panose="04020705040A02060702" pitchFamily="82" charset="0"/>
                <a:cs typeface="Arial" panose="020B0604020202020204" pitchFamily="34" charset="0"/>
                <a:sym typeface="Arial" panose="020B0604020202020204" pitchFamily="34" charset="0"/>
              </a:rPr>
              <a:t>PHIẾU HỌC TẬP</a:t>
            </a:r>
          </a:p>
          <a:p>
            <a:pPr algn="ctr" defTabSz="914400" eaLnBrk="0" fontAlgn="base" hangingPunct="0">
              <a:lnSpc>
                <a:spcPct val="100000"/>
              </a:lnSpc>
              <a:spcBef>
                <a:spcPct val="0"/>
              </a:spcBef>
              <a:spcAft>
                <a:spcPct val="0"/>
              </a:spcAft>
              <a:buFontTx/>
              <a:buNone/>
            </a:pPr>
            <a:r>
              <a:rPr lang="en-US" altLang="en-US" dirty="0" err="1">
                <a:solidFill>
                  <a:srgbClr val="FF0000"/>
                </a:solidFill>
                <a:latin typeface="#9Slide05 IcielSanelma" pitchFamily="2" charset="0"/>
                <a:cs typeface="Arial" panose="020B0604020202020204" pitchFamily="34" charset="0"/>
                <a:sym typeface="Arial" panose="020B0604020202020204" pitchFamily="34" charset="0"/>
              </a:rPr>
              <a:t>Họ</a:t>
            </a:r>
            <a:r>
              <a:rPr lang="en-US" altLang="en-US" dirty="0">
                <a:solidFill>
                  <a:srgbClr val="FF0000"/>
                </a:solidFill>
                <a:latin typeface="#9Slide05 IcielSanelma" pitchFamily="2" charset="0"/>
                <a:cs typeface="Arial" panose="020B0604020202020204" pitchFamily="34" charset="0"/>
                <a:sym typeface="Arial" panose="020B0604020202020204" pitchFamily="34" charset="0"/>
              </a:rPr>
              <a:t> </a:t>
            </a:r>
            <a:r>
              <a:rPr lang="en-US" altLang="en-US" dirty="0" err="1">
                <a:solidFill>
                  <a:srgbClr val="FF0000"/>
                </a:solidFill>
                <a:latin typeface="#9Slide05 IcielSanelma" pitchFamily="2" charset="0"/>
                <a:cs typeface="Arial" panose="020B0604020202020204" pitchFamily="34" charset="0"/>
                <a:sym typeface="Arial" panose="020B0604020202020204" pitchFamily="34" charset="0"/>
              </a:rPr>
              <a:t>và</a:t>
            </a:r>
            <a:r>
              <a:rPr lang="en-US" altLang="en-US" dirty="0">
                <a:solidFill>
                  <a:srgbClr val="FF0000"/>
                </a:solidFill>
                <a:latin typeface="#9Slide05 IcielSanelma" pitchFamily="2" charset="0"/>
                <a:cs typeface="Arial" panose="020B0604020202020204" pitchFamily="34" charset="0"/>
                <a:sym typeface="Arial" panose="020B0604020202020204" pitchFamily="34" charset="0"/>
              </a:rPr>
              <a:t> </a:t>
            </a:r>
            <a:r>
              <a:rPr lang="en-US" altLang="en-US" dirty="0" err="1">
                <a:solidFill>
                  <a:srgbClr val="FF0000"/>
                </a:solidFill>
                <a:latin typeface="#9Slide05 IcielSanelma" pitchFamily="2" charset="0"/>
                <a:cs typeface="Arial" panose="020B0604020202020204" pitchFamily="34" charset="0"/>
                <a:sym typeface="Arial" panose="020B0604020202020204" pitchFamily="34" charset="0"/>
              </a:rPr>
              <a:t>tên</a:t>
            </a:r>
            <a:r>
              <a:rPr lang="en-US" altLang="en-US" dirty="0">
                <a:solidFill>
                  <a:srgbClr val="FF0000"/>
                </a:solidFill>
                <a:latin typeface="#9Slide05 IcielSanelma" pitchFamily="2" charset="0"/>
                <a:cs typeface="Arial" panose="020B0604020202020204" pitchFamily="34" charset="0"/>
                <a:sym typeface="Arial" panose="020B0604020202020204" pitchFamily="34" charset="0"/>
              </a:rPr>
              <a:t>: …………………………..</a:t>
            </a:r>
            <a:r>
              <a:rPr lang="en-US" altLang="en-US" dirty="0" err="1">
                <a:solidFill>
                  <a:srgbClr val="FF0000"/>
                </a:solidFill>
                <a:latin typeface="#9Slide05 IcielSanelma" pitchFamily="2" charset="0"/>
                <a:cs typeface="Arial" panose="020B0604020202020204" pitchFamily="34" charset="0"/>
                <a:sym typeface="Arial" panose="020B0604020202020204" pitchFamily="34" charset="0"/>
              </a:rPr>
              <a:t>Lớp</a:t>
            </a:r>
            <a:r>
              <a:rPr lang="en-US" altLang="en-US" dirty="0">
                <a:solidFill>
                  <a:srgbClr val="FF0000"/>
                </a:solidFill>
                <a:latin typeface="#9Slide05 IcielSanelma" pitchFamily="2" charset="0"/>
                <a:cs typeface="Arial" panose="020B0604020202020204" pitchFamily="34" charset="0"/>
                <a:sym typeface="Arial" panose="020B0604020202020204" pitchFamily="34" charset="0"/>
              </a:rPr>
              <a:t>:……………………………</a:t>
            </a:r>
          </a:p>
          <a:p>
            <a:pPr defTabSz="914400" eaLnBrk="0" fontAlgn="base" hangingPunct="0">
              <a:lnSpc>
                <a:spcPct val="100000"/>
              </a:lnSpc>
              <a:spcBef>
                <a:spcPct val="0"/>
              </a:spcBef>
              <a:spcAft>
                <a:spcPct val="0"/>
              </a:spcAft>
              <a:buFontTx/>
              <a:buNone/>
            </a:pPr>
            <a:r>
              <a:rPr lang="vi-VN" dirty="0">
                <a:solidFill>
                  <a:srgbClr val="1D02DA"/>
                </a:solidFill>
                <a:latin typeface="#9Slide05 IcielSanelma" pitchFamily="2" charset="0"/>
                <a:ea typeface="Arial" panose="020B0604020202020204" pitchFamily="34" charset="0"/>
              </a:rPr>
              <a:t>a)Hưng đã thề hiện tính</a:t>
            </a:r>
            <a:r>
              <a:rPr lang="en-US" dirty="0">
                <a:solidFill>
                  <a:srgbClr val="1D02DA"/>
                </a:solidFill>
                <a:latin typeface="#9Slide05 IcielSanelma" pitchFamily="2" charset="0"/>
                <a:ea typeface="Arial" panose="020B0604020202020204" pitchFamily="34" charset="0"/>
              </a:rPr>
              <a:t> </a:t>
            </a:r>
            <a:r>
              <a:rPr lang="vi-VN" dirty="0">
                <a:solidFill>
                  <a:srgbClr val="1D02DA"/>
                </a:solidFill>
                <a:latin typeface="#9Slide05 IcielSanelma" pitchFamily="2" charset="0"/>
                <a:ea typeface="Arial" panose="020B0604020202020204" pitchFamily="34" charset="0"/>
              </a:rPr>
              <a:t>tự lập như thế nào?</a:t>
            </a:r>
            <a:endParaRPr lang="en-US" dirty="0">
              <a:latin typeface="#9Slide05 IcielSanelma" pitchFamily="2" charset="0"/>
              <a:ea typeface="Arial" panose="020B0604020202020204" pitchFamily="34" charset="0"/>
            </a:endParaRPr>
          </a:p>
          <a:p>
            <a:pPr defTabSz="914400" eaLnBrk="0" fontAlgn="base" hangingPunct="0">
              <a:lnSpc>
                <a:spcPct val="100000"/>
              </a:lnSpc>
              <a:spcBef>
                <a:spcPct val="0"/>
              </a:spcBef>
              <a:spcAft>
                <a:spcPct val="0"/>
              </a:spcAft>
              <a:buFontTx/>
              <a:buNone/>
            </a:pPr>
            <a:r>
              <a:rPr lang="en-US" altLang="en-US" dirty="0">
                <a:solidFill>
                  <a:srgbClr val="000000"/>
                </a:solidFill>
                <a:latin typeface="#9Slide05 IcielSanelma" pitchFamily="2" charset="0"/>
                <a:cs typeface="Arial" panose="020B0604020202020204" pitchFamily="34" charset="0"/>
                <a:sym typeface="Arial" panose="020B0604020202020204" pitchFamily="34" charset="0"/>
              </a:rPr>
              <a:t>………………………………………………………………………………………………………………………………………………………………………………………...................................................................................</a:t>
            </a:r>
          </a:p>
          <a:p>
            <a:pPr marL="165100" lvl="0" indent="-165100">
              <a:lnSpc>
                <a:spcPct val="115000"/>
              </a:lnSpc>
              <a:spcBef>
                <a:spcPts val="0"/>
              </a:spcBef>
              <a:spcAft>
                <a:spcPts val="200"/>
              </a:spcAft>
              <a:buNone/>
            </a:pPr>
            <a:r>
              <a:rPr lang="vi-VN" dirty="0">
                <a:solidFill>
                  <a:srgbClr val="1D02DA"/>
                </a:solidFill>
                <a:latin typeface="#9Slide05 IcielSanelma" pitchFamily="2" charset="0"/>
                <a:ea typeface="Arial" panose="020B0604020202020204" pitchFamily="34" charset="0"/>
              </a:rPr>
              <a:t>b)Tính tự lập đã đem lại điều gì cho Hưng?</a:t>
            </a:r>
            <a:endParaRPr lang="en-US" dirty="0">
              <a:solidFill>
                <a:prstClr val="black"/>
              </a:solidFill>
              <a:latin typeface="#9Slide05 IcielSanelma" pitchFamily="2" charset="0"/>
              <a:ea typeface="Arial" panose="020B0604020202020204" pitchFamily="34" charset="0"/>
            </a:endParaRPr>
          </a:p>
          <a:p>
            <a:pPr algn="just">
              <a:lnSpc>
                <a:spcPct val="115000"/>
              </a:lnSpc>
              <a:spcBef>
                <a:spcPts val="0"/>
              </a:spcBef>
              <a:buNone/>
            </a:pPr>
            <a:r>
              <a:rPr lang="en-US" altLang="en-US" dirty="0">
                <a:solidFill>
                  <a:srgbClr val="000000"/>
                </a:solidFill>
                <a:latin typeface="#9Slide05 IcielSanelma" pitchFamily="2" charset="0"/>
                <a:cs typeface="Arial" panose="020B0604020202020204" pitchFamily="34" charset="0"/>
                <a:sym typeface="Arial" panose="020B0604020202020204" pitchFamily="34" charset="0"/>
              </a:rPr>
              <a:t>…………………………………………………………………………………………….........................................</a:t>
            </a:r>
          </a:p>
          <a:p>
            <a:pPr algn="just">
              <a:lnSpc>
                <a:spcPct val="115000"/>
              </a:lnSpc>
              <a:spcBef>
                <a:spcPts val="0"/>
              </a:spcBef>
              <a:buNone/>
            </a:pPr>
            <a:r>
              <a:rPr lang="en-US" dirty="0">
                <a:solidFill>
                  <a:srgbClr val="000000"/>
                </a:solidFill>
                <a:latin typeface="#9Slide05 IcielSanelma" pitchFamily="2" charset="0"/>
                <a:ea typeface="Arial" panose="020B0604020202020204" pitchFamily="34" charset="0"/>
                <a:cs typeface="Arial" panose="020B0604020202020204" pitchFamily="34" charset="0"/>
                <a:sym typeface="Arial" panose="020B0604020202020204" pitchFamily="34" charset="0"/>
              </a:rPr>
              <a:t>C)</a:t>
            </a:r>
            <a:r>
              <a:rPr lang="vi-VN" dirty="0">
                <a:solidFill>
                  <a:srgbClr val="1D02DA"/>
                </a:solidFill>
                <a:latin typeface="#9Slide05 IcielSanelma" pitchFamily="2" charset="0"/>
                <a:ea typeface="Arial" panose="020B0604020202020204" pitchFamily="34" charset="0"/>
              </a:rPr>
              <a:t>Tính tự lập của anh Nam đã mang lại điều gì cho anh và cho xã hội?</a:t>
            </a:r>
            <a:endParaRPr lang="en-US" dirty="0">
              <a:latin typeface="#9Slide05 IcielSanelma" pitchFamily="2" charset="0"/>
              <a:ea typeface="Arial" panose="020B0604020202020204" pitchFamily="34" charset="0"/>
            </a:endParaRPr>
          </a:p>
          <a:p>
            <a:pPr defTabSz="914400" eaLnBrk="0" fontAlgn="base" hangingPunct="0">
              <a:lnSpc>
                <a:spcPct val="100000"/>
              </a:lnSpc>
              <a:spcBef>
                <a:spcPct val="0"/>
              </a:spcBef>
              <a:spcAft>
                <a:spcPct val="0"/>
              </a:spcAft>
              <a:buFontTx/>
              <a:buNone/>
            </a:pPr>
            <a:r>
              <a:rPr lang="en-US" altLang="en-US" dirty="0">
                <a:solidFill>
                  <a:srgbClr val="000000"/>
                </a:solidFill>
                <a:latin typeface="#9Slide05 IcielSanelma" pitchFamily="2" charset="0"/>
                <a:cs typeface="Arial" panose="020B0604020202020204" pitchFamily="34" charset="0"/>
                <a:sym typeface="Arial" panose="020B0604020202020204" pitchFamily="34" charset="0"/>
              </a:rPr>
              <a:t>…………………………………………………………………………………………..........................................</a:t>
            </a:r>
          </a:p>
          <a:p>
            <a:pPr defTabSz="914400" eaLnBrk="0" fontAlgn="base" hangingPunct="0">
              <a:lnSpc>
                <a:spcPct val="100000"/>
              </a:lnSpc>
              <a:spcBef>
                <a:spcPct val="0"/>
              </a:spcBef>
              <a:spcAft>
                <a:spcPct val="0"/>
              </a:spcAft>
              <a:buFontTx/>
              <a:buNone/>
            </a:pPr>
            <a:r>
              <a:rPr lang="en-US" altLang="en-US" dirty="0">
                <a:solidFill>
                  <a:srgbClr val="000000"/>
                </a:solidFill>
                <a:latin typeface="#9Slide05 IcielSanelma" pitchFamily="2" charset="0"/>
                <a:cs typeface="Arial" panose="020B0604020202020204" pitchFamily="34" charset="0"/>
                <a:sym typeface="Arial" panose="020B0604020202020204" pitchFamily="34" charset="0"/>
              </a:rPr>
              <a:t>……………………………………………………………………………………………………………………………………………………………………………………….....................................................................................</a:t>
            </a:r>
          </a:p>
          <a:p>
            <a:pPr defTabSz="914400" eaLnBrk="0" fontAlgn="base" hangingPunct="0">
              <a:lnSpc>
                <a:spcPct val="100000"/>
              </a:lnSpc>
              <a:spcBef>
                <a:spcPct val="0"/>
              </a:spcBef>
              <a:spcAft>
                <a:spcPct val="0"/>
              </a:spcAft>
              <a:buFontTx/>
              <a:buNone/>
            </a:pPr>
            <a:endParaRPr lang="en-US" altLang="en-US" dirty="0">
              <a:solidFill>
                <a:srgbClr val="000000"/>
              </a:solidFill>
              <a:latin typeface="#9Slide05 IcielSanelma" pitchFamily="2" charset="0"/>
              <a:cs typeface="Arial" panose="020B0604020202020204" pitchFamily="34" charset="0"/>
              <a:sym typeface="Arial" panose="020B0604020202020204" pitchFamily="34" charset="0"/>
            </a:endParaRPr>
          </a:p>
        </p:txBody>
      </p:sp>
      <p:pic>
        <p:nvPicPr>
          <p:cNvPr id="4" name="Picture 3" descr="https://gatorball.files.wordpress.com/2011/03/hybrid-1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94" y="0"/>
            <a:ext cx="2431126" cy="143691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60177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3795"/>
                                        </p:tgtEl>
                                        <p:attrNameLst>
                                          <p:attrName>style.visibility</p:attrName>
                                        </p:attrNameLst>
                                      </p:cBhvr>
                                      <p:to>
                                        <p:strVal val="visible"/>
                                      </p:to>
                                    </p:set>
                                    <p:animEffect transition="in" filter="fade">
                                      <p:cBhvr>
                                        <p:cTn id="7" dur="1000"/>
                                        <p:tgtEl>
                                          <p:spTgt spid="33795"/>
                                        </p:tgtEl>
                                      </p:cBhvr>
                                    </p:animEffect>
                                    <p:anim calcmode="lin" valueType="num">
                                      <p:cBhvr>
                                        <p:cTn id="8" dur="1000" fill="hold"/>
                                        <p:tgtEl>
                                          <p:spTgt spid="33795"/>
                                        </p:tgtEl>
                                        <p:attrNameLst>
                                          <p:attrName>ppt_x</p:attrName>
                                        </p:attrNameLst>
                                      </p:cBhvr>
                                      <p:tavLst>
                                        <p:tav tm="0">
                                          <p:val>
                                            <p:strVal val="#ppt_x"/>
                                          </p:val>
                                        </p:tav>
                                        <p:tav tm="100000">
                                          <p:val>
                                            <p:strVal val="#ppt_x"/>
                                          </p:val>
                                        </p:tav>
                                      </p:tavLst>
                                    </p:anim>
                                    <p:anim calcmode="lin" valueType="num">
                                      <p:cBhvr>
                                        <p:cTn id="9" dur="1000" fill="hold"/>
                                        <p:tgtEl>
                                          <p:spTgt spid="337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hỗ dành sẵn cho Nội dung 4">
            <a:extLst>
              <a:ext uri="{FF2B5EF4-FFF2-40B4-BE49-F238E27FC236}">
                <a16:creationId xmlns:a16="http://schemas.microsoft.com/office/drawing/2014/main" id="{B4FD49C6-7A1E-4C0A-8F8F-BAD97287830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1333" b="23542"/>
          <a:stretch/>
        </p:blipFill>
        <p:spPr>
          <a:xfrm>
            <a:off x="-7949" y="-77436"/>
            <a:ext cx="6952593" cy="2724140"/>
          </a:xfrm>
          <a:prstGeom prst="rect">
            <a:avLst/>
          </a:prstGeom>
        </p:spPr>
      </p:pic>
      <p:sp>
        <p:nvSpPr>
          <p:cNvPr id="6" name="Hộp Văn bản 5">
            <a:extLst>
              <a:ext uri="{FF2B5EF4-FFF2-40B4-BE49-F238E27FC236}">
                <a16:creationId xmlns:a16="http://schemas.microsoft.com/office/drawing/2014/main" id="{845F0C26-839B-4DA1-B857-8C7698C63B77}"/>
              </a:ext>
            </a:extLst>
          </p:cNvPr>
          <p:cNvSpPr txBox="1"/>
          <p:nvPr/>
        </p:nvSpPr>
        <p:spPr>
          <a:xfrm>
            <a:off x="492422" y="1172029"/>
            <a:ext cx="6869998" cy="954107"/>
          </a:xfrm>
          <a:prstGeom prst="rect">
            <a:avLst/>
          </a:prstGeom>
          <a:noFill/>
        </p:spPr>
        <p:txBody>
          <a:bodyPr wrap="square" rtlCol="0">
            <a:spAutoFit/>
          </a:bodyPr>
          <a:lstStyle/>
          <a:p>
            <a:pPr defTabSz="914400">
              <a:defRPr/>
            </a:pPr>
            <a:r>
              <a:rPr lang="en-BZ" sz="2800" dirty="0">
                <a:solidFill>
                  <a:srgbClr val="FFFF00"/>
                </a:solidFill>
                <a:latin typeface="Times New Roman" panose="02020603050405020304" pitchFamily="18" charset="0"/>
                <a:cs typeface="Times New Roman" panose="02020603050405020304" pitchFamily="18" charset="0"/>
              </a:rPr>
              <a:t>TRÒ CHƠI: KHÁCH MỜI CỦA VTV</a:t>
            </a:r>
          </a:p>
          <a:p>
            <a:pPr defTabSz="914400">
              <a:defRPr/>
            </a:pPr>
            <a:r>
              <a:rPr lang="en-BZ" sz="2800" dirty="0">
                <a:solidFill>
                  <a:prstClr val="black"/>
                </a:solidFill>
                <a:latin typeface="Times New Roman" panose="02020603050405020304" pitchFamily="18" charset="0"/>
                <a:cs typeface="Times New Roman" panose="02020603050405020304" pitchFamily="18" charset="0"/>
              </a:rPr>
              <a:t>        (KĨ THUẬT HẸN HÒ)</a:t>
            </a:r>
          </a:p>
        </p:txBody>
      </p:sp>
      <p:graphicFrame>
        <p:nvGraphicFramePr>
          <p:cNvPr id="4" name="Chỗ dành sẵn cho Nội dung 4">
            <a:extLst>
              <a:ext uri="{FF2B5EF4-FFF2-40B4-BE49-F238E27FC236}">
                <a16:creationId xmlns:a16="http://schemas.microsoft.com/office/drawing/2014/main" id="{0181871B-C79A-4760-B913-F3C381DFC8D9}"/>
              </a:ext>
            </a:extLst>
          </p:cNvPr>
          <p:cNvGraphicFramePr>
            <a:graphicFrameLocks/>
          </p:cNvGraphicFramePr>
          <p:nvPr>
            <p:extLst>
              <p:ext uri="{D42A27DB-BD31-4B8C-83A1-F6EECF244321}">
                <p14:modId xmlns:p14="http://schemas.microsoft.com/office/powerpoint/2010/main" val="2287815836"/>
              </p:ext>
            </p:extLst>
          </p:nvPr>
        </p:nvGraphicFramePr>
        <p:xfrm>
          <a:off x="271106" y="2989134"/>
          <a:ext cx="4929544" cy="38957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2">
            <a:extLst>
              <a:ext uri="{FF2B5EF4-FFF2-40B4-BE49-F238E27FC236}">
                <a16:creationId xmlns:a16="http://schemas.microsoft.com/office/drawing/2014/main" id="{816BD07C-EC57-4538-9418-F2EB8D89F518}"/>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6610372" y="0"/>
            <a:ext cx="3584324" cy="2934800"/>
          </a:xfrm>
          <a:prstGeom prst="rect">
            <a:avLst/>
          </a:prstGeom>
          <a:noFill/>
          <a:effectLst/>
          <a:extLst>
            <a:ext uri="{909E8E84-426E-40DD-AFC4-6F175D3DCCD1}">
              <a14:hiddenFill xmlns:a14="http://schemas.microsoft.com/office/drawing/2010/main">
                <a:solidFill>
                  <a:srgbClr val="FFFFFF"/>
                </a:solidFill>
              </a14:hiddenFill>
            </a:ext>
          </a:extLst>
        </p:spPr>
      </p:pic>
      <p:sp>
        <p:nvSpPr>
          <p:cNvPr id="9" name="Tiêu đề 1">
            <a:extLst>
              <a:ext uri="{FF2B5EF4-FFF2-40B4-BE49-F238E27FC236}">
                <a16:creationId xmlns:a16="http://schemas.microsoft.com/office/drawing/2014/main" id="{014303F1-2E48-4E26-921C-7E0D6F73F442}"/>
              </a:ext>
            </a:extLst>
          </p:cNvPr>
          <p:cNvSpPr>
            <a:spLocks noGrp="1"/>
          </p:cNvSpPr>
          <p:nvPr>
            <p:ph type="title"/>
          </p:nvPr>
        </p:nvSpPr>
        <p:spPr>
          <a:xfrm>
            <a:off x="5970766" y="3042506"/>
            <a:ext cx="4143421" cy="821306"/>
          </a:xfrm>
        </p:spPr>
        <p:txBody>
          <a:bodyPr>
            <a:normAutofit/>
          </a:bodyPr>
          <a:lstStyle/>
          <a:p>
            <a:r>
              <a:rPr lang="en-BZ" sz="2800" i="1" u="sng" dirty="0">
                <a:latin typeface="Times New Roman" panose="02020603050405020304" pitchFamily="18" charset="0"/>
                <a:cs typeface="Times New Roman" panose="02020603050405020304" pitchFamily="18" charset="0"/>
              </a:rPr>
              <a:t>NỘI DUNG HẸN HÒ: </a:t>
            </a:r>
          </a:p>
        </p:txBody>
      </p:sp>
      <p:pic>
        <p:nvPicPr>
          <p:cNvPr id="10" name="Kiểu 3D 4" descr="hearts">
            <a:extLst>
              <a:ext uri="{FF2B5EF4-FFF2-40B4-BE49-F238E27FC236}">
                <a16:creationId xmlns:a16="http://schemas.microsoft.com/office/drawing/2014/main" id="{508A48E9-78FF-4E72-9DE0-B504B3A795BE}"/>
              </a:ext>
            </a:extLst>
          </p:cNvPr>
          <p:cNvPicPr>
            <a:picLocks noGrp="1" noRot="1" noChangeAspect="1" noMove="1" noResize="1" noEditPoints="1" noAdjustHandles="1" noChangeArrowheads="1" noChangeShapeType="1" noCrop="1"/>
          </p:cNvPicPr>
          <p:nvPr/>
        </p:nvPicPr>
        <p:blipFill>
          <a:blip r:embed="rId9"/>
          <a:stretch>
            <a:fillRect/>
          </a:stretch>
        </p:blipFill>
        <p:spPr>
          <a:xfrm rot="21439378">
            <a:off x="8815341" y="426637"/>
            <a:ext cx="2825957" cy="2689584"/>
          </a:xfrm>
          <a:prstGeom prst="rect">
            <a:avLst/>
          </a:prstGeom>
        </p:spPr>
      </p:pic>
      <p:pic>
        <p:nvPicPr>
          <p:cNvPr id="11" name="Hình ảnh 7" descr="Ảnh có chứa bàn, trong nhà&#10;&#10;Mô tả được tạo tự động">
            <a:extLst>
              <a:ext uri="{FF2B5EF4-FFF2-40B4-BE49-F238E27FC236}">
                <a16:creationId xmlns:a16="http://schemas.microsoft.com/office/drawing/2014/main" id="{00B29AF5-5C68-47EB-BCBF-A31DF4AB609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087632" y="178297"/>
            <a:ext cx="1507870" cy="1987465"/>
          </a:xfrm>
          <a:prstGeom prst="rect">
            <a:avLst/>
          </a:prstGeom>
        </p:spPr>
      </p:pic>
      <p:sp>
        <p:nvSpPr>
          <p:cNvPr id="13" name="Hình chữ nhật 2">
            <a:extLst>
              <a:ext uri="{FF2B5EF4-FFF2-40B4-BE49-F238E27FC236}">
                <a16:creationId xmlns:a16="http://schemas.microsoft.com/office/drawing/2014/main" id="{3BB5692D-DCCE-4118-AF3D-3CA9928BC137}"/>
              </a:ext>
            </a:extLst>
          </p:cNvPr>
          <p:cNvSpPr/>
          <p:nvPr/>
        </p:nvSpPr>
        <p:spPr>
          <a:xfrm>
            <a:off x="5175091" y="4170991"/>
            <a:ext cx="7123611" cy="1815882"/>
          </a:xfrm>
          <a:prstGeom prst="rect">
            <a:avLst/>
          </a:prstGeom>
        </p:spPr>
        <p:txBody>
          <a:bodyPr wrap="square">
            <a:spAutoFit/>
          </a:bodyPr>
          <a:lstStyle/>
          <a:p>
            <a:pPr defTabSz="914400">
              <a:defRPr/>
            </a:pPr>
            <a:r>
              <a:rPr lang="en-BZ" sz="2800" u="sng" dirty="0">
                <a:solidFill>
                  <a:srgbClr val="FF0000"/>
                </a:solidFill>
                <a:latin typeface="Times New Roman" panose="02020603050405020304" pitchFamily="18" charset="0"/>
                <a:cs typeface="Times New Roman" panose="02020603050405020304" pitchFamily="18" charset="0"/>
              </a:rPr>
              <a:t>1. </a:t>
            </a:r>
            <a:r>
              <a:rPr lang="en-BZ" sz="2800" u="sng" dirty="0" err="1">
                <a:solidFill>
                  <a:srgbClr val="FF0000"/>
                </a:solidFill>
                <a:latin typeface="Times New Roman" panose="02020603050405020304" pitchFamily="18" charset="0"/>
                <a:cs typeface="Times New Roman" panose="02020603050405020304" pitchFamily="18" charset="0"/>
              </a:rPr>
              <a:t>Nhóm</a:t>
            </a:r>
            <a:r>
              <a:rPr lang="en-BZ" sz="2800" u="sng" dirty="0">
                <a:solidFill>
                  <a:srgbClr val="FF0000"/>
                </a:solidFill>
                <a:latin typeface="Times New Roman" panose="02020603050405020304" pitchFamily="18" charset="0"/>
                <a:cs typeface="Times New Roman" panose="02020603050405020304" pitchFamily="18" charset="0"/>
              </a:rPr>
              <a:t> 1</a:t>
            </a:r>
            <a:r>
              <a:rPr lang="en-BZ" sz="2800" dirty="0">
                <a:solidFill>
                  <a:prstClr val="black"/>
                </a:solidFill>
                <a:latin typeface="Times New Roman" panose="02020603050405020304" pitchFamily="18" charset="0"/>
                <a:cs typeface="Times New Roman" panose="02020603050405020304" pitchFamily="18" charset="0"/>
              </a:rPr>
              <a:t>: </a:t>
            </a:r>
            <a:r>
              <a:rPr lang="en-US" sz="2800" dirty="0">
                <a:solidFill>
                  <a:prstClr val="black"/>
                </a:solidFill>
                <a:latin typeface="Times New Roman" panose="02020603050405020304" pitchFamily="18" charset="0"/>
                <a:cs typeface="Times New Roman" panose="02020603050405020304" pitchFamily="18" charset="0"/>
              </a:rPr>
              <a:t>Ý </a:t>
            </a:r>
            <a:r>
              <a:rPr lang="en-US" sz="2800" dirty="0" err="1">
                <a:solidFill>
                  <a:prstClr val="black"/>
                </a:solidFill>
                <a:latin typeface="Times New Roman" panose="02020603050405020304" pitchFamily="18" charset="0"/>
                <a:cs typeface="Times New Roman" panose="02020603050405020304" pitchFamily="18" charset="0"/>
              </a:rPr>
              <a:t>nghĩa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của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tự</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lập</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đối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với</a:t>
            </a:r>
            <a:r>
              <a:rPr lang="en-US" sz="2800" dirty="0">
                <a:solidFill>
                  <a:prstClr val="black"/>
                </a:solidFill>
                <a:latin typeface="Times New Roman" panose="02020603050405020304" pitchFamily="18" charset="0"/>
                <a:cs typeface="Times New Roman" panose="02020603050405020304" pitchFamily="18" charset="0"/>
              </a:rPr>
              <a:t> </a:t>
            </a:r>
            <a:r>
              <a:rPr lang="en-US" sz="2800" err="1">
                <a:solidFill>
                  <a:prstClr val="black"/>
                </a:solidFill>
                <a:latin typeface="Times New Roman" panose="02020603050405020304" pitchFamily="18" charset="0"/>
                <a:cs typeface="Times New Roman" panose="02020603050405020304" pitchFamily="18" charset="0"/>
              </a:rPr>
              <a:t>cá</a:t>
            </a:r>
            <a:r>
              <a:rPr lang="en-US" sz="2800">
                <a:solidFill>
                  <a:prstClr val="black"/>
                </a:solidFill>
                <a:latin typeface="Times New Roman" panose="02020603050405020304" pitchFamily="18" charset="0"/>
                <a:cs typeface="Times New Roman" panose="02020603050405020304" pitchFamily="18" charset="0"/>
              </a:rPr>
              <a:t> </a:t>
            </a:r>
            <a:r>
              <a:rPr lang="en-US" sz="2800" smtClean="0">
                <a:solidFill>
                  <a:prstClr val="black"/>
                </a:solidFill>
                <a:latin typeface="Times New Roman" panose="02020603050405020304" pitchFamily="18" charset="0"/>
                <a:cs typeface="Times New Roman" panose="02020603050405020304" pitchFamily="18" charset="0"/>
              </a:rPr>
              <a:t>nhân</a:t>
            </a:r>
            <a:r>
              <a:rPr lang="en-BZ" sz="2800" dirty="0">
                <a:solidFill>
                  <a:prstClr val="black"/>
                </a:solidFill>
                <a:latin typeface="Times New Roman" panose="02020603050405020304" pitchFamily="18" charset="0"/>
                <a:cs typeface="Times New Roman" panose="02020603050405020304" pitchFamily="18" charset="0"/>
              </a:rPr>
              <a:t>?</a:t>
            </a:r>
          </a:p>
          <a:p>
            <a:pPr defTabSz="914400">
              <a:defRPr/>
            </a:pPr>
            <a:r>
              <a:rPr lang="en-BZ" sz="2800" u="sng" dirty="0">
                <a:solidFill>
                  <a:srgbClr val="FF0000"/>
                </a:solidFill>
                <a:latin typeface="Times New Roman" panose="02020603050405020304" pitchFamily="18" charset="0"/>
                <a:cs typeface="Times New Roman" panose="02020603050405020304" pitchFamily="18" charset="0"/>
              </a:rPr>
              <a:t>2. </a:t>
            </a:r>
            <a:r>
              <a:rPr lang="en-BZ" sz="2800" u="sng" dirty="0" err="1">
                <a:solidFill>
                  <a:srgbClr val="FF0000"/>
                </a:solidFill>
                <a:latin typeface="Times New Roman" panose="02020603050405020304" pitchFamily="18" charset="0"/>
                <a:cs typeface="Times New Roman" panose="02020603050405020304" pitchFamily="18" charset="0"/>
              </a:rPr>
              <a:t>Nhóm</a:t>
            </a:r>
            <a:r>
              <a:rPr lang="en-BZ" sz="2800" u="sng" dirty="0">
                <a:solidFill>
                  <a:srgbClr val="FF0000"/>
                </a:solidFill>
                <a:latin typeface="Times New Roman" panose="02020603050405020304" pitchFamily="18" charset="0"/>
                <a:cs typeface="Times New Roman" panose="02020603050405020304" pitchFamily="18" charset="0"/>
              </a:rPr>
              <a:t> 2</a:t>
            </a:r>
            <a:r>
              <a:rPr lang="en-BZ" sz="2800" dirty="0">
                <a:solidFill>
                  <a:prstClr val="black"/>
                </a:solidFill>
                <a:latin typeface="Times New Roman" panose="02020603050405020304" pitchFamily="18" charset="0"/>
                <a:cs typeface="Times New Roman" panose="02020603050405020304" pitchFamily="18" charset="0"/>
              </a:rPr>
              <a:t>: Ý </a:t>
            </a:r>
            <a:r>
              <a:rPr lang="en-BZ" sz="2800" dirty="0" err="1">
                <a:solidFill>
                  <a:prstClr val="black"/>
                </a:solidFill>
                <a:latin typeface="Times New Roman" panose="02020603050405020304" pitchFamily="18" charset="0"/>
                <a:cs typeface="Times New Roman" panose="02020603050405020304" pitchFamily="18" charset="0"/>
              </a:rPr>
              <a:t>nghĩa</a:t>
            </a:r>
            <a:r>
              <a:rPr lang="en-BZ" sz="2800" dirty="0">
                <a:solidFill>
                  <a:prstClr val="black"/>
                </a:solidFill>
                <a:latin typeface="Times New Roman" panose="02020603050405020304" pitchFamily="18" charset="0"/>
                <a:cs typeface="Times New Roman" panose="02020603050405020304" pitchFamily="18" charset="0"/>
              </a:rPr>
              <a:t> </a:t>
            </a:r>
            <a:r>
              <a:rPr lang="en-BZ" sz="2800" dirty="0" err="1">
                <a:solidFill>
                  <a:prstClr val="black"/>
                </a:solidFill>
                <a:latin typeface="Times New Roman" panose="02020603050405020304" pitchFamily="18" charset="0"/>
                <a:cs typeface="Times New Roman" panose="02020603050405020304" pitchFamily="18" charset="0"/>
              </a:rPr>
              <a:t>của</a:t>
            </a:r>
            <a:r>
              <a:rPr lang="en-BZ" sz="2800" dirty="0">
                <a:solidFill>
                  <a:prstClr val="black"/>
                </a:solidFill>
                <a:latin typeface="Times New Roman" panose="02020603050405020304" pitchFamily="18" charset="0"/>
                <a:cs typeface="Times New Roman" panose="02020603050405020304" pitchFamily="18" charset="0"/>
              </a:rPr>
              <a:t> </a:t>
            </a:r>
            <a:r>
              <a:rPr lang="en-BZ" sz="2800" dirty="0" err="1">
                <a:solidFill>
                  <a:prstClr val="black"/>
                </a:solidFill>
                <a:latin typeface="Times New Roman" panose="02020603050405020304" pitchFamily="18" charset="0"/>
                <a:cs typeface="Times New Roman" panose="02020603050405020304" pitchFamily="18" charset="0"/>
              </a:rPr>
              <a:t>tự</a:t>
            </a:r>
            <a:r>
              <a:rPr lang="en-BZ" sz="2800" dirty="0">
                <a:solidFill>
                  <a:prstClr val="black"/>
                </a:solidFill>
                <a:latin typeface="Times New Roman" panose="02020603050405020304" pitchFamily="18" charset="0"/>
                <a:cs typeface="Times New Roman" panose="02020603050405020304" pitchFamily="18" charset="0"/>
              </a:rPr>
              <a:t> </a:t>
            </a:r>
            <a:r>
              <a:rPr lang="en-BZ" sz="2800" dirty="0" err="1">
                <a:solidFill>
                  <a:prstClr val="black"/>
                </a:solidFill>
                <a:latin typeface="Times New Roman" panose="02020603050405020304" pitchFamily="18" charset="0"/>
                <a:cs typeface="Times New Roman" panose="02020603050405020304" pitchFamily="18" charset="0"/>
              </a:rPr>
              <a:t>lập</a:t>
            </a:r>
            <a:r>
              <a:rPr lang="en-BZ" sz="2800" dirty="0">
                <a:solidFill>
                  <a:prstClr val="black"/>
                </a:solidFill>
                <a:latin typeface="Times New Roman" panose="02020603050405020304" pitchFamily="18" charset="0"/>
                <a:cs typeface="Times New Roman" panose="02020603050405020304" pitchFamily="18" charset="0"/>
              </a:rPr>
              <a:t> </a:t>
            </a:r>
            <a:r>
              <a:rPr lang="en-BZ" sz="2800" dirty="0" err="1">
                <a:solidFill>
                  <a:prstClr val="black"/>
                </a:solidFill>
                <a:latin typeface="Times New Roman" panose="02020603050405020304" pitchFamily="18" charset="0"/>
                <a:cs typeface="Times New Roman" panose="02020603050405020304" pitchFamily="18" charset="0"/>
              </a:rPr>
              <a:t>đối</a:t>
            </a:r>
            <a:r>
              <a:rPr lang="en-BZ" sz="2800" dirty="0">
                <a:solidFill>
                  <a:prstClr val="black"/>
                </a:solidFill>
                <a:latin typeface="Times New Roman" panose="02020603050405020304" pitchFamily="18" charset="0"/>
                <a:cs typeface="Times New Roman" panose="02020603050405020304" pitchFamily="18" charset="0"/>
              </a:rPr>
              <a:t> </a:t>
            </a:r>
            <a:r>
              <a:rPr lang="en-BZ" sz="2800" dirty="0" err="1">
                <a:solidFill>
                  <a:prstClr val="black"/>
                </a:solidFill>
                <a:latin typeface="Times New Roman" panose="02020603050405020304" pitchFamily="18" charset="0"/>
                <a:cs typeface="Times New Roman" panose="02020603050405020304" pitchFamily="18" charset="0"/>
              </a:rPr>
              <a:t>với</a:t>
            </a:r>
            <a:r>
              <a:rPr lang="en-BZ" sz="2800" dirty="0">
                <a:solidFill>
                  <a:prstClr val="black"/>
                </a:solidFill>
                <a:latin typeface="Times New Roman" panose="02020603050405020304" pitchFamily="18" charset="0"/>
                <a:cs typeface="Times New Roman" panose="02020603050405020304" pitchFamily="18" charset="0"/>
              </a:rPr>
              <a:t> </a:t>
            </a:r>
            <a:r>
              <a:rPr lang="en-BZ" sz="2800" err="1">
                <a:solidFill>
                  <a:prstClr val="black"/>
                </a:solidFill>
                <a:latin typeface="Times New Roman" panose="02020603050405020304" pitchFamily="18" charset="0"/>
                <a:cs typeface="Times New Roman" panose="02020603050405020304" pitchFamily="18" charset="0"/>
              </a:rPr>
              <a:t>gia</a:t>
            </a:r>
            <a:r>
              <a:rPr lang="en-BZ" sz="2800">
                <a:solidFill>
                  <a:prstClr val="black"/>
                </a:solidFill>
                <a:latin typeface="Times New Roman" panose="02020603050405020304" pitchFamily="18" charset="0"/>
                <a:cs typeface="Times New Roman" panose="02020603050405020304" pitchFamily="18" charset="0"/>
              </a:rPr>
              <a:t> đ</a:t>
            </a:r>
            <a:r>
              <a:rPr lang="en-BZ" sz="2800" smtClean="0">
                <a:solidFill>
                  <a:prstClr val="black"/>
                </a:solidFill>
                <a:latin typeface="Times New Roman" panose="02020603050405020304" pitchFamily="18" charset="0"/>
                <a:cs typeface="Times New Roman" panose="02020603050405020304" pitchFamily="18" charset="0"/>
              </a:rPr>
              <a:t>ình</a:t>
            </a:r>
            <a:r>
              <a:rPr lang="en-BZ" sz="2800" dirty="0">
                <a:solidFill>
                  <a:prstClr val="black"/>
                </a:solidFill>
                <a:latin typeface="Times New Roman" panose="02020603050405020304" pitchFamily="18" charset="0"/>
                <a:cs typeface="Times New Roman" panose="02020603050405020304" pitchFamily="18" charset="0"/>
              </a:rPr>
              <a:t>?</a:t>
            </a:r>
          </a:p>
          <a:p>
            <a:pPr lvl="0" defTabSz="914400">
              <a:defRPr/>
            </a:pPr>
            <a:r>
              <a:rPr lang="en-BZ" sz="2800" u="sng" smtClean="0">
                <a:solidFill>
                  <a:srgbClr val="FF0000"/>
                </a:solidFill>
                <a:latin typeface="Times New Roman" panose="02020603050405020304" pitchFamily="18" charset="0"/>
                <a:cs typeface="Times New Roman" panose="02020603050405020304" pitchFamily="18" charset="0"/>
              </a:rPr>
              <a:t>3. </a:t>
            </a:r>
            <a:r>
              <a:rPr lang="en-BZ" sz="2800" u="sng" dirty="0" err="1">
                <a:solidFill>
                  <a:srgbClr val="FF0000"/>
                </a:solidFill>
                <a:latin typeface="Times New Roman" panose="02020603050405020304" pitchFamily="18" charset="0"/>
                <a:cs typeface="Times New Roman" panose="02020603050405020304" pitchFamily="18" charset="0"/>
              </a:rPr>
              <a:t>Nhóm</a:t>
            </a:r>
            <a:r>
              <a:rPr lang="en-BZ" sz="2800" u="sng" dirty="0">
                <a:solidFill>
                  <a:srgbClr val="FF0000"/>
                </a:solidFill>
                <a:latin typeface="Times New Roman" panose="02020603050405020304" pitchFamily="18" charset="0"/>
                <a:cs typeface="Times New Roman" panose="02020603050405020304" pitchFamily="18" charset="0"/>
              </a:rPr>
              <a:t> 3</a:t>
            </a:r>
            <a:r>
              <a:rPr lang="en-BZ" sz="2800" dirty="0">
                <a:solidFill>
                  <a:prstClr val="black"/>
                </a:solidFill>
                <a:latin typeface="Times New Roman" panose="02020603050405020304" pitchFamily="18" charset="0"/>
                <a:cs typeface="Times New Roman" panose="02020603050405020304" pitchFamily="18" charset="0"/>
              </a:rPr>
              <a:t>: Ý </a:t>
            </a:r>
            <a:r>
              <a:rPr lang="en-BZ" sz="2800" dirty="0" err="1">
                <a:solidFill>
                  <a:prstClr val="black"/>
                </a:solidFill>
                <a:latin typeface="Times New Roman" panose="02020603050405020304" pitchFamily="18" charset="0"/>
                <a:cs typeface="Times New Roman" panose="02020603050405020304" pitchFamily="18" charset="0"/>
              </a:rPr>
              <a:t>nghĩa</a:t>
            </a:r>
            <a:r>
              <a:rPr lang="en-BZ" sz="2800" dirty="0">
                <a:solidFill>
                  <a:prstClr val="black"/>
                </a:solidFill>
                <a:latin typeface="Times New Roman" panose="02020603050405020304" pitchFamily="18" charset="0"/>
                <a:cs typeface="Times New Roman" panose="02020603050405020304" pitchFamily="18" charset="0"/>
              </a:rPr>
              <a:t> </a:t>
            </a:r>
            <a:r>
              <a:rPr lang="en-BZ" sz="2800" dirty="0" err="1">
                <a:solidFill>
                  <a:prstClr val="black"/>
                </a:solidFill>
                <a:latin typeface="Times New Roman" panose="02020603050405020304" pitchFamily="18" charset="0"/>
                <a:cs typeface="Times New Roman" panose="02020603050405020304" pitchFamily="18" charset="0"/>
              </a:rPr>
              <a:t>của</a:t>
            </a:r>
            <a:r>
              <a:rPr lang="en-BZ" sz="2800" dirty="0">
                <a:solidFill>
                  <a:prstClr val="black"/>
                </a:solidFill>
                <a:latin typeface="Times New Roman" panose="02020603050405020304" pitchFamily="18" charset="0"/>
                <a:cs typeface="Times New Roman" panose="02020603050405020304" pitchFamily="18" charset="0"/>
              </a:rPr>
              <a:t> </a:t>
            </a:r>
            <a:r>
              <a:rPr lang="en-BZ" sz="2800" dirty="0" err="1">
                <a:solidFill>
                  <a:prstClr val="black"/>
                </a:solidFill>
                <a:latin typeface="Times New Roman" panose="02020603050405020304" pitchFamily="18" charset="0"/>
                <a:cs typeface="Times New Roman" panose="02020603050405020304" pitchFamily="18" charset="0"/>
              </a:rPr>
              <a:t>tự</a:t>
            </a:r>
            <a:r>
              <a:rPr lang="en-BZ" sz="2800" dirty="0">
                <a:solidFill>
                  <a:prstClr val="black"/>
                </a:solidFill>
                <a:latin typeface="Times New Roman" panose="02020603050405020304" pitchFamily="18" charset="0"/>
                <a:cs typeface="Times New Roman" panose="02020603050405020304" pitchFamily="18" charset="0"/>
              </a:rPr>
              <a:t> </a:t>
            </a:r>
            <a:r>
              <a:rPr lang="en-BZ" sz="2800" dirty="0" err="1">
                <a:solidFill>
                  <a:prstClr val="black"/>
                </a:solidFill>
                <a:latin typeface="Times New Roman" panose="02020603050405020304" pitchFamily="18" charset="0"/>
                <a:cs typeface="Times New Roman" panose="02020603050405020304" pitchFamily="18" charset="0"/>
              </a:rPr>
              <a:t>lập</a:t>
            </a:r>
            <a:r>
              <a:rPr lang="en-BZ" sz="2800" dirty="0">
                <a:solidFill>
                  <a:prstClr val="black"/>
                </a:solidFill>
                <a:latin typeface="Times New Roman" panose="02020603050405020304" pitchFamily="18" charset="0"/>
                <a:cs typeface="Times New Roman" panose="02020603050405020304" pitchFamily="18" charset="0"/>
              </a:rPr>
              <a:t> </a:t>
            </a:r>
            <a:r>
              <a:rPr lang="en-BZ" sz="2800" dirty="0" err="1">
                <a:solidFill>
                  <a:prstClr val="black"/>
                </a:solidFill>
                <a:latin typeface="Times New Roman" panose="02020603050405020304" pitchFamily="18" charset="0"/>
                <a:cs typeface="Times New Roman" panose="02020603050405020304" pitchFamily="18" charset="0"/>
              </a:rPr>
              <a:t>đối</a:t>
            </a:r>
            <a:r>
              <a:rPr lang="en-BZ" sz="2800" dirty="0">
                <a:solidFill>
                  <a:prstClr val="black"/>
                </a:solidFill>
                <a:latin typeface="Times New Roman" panose="02020603050405020304" pitchFamily="18" charset="0"/>
                <a:cs typeface="Times New Roman" panose="02020603050405020304" pitchFamily="18" charset="0"/>
              </a:rPr>
              <a:t> </a:t>
            </a:r>
            <a:r>
              <a:rPr lang="en-BZ" sz="2800" dirty="0" err="1">
                <a:solidFill>
                  <a:prstClr val="black"/>
                </a:solidFill>
                <a:latin typeface="Times New Roman" panose="02020603050405020304" pitchFamily="18" charset="0"/>
                <a:cs typeface="Times New Roman" panose="02020603050405020304" pitchFamily="18" charset="0"/>
              </a:rPr>
              <a:t>với</a:t>
            </a:r>
            <a:r>
              <a:rPr lang="en-BZ" sz="2800" dirty="0">
                <a:solidFill>
                  <a:prstClr val="black"/>
                </a:solidFill>
                <a:latin typeface="Times New Roman" panose="02020603050405020304" pitchFamily="18" charset="0"/>
                <a:cs typeface="Times New Roman" panose="02020603050405020304" pitchFamily="18" charset="0"/>
              </a:rPr>
              <a:t> </a:t>
            </a:r>
            <a:r>
              <a:rPr lang="en-BZ" sz="2800" dirty="0" err="1">
                <a:solidFill>
                  <a:prstClr val="black"/>
                </a:solidFill>
                <a:latin typeface="Times New Roman" panose="02020603050405020304" pitchFamily="18" charset="0"/>
                <a:cs typeface="Times New Roman" panose="02020603050405020304" pitchFamily="18" charset="0"/>
              </a:rPr>
              <a:t>xã</a:t>
            </a:r>
            <a:r>
              <a:rPr lang="en-BZ" sz="2800" dirty="0">
                <a:solidFill>
                  <a:prstClr val="black"/>
                </a:solidFill>
                <a:latin typeface="Times New Roman" panose="02020603050405020304" pitchFamily="18" charset="0"/>
                <a:cs typeface="Times New Roman" panose="02020603050405020304" pitchFamily="18" charset="0"/>
              </a:rPr>
              <a:t> </a:t>
            </a:r>
            <a:r>
              <a:rPr lang="en-BZ" sz="2800" dirty="0" err="1">
                <a:solidFill>
                  <a:prstClr val="black"/>
                </a:solidFill>
                <a:latin typeface="Times New Roman" panose="02020603050405020304" pitchFamily="18" charset="0"/>
                <a:cs typeface="Times New Roman" panose="02020603050405020304" pitchFamily="18" charset="0"/>
              </a:rPr>
              <a:t>hội</a:t>
            </a:r>
            <a:r>
              <a:rPr lang="en-BZ" sz="2800" dirty="0">
                <a:solidFill>
                  <a:prstClr val="black"/>
                </a:solidFill>
                <a:latin typeface="Times New Roman" panose="02020603050405020304" pitchFamily="18" charset="0"/>
                <a:cs typeface="Times New Roman" panose="02020603050405020304" pitchFamily="18" charset="0"/>
              </a:rPr>
              <a:t>?</a:t>
            </a:r>
          </a:p>
          <a:p>
            <a:pPr defTabSz="914400">
              <a:defRPr/>
            </a:pPr>
            <a:endParaRPr lang="en-BZ" sz="28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1834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par>
                                <p:cTn id="19" presetID="16" presetClass="entr" presetSubtype="21"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par>
                                <p:cTn id="22" presetID="16" presetClass="entr" presetSubtype="21"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4" grpId="0">
        <p:bldAsOne/>
      </p:bldGraphic>
      <p:bldP spid="9"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custDataLst>
              <p:tags r:id="rId1"/>
            </p:custDataLst>
          </p:nvPr>
        </p:nvSpPr>
        <p:spPr>
          <a:xfrm>
            <a:off x="0" y="0"/>
            <a:ext cx="12192000" cy="944562"/>
          </a:xfrm>
          <a:prstGeom prst="rect">
            <a:avLst/>
          </a:prstGeom>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algn="ctr" defTabSz="914400">
              <a:spcBef>
                <a:spcPct val="0"/>
              </a:spcBef>
              <a:defRPr/>
            </a:pPr>
            <a:r>
              <a:rPr lang="en-US" altLang="en-US" sz="4000" b="1" dirty="0">
                <a:solidFill>
                  <a:srgbClr val="FFFFFF"/>
                </a:solidFill>
                <a:latin typeface="SVN-Vanilla Daisy Pro" panose="00000500000000000000" pitchFamily="2" charset="0"/>
              </a:rPr>
              <a:t>Ý </a:t>
            </a:r>
            <a:r>
              <a:rPr lang="en-US" altLang="en-US" sz="4000" b="1" dirty="0" err="1">
                <a:solidFill>
                  <a:srgbClr val="FFFFFF"/>
                </a:solidFill>
                <a:latin typeface="SVN-Vanilla Daisy Pro" panose="00000500000000000000" pitchFamily="2" charset="0"/>
              </a:rPr>
              <a:t>nghĩa</a:t>
            </a:r>
            <a:r>
              <a:rPr lang="en-US" altLang="en-US" sz="4000" b="1" dirty="0">
                <a:solidFill>
                  <a:srgbClr val="FFFFFF"/>
                </a:solidFill>
                <a:latin typeface="SVN-Vanilla Daisy Pro" panose="00000500000000000000" pitchFamily="2" charset="0"/>
              </a:rPr>
              <a:t> </a:t>
            </a:r>
            <a:r>
              <a:rPr lang="en-US" altLang="en-US" sz="4000" b="1" dirty="0" err="1">
                <a:solidFill>
                  <a:srgbClr val="FFFFFF"/>
                </a:solidFill>
                <a:latin typeface="SVN-Vanilla Daisy Pro" panose="00000500000000000000" pitchFamily="2" charset="0"/>
              </a:rPr>
              <a:t>tự</a:t>
            </a:r>
            <a:r>
              <a:rPr lang="en-US" altLang="en-US" sz="4000" b="1" dirty="0">
                <a:solidFill>
                  <a:srgbClr val="FFFFFF"/>
                </a:solidFill>
                <a:latin typeface="SVN-Vanilla Daisy Pro" panose="00000500000000000000" pitchFamily="2" charset="0"/>
              </a:rPr>
              <a:t> </a:t>
            </a:r>
            <a:r>
              <a:rPr lang="en-US" altLang="en-US" sz="4000" b="1" dirty="0" err="1">
                <a:solidFill>
                  <a:srgbClr val="FFFFFF"/>
                </a:solidFill>
                <a:latin typeface="SVN-Vanilla Daisy Pro" panose="00000500000000000000" pitchFamily="2" charset="0"/>
              </a:rPr>
              <a:t>lập</a:t>
            </a:r>
            <a:endParaRPr lang="en-US" sz="4000" b="1" kern="0" dirty="0">
              <a:solidFill>
                <a:srgbClr val="FFFFFF"/>
              </a:solidFill>
              <a:latin typeface="SVN-Vanilla Daisy Pro" panose="00000500000000000000" pitchFamily="2" charset="0"/>
            </a:endParaRPr>
          </a:p>
        </p:txBody>
      </p:sp>
      <p:pic>
        <p:nvPicPr>
          <p:cNvPr id="4" name="Picture 2" descr="http://photos.myjoyonline.com/photos/news/201311/6579331693860_20014378402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37914" y="-14858"/>
            <a:ext cx="2135284"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4" descr="https://gatorball.files.wordpress.com/2011/03/hybrid-1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525"/>
            <a:ext cx="2186609" cy="1362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15" name="Group 14"/>
          <p:cNvGrpSpPr/>
          <p:nvPr/>
        </p:nvGrpSpPr>
        <p:grpSpPr>
          <a:xfrm>
            <a:off x="246490" y="3038855"/>
            <a:ext cx="3721211" cy="3672046"/>
            <a:chOff x="324729" y="2194559"/>
            <a:chExt cx="3179640" cy="2682240"/>
          </a:xfrm>
          <a:solidFill>
            <a:srgbClr val="FFC000"/>
          </a:solidFill>
          <a:scene3d>
            <a:camera prst="orthographicFront"/>
            <a:lightRig rig="threePt" dir="t">
              <a:rot lat="0" lon="0" rev="7500000"/>
            </a:lightRig>
          </a:scene3d>
        </p:grpSpPr>
        <p:sp>
          <p:nvSpPr>
            <p:cNvPr id="24" name="Round Same Side Corner Rectangle 23"/>
            <p:cNvSpPr/>
            <p:nvPr/>
          </p:nvSpPr>
          <p:spPr>
            <a:xfrm rot="10800000">
              <a:off x="324729" y="2194559"/>
              <a:ext cx="3179640" cy="2682240"/>
            </a:xfrm>
            <a:prstGeom prst="round2SameRect">
              <a:avLst>
                <a:gd name="adj1" fmla="val 10500"/>
                <a:gd name="adj2" fmla="val 0"/>
              </a:avLst>
            </a:prstGeom>
            <a:grpFill/>
            <a:ln>
              <a:noFill/>
            </a:ln>
            <a:effectLst>
              <a:outerShdw blurRad="40000" dist="23000" dir="5400000" rotWithShape="0">
                <a:srgbClr val="000000">
                  <a:alpha val="35000"/>
                </a:srgbClr>
              </a:outerShdw>
            </a:effectLst>
            <a:sp3d prstMaterial="plastic">
              <a:bevelT w="127000" h="25400" prst="relaxedInset"/>
            </a:sp3d>
          </p:spPr>
        </p:sp>
        <p:sp>
          <p:nvSpPr>
            <p:cNvPr id="25" name="Round Same Side Corner Rectangle 5"/>
            <p:cNvSpPr/>
            <p:nvPr/>
          </p:nvSpPr>
          <p:spPr>
            <a:xfrm rot="21600000">
              <a:off x="407217" y="2194559"/>
              <a:ext cx="3014664" cy="2599752"/>
            </a:xfrm>
            <a:prstGeom prst="rect">
              <a:avLst/>
            </a:prstGeom>
            <a:grpFill/>
            <a:ln>
              <a:noFill/>
            </a:ln>
            <a:effectLst/>
            <a:sp3d/>
          </p:spPr>
          <p:txBody>
            <a:bodyPr spcFirstLastPara="0" vert="horz" wrap="square" lIns="284480" tIns="284480" rIns="284480" bIns="284480" numCol="1" spcCol="1270" anchor="t" anchorCtr="0">
              <a:noAutofit/>
            </a:bodyPr>
            <a:lstStyle/>
            <a:p>
              <a:pPr algn="ctr" defTabSz="1778000">
                <a:lnSpc>
                  <a:spcPct val="90000"/>
                </a:lnSpc>
                <a:spcBef>
                  <a:spcPct val="0"/>
                </a:spcBef>
                <a:spcAft>
                  <a:spcPct val="35000"/>
                </a:spcAft>
              </a:pPr>
              <a:endParaRPr lang="en-US" sz="4000" dirty="0">
                <a:solidFill>
                  <a:sysClr val="window" lastClr="FFFFFF"/>
                </a:solidFill>
                <a:latin typeface="Calibri"/>
              </a:endParaRPr>
            </a:p>
          </p:txBody>
        </p:sp>
      </p:grpSp>
      <p:grpSp>
        <p:nvGrpSpPr>
          <p:cNvPr id="17" name="Group 16"/>
          <p:cNvGrpSpPr/>
          <p:nvPr/>
        </p:nvGrpSpPr>
        <p:grpSpPr>
          <a:xfrm>
            <a:off x="4230094" y="3036519"/>
            <a:ext cx="3710257" cy="3672046"/>
            <a:chOff x="3822334" y="2194559"/>
            <a:chExt cx="3179640" cy="2682240"/>
          </a:xfrm>
          <a:solidFill>
            <a:srgbClr val="00B050"/>
          </a:solidFill>
          <a:scene3d>
            <a:camera prst="orthographicFront"/>
            <a:lightRig rig="threePt" dir="t">
              <a:rot lat="0" lon="0" rev="7500000"/>
            </a:lightRig>
          </a:scene3d>
        </p:grpSpPr>
        <p:sp>
          <p:nvSpPr>
            <p:cNvPr id="22" name="Round Same Side Corner Rectangle 21"/>
            <p:cNvSpPr/>
            <p:nvPr/>
          </p:nvSpPr>
          <p:spPr>
            <a:xfrm rot="10800000">
              <a:off x="3822334" y="2194559"/>
              <a:ext cx="3179640" cy="2682240"/>
            </a:xfrm>
            <a:prstGeom prst="round2SameRect">
              <a:avLst>
                <a:gd name="adj1" fmla="val 10500"/>
                <a:gd name="adj2" fmla="val 0"/>
              </a:avLst>
            </a:prstGeom>
            <a:grpFill/>
            <a:ln>
              <a:noFill/>
            </a:ln>
            <a:effectLst>
              <a:outerShdw blurRad="40000" dist="23000" dir="5400000" rotWithShape="0">
                <a:srgbClr val="000000">
                  <a:alpha val="35000"/>
                </a:srgbClr>
              </a:outerShdw>
            </a:effectLst>
            <a:sp3d prstMaterial="plastic">
              <a:bevelT w="127000" h="25400" prst="relaxedInset"/>
            </a:sp3d>
          </p:spPr>
        </p:sp>
        <p:sp>
          <p:nvSpPr>
            <p:cNvPr id="23" name="Round Same Side Corner Rectangle 8"/>
            <p:cNvSpPr/>
            <p:nvPr/>
          </p:nvSpPr>
          <p:spPr>
            <a:xfrm rot="21600000">
              <a:off x="3904822" y="2194559"/>
              <a:ext cx="3014664" cy="2599752"/>
            </a:xfrm>
            <a:prstGeom prst="rect">
              <a:avLst/>
            </a:prstGeom>
            <a:grpFill/>
            <a:ln>
              <a:noFill/>
            </a:ln>
            <a:effectLst/>
            <a:sp3d/>
          </p:spPr>
          <p:txBody>
            <a:bodyPr spcFirstLastPara="0" vert="horz" wrap="square" lIns="284480" tIns="284480" rIns="284480" bIns="284480" numCol="1" spcCol="1270" anchor="t" anchorCtr="0">
              <a:noAutofit/>
            </a:bodyPr>
            <a:lstStyle/>
            <a:p>
              <a:pPr algn="ctr" defTabSz="1778000">
                <a:lnSpc>
                  <a:spcPct val="90000"/>
                </a:lnSpc>
                <a:spcBef>
                  <a:spcPct val="0"/>
                </a:spcBef>
                <a:spcAft>
                  <a:spcPct val="35000"/>
                </a:spcAft>
              </a:pPr>
              <a:endParaRPr lang="en-US" sz="4000" dirty="0">
                <a:solidFill>
                  <a:sysClr val="window" lastClr="FFFFFF"/>
                </a:solidFill>
                <a:latin typeface="Calibri"/>
              </a:endParaRPr>
            </a:p>
          </p:txBody>
        </p:sp>
      </p:grpSp>
      <p:grpSp>
        <p:nvGrpSpPr>
          <p:cNvPr id="19" name="Group 18"/>
          <p:cNvGrpSpPr/>
          <p:nvPr/>
        </p:nvGrpSpPr>
        <p:grpSpPr>
          <a:xfrm>
            <a:off x="8444285" y="3038855"/>
            <a:ext cx="3446233" cy="3559118"/>
            <a:chOff x="7319938" y="2194559"/>
            <a:chExt cx="3179640" cy="2682240"/>
          </a:xfrm>
          <a:solidFill>
            <a:srgbClr val="C9A4E4"/>
          </a:solidFill>
          <a:scene3d>
            <a:camera prst="orthographicFront"/>
            <a:lightRig rig="threePt" dir="t">
              <a:rot lat="0" lon="0" rev="7500000"/>
            </a:lightRig>
          </a:scene3d>
        </p:grpSpPr>
        <p:sp>
          <p:nvSpPr>
            <p:cNvPr id="20" name="Round Same Side Corner Rectangle 19"/>
            <p:cNvSpPr/>
            <p:nvPr/>
          </p:nvSpPr>
          <p:spPr>
            <a:xfrm rot="10800000">
              <a:off x="7319938" y="2194559"/>
              <a:ext cx="3179640" cy="2682240"/>
            </a:xfrm>
            <a:prstGeom prst="round2SameRect">
              <a:avLst>
                <a:gd name="adj1" fmla="val 10500"/>
                <a:gd name="adj2" fmla="val 0"/>
              </a:avLst>
            </a:prstGeom>
            <a:grpFill/>
            <a:ln>
              <a:noFill/>
            </a:ln>
            <a:effectLst>
              <a:outerShdw blurRad="40000" dist="23000" dir="5400000" rotWithShape="0">
                <a:srgbClr val="000000">
                  <a:alpha val="35000"/>
                </a:srgbClr>
              </a:outerShdw>
            </a:effectLst>
            <a:sp3d prstMaterial="plastic">
              <a:bevelT w="127000" h="25400" prst="relaxedInset"/>
            </a:sp3d>
          </p:spPr>
        </p:sp>
        <p:sp>
          <p:nvSpPr>
            <p:cNvPr id="21" name="Round Same Side Corner Rectangle 11"/>
            <p:cNvSpPr/>
            <p:nvPr/>
          </p:nvSpPr>
          <p:spPr>
            <a:xfrm rot="21600000">
              <a:off x="7402426" y="2194559"/>
              <a:ext cx="3014664" cy="2599752"/>
            </a:xfrm>
            <a:prstGeom prst="rect">
              <a:avLst/>
            </a:prstGeom>
            <a:grpFill/>
            <a:ln>
              <a:noFill/>
            </a:ln>
            <a:effectLst/>
            <a:sp3d/>
          </p:spPr>
          <p:txBody>
            <a:bodyPr spcFirstLastPara="0" vert="horz" wrap="square" lIns="284480" tIns="284480" rIns="284480" bIns="284480" numCol="1" spcCol="1270" anchor="t" anchorCtr="0">
              <a:noAutofit/>
            </a:bodyPr>
            <a:lstStyle/>
            <a:p>
              <a:pPr algn="ctr" defTabSz="1778000">
                <a:lnSpc>
                  <a:spcPct val="90000"/>
                </a:lnSpc>
                <a:spcBef>
                  <a:spcPct val="0"/>
                </a:spcBef>
                <a:spcAft>
                  <a:spcPct val="35000"/>
                </a:spcAft>
              </a:pPr>
              <a:endParaRPr lang="en-US" sz="4000" dirty="0">
                <a:solidFill>
                  <a:sysClr val="window" lastClr="FFFFFF"/>
                </a:solidFill>
                <a:latin typeface="Calibri"/>
              </a:endParaRPr>
            </a:p>
          </p:txBody>
        </p:sp>
      </p:grpSp>
      <p:sp>
        <p:nvSpPr>
          <p:cNvPr id="33" name="Text Box 20"/>
          <p:cNvSpPr txBox="1">
            <a:spLocks noChangeArrowheads="1"/>
          </p:cNvSpPr>
          <p:nvPr/>
        </p:nvSpPr>
        <p:spPr bwMode="auto">
          <a:xfrm>
            <a:off x="317241" y="3207225"/>
            <a:ext cx="3679371"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9pPr>
          </a:lstStyle>
          <a:p>
            <a:pPr lvl="0" defTabSz="914400" eaLnBrk="1" fontAlgn="base" hangingPunct="1">
              <a:spcBef>
                <a:spcPct val="0"/>
              </a:spcBef>
              <a:spcAft>
                <a:spcPct val="0"/>
              </a:spcAft>
              <a:defRPr/>
            </a:pPr>
            <a:r>
              <a:rPr lang="en-US" sz="2800" b="1" dirty="0">
                <a:solidFill>
                  <a:srgbClr val="FFFFFF"/>
                </a:solidFill>
                <a:latin typeface="SVN-Very Berry" panose="00000500000000000000" pitchFamily="2" charset="0"/>
                <a:sym typeface="Arial" panose="020B0604020202020204" pitchFamily="34" charset="0"/>
              </a:rPr>
              <a:t>- </a:t>
            </a:r>
            <a:r>
              <a:rPr lang="en-US" sz="2800" b="1" dirty="0" err="1">
                <a:solidFill>
                  <a:srgbClr val="FFFFFF"/>
                </a:solidFill>
                <a:latin typeface="SVN-Very Berry" panose="00000500000000000000" pitchFamily="2" charset="0"/>
                <a:sym typeface="Arial" panose="020B0604020202020204" pitchFamily="34" charset="0"/>
              </a:rPr>
              <a:t>Giải</a:t>
            </a:r>
            <a:r>
              <a:rPr lang="en-US" sz="2800" b="1" dirty="0">
                <a:solidFill>
                  <a:srgbClr val="FFFFFF"/>
                </a:solidFill>
                <a:latin typeface="SVN-Very Berry" panose="00000500000000000000" pitchFamily="2" charset="0"/>
                <a:sym typeface="Arial" panose="020B0604020202020204" pitchFamily="34" charset="0"/>
              </a:rPr>
              <a:t> </a:t>
            </a:r>
            <a:r>
              <a:rPr lang="en-US" sz="2800" b="1" dirty="0" err="1">
                <a:solidFill>
                  <a:srgbClr val="FFFFFF"/>
                </a:solidFill>
                <a:latin typeface="SVN-Very Berry" panose="00000500000000000000" pitchFamily="2" charset="0"/>
                <a:sym typeface="Arial" panose="020B0604020202020204" pitchFamily="34" charset="0"/>
              </a:rPr>
              <a:t>quyết</a:t>
            </a:r>
            <a:r>
              <a:rPr lang="en-US" sz="2800" b="1" dirty="0">
                <a:solidFill>
                  <a:srgbClr val="FFFFFF"/>
                </a:solidFill>
                <a:latin typeface="SVN-Very Berry" panose="00000500000000000000" pitchFamily="2" charset="0"/>
                <a:sym typeface="Arial" panose="020B0604020202020204" pitchFamily="34" charset="0"/>
              </a:rPr>
              <a:t> </a:t>
            </a:r>
            <a:r>
              <a:rPr lang="en-US" sz="2800" b="1" dirty="0" err="1">
                <a:solidFill>
                  <a:srgbClr val="FFFFFF"/>
                </a:solidFill>
                <a:latin typeface="SVN-Very Berry" panose="00000500000000000000" pitchFamily="2" charset="0"/>
                <a:sym typeface="Arial" panose="020B0604020202020204" pitchFamily="34" charset="0"/>
              </a:rPr>
              <a:t>công</a:t>
            </a:r>
            <a:r>
              <a:rPr lang="en-US" sz="2800" b="1" dirty="0">
                <a:solidFill>
                  <a:srgbClr val="FFFFFF"/>
                </a:solidFill>
                <a:latin typeface="SVN-Very Berry" panose="00000500000000000000" pitchFamily="2" charset="0"/>
                <a:sym typeface="Arial" panose="020B0604020202020204" pitchFamily="34" charset="0"/>
              </a:rPr>
              <a:t> </a:t>
            </a:r>
            <a:r>
              <a:rPr lang="en-US" sz="2800" b="1" dirty="0" err="1">
                <a:solidFill>
                  <a:srgbClr val="FFFFFF"/>
                </a:solidFill>
                <a:latin typeface="SVN-Very Berry" panose="00000500000000000000" pitchFamily="2" charset="0"/>
                <a:sym typeface="Arial" panose="020B0604020202020204" pitchFamily="34" charset="0"/>
              </a:rPr>
              <a:t>việc</a:t>
            </a:r>
            <a:r>
              <a:rPr lang="en-US" sz="2800" b="1" dirty="0">
                <a:solidFill>
                  <a:srgbClr val="FFFFFF"/>
                </a:solidFill>
                <a:latin typeface="SVN-Very Berry" panose="00000500000000000000" pitchFamily="2" charset="0"/>
                <a:sym typeface="Arial" panose="020B0604020202020204" pitchFamily="34" charset="0"/>
              </a:rPr>
              <a:t> </a:t>
            </a:r>
            <a:r>
              <a:rPr lang="en-US" sz="2800" b="1" dirty="0" err="1">
                <a:solidFill>
                  <a:srgbClr val="FFFFFF"/>
                </a:solidFill>
                <a:latin typeface="SVN-Very Berry" panose="00000500000000000000" pitchFamily="2" charset="0"/>
                <a:sym typeface="Arial" panose="020B0604020202020204" pitchFamily="34" charset="0"/>
              </a:rPr>
              <a:t>hiệu</a:t>
            </a:r>
            <a:r>
              <a:rPr lang="en-US" sz="2800" b="1" dirty="0">
                <a:solidFill>
                  <a:srgbClr val="FFFFFF"/>
                </a:solidFill>
                <a:latin typeface="SVN-Very Berry" panose="00000500000000000000" pitchFamily="2" charset="0"/>
                <a:sym typeface="Arial" panose="020B0604020202020204" pitchFamily="34" charset="0"/>
              </a:rPr>
              <a:t> </a:t>
            </a:r>
            <a:r>
              <a:rPr lang="en-US" sz="2800" b="1" dirty="0" err="1">
                <a:solidFill>
                  <a:srgbClr val="FFFFFF"/>
                </a:solidFill>
                <a:latin typeface="SVN-Very Berry" panose="00000500000000000000" pitchFamily="2" charset="0"/>
                <a:sym typeface="Arial" panose="020B0604020202020204" pitchFamily="34" charset="0"/>
              </a:rPr>
              <a:t>quả</a:t>
            </a:r>
            <a:r>
              <a:rPr lang="en-US" sz="2800" b="1" dirty="0">
                <a:solidFill>
                  <a:srgbClr val="FFFFFF"/>
                </a:solidFill>
                <a:latin typeface="SVN-Very Berry" panose="00000500000000000000" pitchFamily="2" charset="0"/>
                <a:sym typeface="Arial" panose="020B0604020202020204" pitchFamily="34" charset="0"/>
              </a:rPr>
              <a:t>, </a:t>
            </a:r>
            <a:r>
              <a:rPr lang="en-US" sz="2800" b="1" dirty="0" err="1">
                <a:solidFill>
                  <a:srgbClr val="FFFFFF"/>
                </a:solidFill>
                <a:latin typeface="SVN-Very Berry" panose="00000500000000000000" pitchFamily="2" charset="0"/>
                <a:sym typeface="Arial" panose="020B0604020202020204" pitchFamily="34" charset="0"/>
              </a:rPr>
              <a:t>thành</a:t>
            </a:r>
            <a:r>
              <a:rPr lang="en-US" sz="2800" b="1" dirty="0">
                <a:solidFill>
                  <a:srgbClr val="FFFFFF"/>
                </a:solidFill>
                <a:latin typeface="SVN-Very Berry" panose="00000500000000000000" pitchFamily="2" charset="0"/>
                <a:sym typeface="Arial" panose="020B0604020202020204" pitchFamily="34" charset="0"/>
              </a:rPr>
              <a:t> </a:t>
            </a:r>
            <a:r>
              <a:rPr lang="en-US" sz="2800" b="1" dirty="0" err="1">
                <a:solidFill>
                  <a:srgbClr val="FFFFFF"/>
                </a:solidFill>
                <a:latin typeface="SVN-Very Berry" panose="00000500000000000000" pitchFamily="2" charset="0"/>
                <a:sym typeface="Arial" panose="020B0604020202020204" pitchFamily="34" charset="0"/>
              </a:rPr>
              <a:t>công</a:t>
            </a:r>
            <a:r>
              <a:rPr lang="en-US" sz="2800" b="1" dirty="0">
                <a:solidFill>
                  <a:srgbClr val="FFFFFF"/>
                </a:solidFill>
                <a:latin typeface="SVN-Very Berry" panose="00000500000000000000" pitchFamily="2" charset="0"/>
                <a:sym typeface="Arial" panose="020B0604020202020204" pitchFamily="34" charset="0"/>
              </a:rPr>
              <a:t>.</a:t>
            </a:r>
          </a:p>
          <a:p>
            <a:pPr lvl="0" defTabSz="914400" eaLnBrk="1" fontAlgn="base" hangingPunct="1">
              <a:spcBef>
                <a:spcPct val="0"/>
              </a:spcBef>
              <a:spcAft>
                <a:spcPct val="0"/>
              </a:spcAft>
              <a:defRPr/>
            </a:pPr>
            <a:r>
              <a:rPr lang="en-US" sz="2800" b="1" dirty="0">
                <a:solidFill>
                  <a:srgbClr val="FFFFFF"/>
                </a:solidFill>
                <a:latin typeface="SVN-Very Berry" panose="00000500000000000000" pitchFamily="2" charset="0"/>
                <a:sym typeface="Arial" panose="020B0604020202020204" pitchFamily="34" charset="0"/>
              </a:rPr>
              <a:t>- </a:t>
            </a:r>
            <a:r>
              <a:rPr lang="en-US" sz="2800" b="1" dirty="0" err="1">
                <a:solidFill>
                  <a:srgbClr val="FFFFFF"/>
                </a:solidFill>
                <a:latin typeface="SVN-Very Berry" panose="00000500000000000000" pitchFamily="2" charset="0"/>
                <a:sym typeface="Arial" panose="020B0604020202020204" pitchFamily="34" charset="0"/>
              </a:rPr>
              <a:t>Được</a:t>
            </a:r>
            <a:r>
              <a:rPr lang="en-US" sz="2800" b="1" dirty="0">
                <a:solidFill>
                  <a:srgbClr val="FFFFFF"/>
                </a:solidFill>
                <a:latin typeface="SVN-Very Berry" panose="00000500000000000000" pitchFamily="2" charset="0"/>
                <a:sym typeface="Arial" panose="020B0604020202020204" pitchFamily="34" charset="0"/>
              </a:rPr>
              <a:t> </a:t>
            </a:r>
            <a:r>
              <a:rPr lang="en-US" sz="2800" b="1" dirty="0" err="1">
                <a:solidFill>
                  <a:srgbClr val="FFFFFF"/>
                </a:solidFill>
                <a:latin typeface="SVN-Very Berry" panose="00000500000000000000" pitchFamily="2" charset="0"/>
                <a:sym typeface="Arial" panose="020B0604020202020204" pitchFamily="34" charset="0"/>
              </a:rPr>
              <a:t>mọi</a:t>
            </a:r>
            <a:r>
              <a:rPr lang="en-US" sz="2800" b="1" dirty="0">
                <a:solidFill>
                  <a:srgbClr val="FFFFFF"/>
                </a:solidFill>
                <a:latin typeface="SVN-Very Berry" panose="00000500000000000000" pitchFamily="2" charset="0"/>
                <a:sym typeface="Arial" panose="020B0604020202020204" pitchFamily="34" charset="0"/>
              </a:rPr>
              <a:t> </a:t>
            </a:r>
            <a:r>
              <a:rPr lang="en-US" sz="2800" b="1" dirty="0" err="1">
                <a:solidFill>
                  <a:srgbClr val="FFFFFF"/>
                </a:solidFill>
                <a:latin typeface="SVN-Very Berry" panose="00000500000000000000" pitchFamily="2" charset="0"/>
                <a:sym typeface="Arial" panose="020B0604020202020204" pitchFamily="34" charset="0"/>
              </a:rPr>
              <a:t>người</a:t>
            </a:r>
            <a:r>
              <a:rPr lang="en-US" sz="2800" b="1" dirty="0">
                <a:solidFill>
                  <a:srgbClr val="FFFFFF"/>
                </a:solidFill>
                <a:latin typeface="SVN-Very Berry" panose="00000500000000000000" pitchFamily="2" charset="0"/>
                <a:sym typeface="Arial" panose="020B0604020202020204" pitchFamily="34" charset="0"/>
              </a:rPr>
              <a:t> </a:t>
            </a:r>
            <a:r>
              <a:rPr lang="en-US" sz="2800" b="1" dirty="0" err="1">
                <a:solidFill>
                  <a:srgbClr val="FFFFFF"/>
                </a:solidFill>
                <a:latin typeface="SVN-Very Berry" panose="00000500000000000000" pitchFamily="2" charset="0"/>
                <a:sym typeface="Arial" panose="020B0604020202020204" pitchFamily="34" charset="0"/>
              </a:rPr>
              <a:t>kính</a:t>
            </a:r>
            <a:r>
              <a:rPr lang="en-US" sz="2800" b="1" dirty="0">
                <a:solidFill>
                  <a:srgbClr val="FFFFFF"/>
                </a:solidFill>
                <a:latin typeface="SVN-Very Berry" panose="00000500000000000000" pitchFamily="2" charset="0"/>
                <a:sym typeface="Arial" panose="020B0604020202020204" pitchFamily="34" charset="0"/>
              </a:rPr>
              <a:t> </a:t>
            </a:r>
            <a:r>
              <a:rPr lang="en-US" sz="2800" b="1" dirty="0" err="1">
                <a:solidFill>
                  <a:srgbClr val="FFFFFF"/>
                </a:solidFill>
                <a:latin typeface="SVN-Very Berry" panose="00000500000000000000" pitchFamily="2" charset="0"/>
                <a:sym typeface="Arial" panose="020B0604020202020204" pitchFamily="34" charset="0"/>
              </a:rPr>
              <a:t>trọng</a:t>
            </a:r>
            <a:r>
              <a:rPr lang="en-US" sz="2800" b="1" dirty="0">
                <a:solidFill>
                  <a:srgbClr val="FFFFFF"/>
                </a:solidFill>
                <a:latin typeface="SVN-Very Berry" panose="00000500000000000000" pitchFamily="2" charset="0"/>
                <a:sym typeface="Arial" panose="020B0604020202020204" pitchFamily="34" charset="0"/>
              </a:rPr>
              <a:t>.</a:t>
            </a:r>
          </a:p>
          <a:p>
            <a:pPr lvl="0" defTabSz="914400" eaLnBrk="1" fontAlgn="base" hangingPunct="1">
              <a:spcBef>
                <a:spcPct val="0"/>
              </a:spcBef>
              <a:spcAft>
                <a:spcPct val="0"/>
              </a:spcAft>
              <a:defRPr/>
            </a:pPr>
            <a:r>
              <a:rPr lang="en-US" sz="2800" b="1" dirty="0">
                <a:solidFill>
                  <a:srgbClr val="FFFFFF"/>
                </a:solidFill>
                <a:latin typeface="SVN-Very Berry" panose="00000500000000000000" pitchFamily="2" charset="0"/>
                <a:sym typeface="Arial" panose="020B0604020202020204" pitchFamily="34" charset="0"/>
              </a:rPr>
              <a:t>- </a:t>
            </a:r>
            <a:r>
              <a:rPr lang="en-US" sz="2800" b="1" dirty="0" err="1">
                <a:solidFill>
                  <a:srgbClr val="FFFFFF"/>
                </a:solidFill>
                <a:latin typeface="SVN-Very Berry" panose="00000500000000000000" pitchFamily="2" charset="0"/>
                <a:sym typeface="Arial" panose="020B0604020202020204" pitchFamily="34" charset="0"/>
              </a:rPr>
              <a:t>Có</a:t>
            </a:r>
            <a:r>
              <a:rPr lang="en-US" sz="2800" b="1" dirty="0">
                <a:solidFill>
                  <a:srgbClr val="FFFFFF"/>
                </a:solidFill>
                <a:latin typeface="SVN-Very Berry" panose="00000500000000000000" pitchFamily="2" charset="0"/>
                <a:sym typeface="Arial" panose="020B0604020202020204" pitchFamily="34" charset="0"/>
              </a:rPr>
              <a:t> </a:t>
            </a:r>
            <a:r>
              <a:rPr lang="en-US" sz="2800" b="1" dirty="0" err="1">
                <a:solidFill>
                  <a:srgbClr val="FFFFFF"/>
                </a:solidFill>
                <a:latin typeface="SVN-Very Berry" panose="00000500000000000000" pitchFamily="2" charset="0"/>
                <a:sym typeface="Arial" panose="020B0604020202020204" pitchFamily="34" charset="0"/>
              </a:rPr>
              <a:t>thêm</a:t>
            </a:r>
            <a:r>
              <a:rPr lang="en-US" sz="2800" b="1" dirty="0">
                <a:solidFill>
                  <a:srgbClr val="FFFFFF"/>
                </a:solidFill>
                <a:latin typeface="SVN-Very Berry" panose="00000500000000000000" pitchFamily="2" charset="0"/>
                <a:sym typeface="Arial" panose="020B0604020202020204" pitchFamily="34" charset="0"/>
              </a:rPr>
              <a:t> </a:t>
            </a:r>
            <a:r>
              <a:rPr lang="en-US" sz="2800" b="1" dirty="0" err="1">
                <a:solidFill>
                  <a:srgbClr val="FFFFFF"/>
                </a:solidFill>
                <a:latin typeface="SVN-Very Berry" panose="00000500000000000000" pitchFamily="2" charset="0"/>
                <a:sym typeface="Arial" panose="020B0604020202020204" pitchFamily="34" charset="0"/>
              </a:rPr>
              <a:t>kinh</a:t>
            </a:r>
            <a:r>
              <a:rPr lang="en-US" sz="2800" b="1" dirty="0">
                <a:solidFill>
                  <a:srgbClr val="FFFFFF"/>
                </a:solidFill>
                <a:latin typeface="SVN-Very Berry" panose="00000500000000000000" pitchFamily="2" charset="0"/>
                <a:sym typeface="Arial" panose="020B0604020202020204" pitchFamily="34" charset="0"/>
              </a:rPr>
              <a:t> </a:t>
            </a:r>
            <a:r>
              <a:rPr lang="en-US" sz="2800" b="1" dirty="0" err="1">
                <a:solidFill>
                  <a:srgbClr val="FFFFFF"/>
                </a:solidFill>
                <a:latin typeface="SVN-Very Berry" panose="00000500000000000000" pitchFamily="2" charset="0"/>
                <a:sym typeface="Arial" panose="020B0604020202020204" pitchFamily="34" charset="0"/>
              </a:rPr>
              <a:t>nghiệm</a:t>
            </a:r>
            <a:r>
              <a:rPr lang="en-US" sz="2800" b="1" dirty="0">
                <a:solidFill>
                  <a:srgbClr val="FFFFFF"/>
                </a:solidFill>
                <a:latin typeface="SVN-Very Berry" panose="00000500000000000000" pitchFamily="2" charset="0"/>
                <a:sym typeface="Arial" panose="020B0604020202020204" pitchFamily="34" charset="0"/>
              </a:rPr>
              <a:t> </a:t>
            </a:r>
            <a:r>
              <a:rPr lang="en-US" sz="2800" b="1" dirty="0" err="1">
                <a:solidFill>
                  <a:srgbClr val="FFFFFF"/>
                </a:solidFill>
                <a:latin typeface="SVN-Very Berry" panose="00000500000000000000" pitchFamily="2" charset="0"/>
                <a:sym typeface="Arial" panose="020B0604020202020204" pitchFamily="34" charset="0"/>
              </a:rPr>
              <a:t>sống</a:t>
            </a:r>
            <a:r>
              <a:rPr lang="en-US" sz="2800" b="1" dirty="0">
                <a:solidFill>
                  <a:srgbClr val="FFFFFF"/>
                </a:solidFill>
                <a:latin typeface="SVN-Very Berry" panose="00000500000000000000" pitchFamily="2" charset="0"/>
                <a:sym typeface="Arial" panose="020B0604020202020204" pitchFamily="34" charset="0"/>
              </a:rPr>
              <a:t>.</a:t>
            </a:r>
          </a:p>
          <a:p>
            <a:pPr lvl="0" defTabSz="914400" eaLnBrk="1" fontAlgn="base" hangingPunct="1">
              <a:spcBef>
                <a:spcPct val="0"/>
              </a:spcBef>
              <a:spcAft>
                <a:spcPct val="0"/>
              </a:spcAft>
              <a:defRPr/>
            </a:pPr>
            <a:r>
              <a:rPr lang="en-US" sz="2800" b="1" dirty="0">
                <a:solidFill>
                  <a:srgbClr val="FFFFFF"/>
                </a:solidFill>
                <a:latin typeface="SVN-Very Berry" panose="00000500000000000000" pitchFamily="2" charset="0"/>
                <a:sym typeface="Arial" panose="020B0604020202020204" pitchFamily="34" charset="0"/>
              </a:rPr>
              <a:t>- </a:t>
            </a:r>
            <a:r>
              <a:rPr lang="en-US" sz="2800" b="1" dirty="0" err="1">
                <a:solidFill>
                  <a:srgbClr val="FFFFFF"/>
                </a:solidFill>
                <a:latin typeface="SVN-Very Berry" panose="00000500000000000000" pitchFamily="2" charset="0"/>
                <a:sym typeface="Arial" panose="020B0604020202020204" pitchFamily="34" charset="0"/>
              </a:rPr>
              <a:t>Tự</a:t>
            </a:r>
            <a:r>
              <a:rPr lang="en-US" sz="2800" b="1" dirty="0">
                <a:solidFill>
                  <a:srgbClr val="FFFFFF"/>
                </a:solidFill>
                <a:latin typeface="SVN-Very Berry" panose="00000500000000000000" pitchFamily="2" charset="0"/>
                <a:sym typeface="Arial" panose="020B0604020202020204" pitchFamily="34" charset="0"/>
              </a:rPr>
              <a:t> tin, </a:t>
            </a:r>
            <a:r>
              <a:rPr lang="en-US" sz="2800" b="1" dirty="0" err="1">
                <a:solidFill>
                  <a:srgbClr val="FFFFFF"/>
                </a:solidFill>
                <a:latin typeface="SVN-Very Berry" panose="00000500000000000000" pitchFamily="2" charset="0"/>
                <a:sym typeface="Arial" panose="020B0604020202020204" pitchFamily="34" charset="0"/>
              </a:rPr>
              <a:t>bản</a:t>
            </a:r>
            <a:r>
              <a:rPr lang="en-US" sz="2800" b="1" dirty="0">
                <a:solidFill>
                  <a:srgbClr val="FFFFFF"/>
                </a:solidFill>
                <a:latin typeface="SVN-Very Berry" panose="00000500000000000000" pitchFamily="2" charset="0"/>
                <a:sym typeface="Arial" panose="020B0604020202020204" pitchFamily="34" charset="0"/>
              </a:rPr>
              <a:t> </a:t>
            </a:r>
            <a:r>
              <a:rPr lang="en-US" sz="2800" b="1" dirty="0" err="1">
                <a:solidFill>
                  <a:srgbClr val="FFFFFF"/>
                </a:solidFill>
                <a:latin typeface="SVN-Very Berry" panose="00000500000000000000" pitchFamily="2" charset="0"/>
                <a:sym typeface="Arial" panose="020B0604020202020204" pitchFamily="34" charset="0"/>
              </a:rPr>
              <a:t>lĩnh</a:t>
            </a:r>
            <a:r>
              <a:rPr lang="en-US" sz="2800" b="1" dirty="0">
                <a:solidFill>
                  <a:srgbClr val="FFFFFF"/>
                </a:solidFill>
                <a:latin typeface="SVN-Very Berry" panose="00000500000000000000" pitchFamily="2" charset="0"/>
                <a:sym typeface="Arial" panose="020B0604020202020204" pitchFamily="34" charset="0"/>
              </a:rPr>
              <a:t>.</a:t>
            </a:r>
          </a:p>
          <a:p>
            <a:pPr lvl="0" defTabSz="914400" eaLnBrk="1" fontAlgn="base" hangingPunct="1">
              <a:spcBef>
                <a:spcPct val="0"/>
              </a:spcBef>
              <a:spcAft>
                <a:spcPct val="0"/>
              </a:spcAft>
              <a:defRPr/>
            </a:pPr>
            <a:r>
              <a:rPr lang="en-US" sz="2800" b="1" dirty="0">
                <a:solidFill>
                  <a:srgbClr val="FFFFFF"/>
                </a:solidFill>
                <a:latin typeface="SVN-Very Berry" panose="00000500000000000000" pitchFamily="2" charset="0"/>
                <a:sym typeface="Arial" panose="020B0604020202020204" pitchFamily="34" charset="0"/>
              </a:rPr>
              <a:t>- </a:t>
            </a:r>
            <a:r>
              <a:rPr lang="en-US" sz="2800" b="1" dirty="0" err="1">
                <a:solidFill>
                  <a:srgbClr val="FFFFFF"/>
                </a:solidFill>
                <a:latin typeface="SVN-Very Berry" panose="00000500000000000000" pitchFamily="2" charset="0"/>
                <a:sym typeface="Arial" panose="020B0604020202020204" pitchFamily="34" charset="0"/>
              </a:rPr>
              <a:t>Làm</a:t>
            </a:r>
            <a:r>
              <a:rPr lang="en-US" sz="2800" b="1" dirty="0">
                <a:solidFill>
                  <a:srgbClr val="FFFFFF"/>
                </a:solidFill>
                <a:latin typeface="SVN-Very Berry" panose="00000500000000000000" pitchFamily="2" charset="0"/>
                <a:sym typeface="Arial" panose="020B0604020202020204" pitchFamily="34" charset="0"/>
              </a:rPr>
              <a:t> </a:t>
            </a:r>
            <a:r>
              <a:rPr lang="en-US" sz="2800" b="1" dirty="0" err="1">
                <a:solidFill>
                  <a:srgbClr val="FFFFFF"/>
                </a:solidFill>
                <a:latin typeface="SVN-Very Berry" panose="00000500000000000000" pitchFamily="2" charset="0"/>
                <a:sym typeface="Arial" panose="020B0604020202020204" pitchFamily="34" charset="0"/>
              </a:rPr>
              <a:t>chủ</a:t>
            </a:r>
            <a:r>
              <a:rPr lang="en-US" sz="2800" b="1" dirty="0">
                <a:solidFill>
                  <a:srgbClr val="FFFFFF"/>
                </a:solidFill>
                <a:latin typeface="SVN-Very Berry" panose="00000500000000000000" pitchFamily="2" charset="0"/>
                <a:sym typeface="Arial" panose="020B0604020202020204" pitchFamily="34" charset="0"/>
              </a:rPr>
              <a:t> </a:t>
            </a:r>
            <a:r>
              <a:rPr lang="en-US" sz="2800" b="1" dirty="0" err="1">
                <a:solidFill>
                  <a:srgbClr val="FFFFFF"/>
                </a:solidFill>
                <a:latin typeface="SVN-Very Berry" panose="00000500000000000000" pitchFamily="2" charset="0"/>
                <a:sym typeface="Arial" panose="020B0604020202020204" pitchFamily="34" charset="0"/>
              </a:rPr>
              <a:t>cuộc</a:t>
            </a:r>
            <a:r>
              <a:rPr lang="en-US" sz="2800" b="1" dirty="0">
                <a:solidFill>
                  <a:srgbClr val="FFFFFF"/>
                </a:solidFill>
                <a:latin typeface="SVN-Very Berry" panose="00000500000000000000" pitchFamily="2" charset="0"/>
                <a:sym typeface="Arial" panose="020B0604020202020204" pitchFamily="34" charset="0"/>
              </a:rPr>
              <a:t> </a:t>
            </a:r>
            <a:r>
              <a:rPr lang="en-US" sz="2800" b="1" dirty="0" err="1">
                <a:solidFill>
                  <a:srgbClr val="FFFFFF"/>
                </a:solidFill>
                <a:latin typeface="SVN-Very Berry" panose="00000500000000000000" pitchFamily="2" charset="0"/>
                <a:sym typeface="Arial" panose="020B0604020202020204" pitchFamily="34" charset="0"/>
              </a:rPr>
              <a:t>sống</a:t>
            </a:r>
            <a:r>
              <a:rPr lang="en-US" sz="2800" b="1" dirty="0">
                <a:solidFill>
                  <a:srgbClr val="FFFFFF"/>
                </a:solidFill>
                <a:latin typeface="SVN-Very Berry" panose="00000500000000000000" pitchFamily="2" charset="0"/>
                <a:sym typeface="Arial" panose="020B0604020202020204" pitchFamily="34" charset="0"/>
              </a:rPr>
              <a:t>.</a:t>
            </a:r>
          </a:p>
        </p:txBody>
      </p:sp>
      <p:sp>
        <p:nvSpPr>
          <p:cNvPr id="34" name="Text Box 21"/>
          <p:cNvSpPr txBox="1">
            <a:spLocks noChangeArrowheads="1"/>
          </p:cNvSpPr>
          <p:nvPr/>
        </p:nvSpPr>
        <p:spPr bwMode="auto">
          <a:xfrm>
            <a:off x="4287925" y="3081461"/>
            <a:ext cx="3587112"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9pPr>
          </a:lstStyle>
          <a:p>
            <a:pPr lvl="0" defTabSz="914400" eaLnBrk="1" fontAlgn="base" hangingPunct="1">
              <a:spcBef>
                <a:spcPct val="0"/>
              </a:spcBef>
              <a:spcAft>
                <a:spcPct val="0"/>
              </a:spcAft>
              <a:defRPr/>
            </a:pPr>
            <a:r>
              <a:rPr lang="en-US" sz="2800" b="1" dirty="0">
                <a:solidFill>
                  <a:srgbClr val="FFFFFF"/>
                </a:solidFill>
                <a:latin typeface="SVN-Very Berry" panose="00000500000000000000" pitchFamily="2" charset="0"/>
                <a:sym typeface="Arial" panose="020B0604020202020204" pitchFamily="34" charset="0"/>
              </a:rPr>
              <a:t>- Cha </a:t>
            </a:r>
            <a:r>
              <a:rPr lang="en-US" sz="2800" b="1" dirty="0" err="1">
                <a:solidFill>
                  <a:srgbClr val="FFFFFF"/>
                </a:solidFill>
                <a:latin typeface="SVN-Very Berry" panose="00000500000000000000" pitchFamily="2" charset="0"/>
                <a:sym typeface="Arial" panose="020B0604020202020204" pitchFamily="34" charset="0"/>
              </a:rPr>
              <a:t>mẹ</a:t>
            </a:r>
            <a:r>
              <a:rPr lang="en-US" sz="2800" b="1" dirty="0">
                <a:solidFill>
                  <a:srgbClr val="FFFFFF"/>
                </a:solidFill>
                <a:latin typeface="SVN-Very Berry" panose="00000500000000000000" pitchFamily="2" charset="0"/>
                <a:sym typeface="Arial" panose="020B0604020202020204" pitchFamily="34" charset="0"/>
              </a:rPr>
              <a:t> </a:t>
            </a:r>
            <a:r>
              <a:rPr lang="en-US" sz="2800" b="1" dirty="0" err="1">
                <a:solidFill>
                  <a:srgbClr val="FFFFFF"/>
                </a:solidFill>
                <a:latin typeface="SVN-Very Berry" panose="00000500000000000000" pitchFamily="2" charset="0"/>
                <a:sym typeface="Arial" panose="020B0604020202020204" pitchFamily="34" charset="0"/>
              </a:rPr>
              <a:t>hạnh</a:t>
            </a:r>
            <a:r>
              <a:rPr lang="en-US" sz="2800" b="1" dirty="0">
                <a:solidFill>
                  <a:srgbClr val="FFFFFF"/>
                </a:solidFill>
                <a:latin typeface="SVN-Very Berry" panose="00000500000000000000" pitchFamily="2" charset="0"/>
                <a:sym typeface="Arial" panose="020B0604020202020204" pitchFamily="34" charset="0"/>
              </a:rPr>
              <a:t> </a:t>
            </a:r>
            <a:r>
              <a:rPr lang="en-US" sz="2800" b="1" dirty="0" err="1">
                <a:solidFill>
                  <a:srgbClr val="FFFFFF"/>
                </a:solidFill>
                <a:latin typeface="SVN-Very Berry" panose="00000500000000000000" pitchFamily="2" charset="0"/>
                <a:sym typeface="Arial" panose="020B0604020202020204" pitchFamily="34" charset="0"/>
              </a:rPr>
              <a:t>phúc</a:t>
            </a:r>
            <a:r>
              <a:rPr lang="en-US" sz="2800" b="1" dirty="0">
                <a:solidFill>
                  <a:srgbClr val="FFFFFF"/>
                </a:solidFill>
                <a:latin typeface="SVN-Very Berry" panose="00000500000000000000" pitchFamily="2" charset="0"/>
                <a:sym typeface="Arial" panose="020B0604020202020204" pitchFamily="34" charset="0"/>
              </a:rPr>
              <a:t> </a:t>
            </a:r>
            <a:r>
              <a:rPr lang="en-US" sz="2800" b="1" dirty="0" err="1">
                <a:solidFill>
                  <a:srgbClr val="FFFFFF"/>
                </a:solidFill>
                <a:latin typeface="SVN-Very Berry" panose="00000500000000000000" pitchFamily="2" charset="0"/>
                <a:sym typeface="Arial" panose="020B0604020202020204" pitchFamily="34" charset="0"/>
              </a:rPr>
              <a:t>vì</a:t>
            </a:r>
            <a:r>
              <a:rPr lang="en-US" sz="2800" b="1" dirty="0">
                <a:solidFill>
                  <a:srgbClr val="FFFFFF"/>
                </a:solidFill>
                <a:latin typeface="SVN-Very Berry" panose="00000500000000000000" pitchFamily="2" charset="0"/>
                <a:sym typeface="Arial" panose="020B0604020202020204" pitchFamily="34" charset="0"/>
              </a:rPr>
              <a:t> con </a:t>
            </a:r>
            <a:r>
              <a:rPr lang="en-US" sz="2800" b="1" dirty="0" err="1">
                <a:solidFill>
                  <a:srgbClr val="FFFFFF"/>
                </a:solidFill>
                <a:latin typeface="SVN-Very Berry" panose="00000500000000000000" pitchFamily="2" charset="0"/>
                <a:sym typeface="Arial" panose="020B0604020202020204" pitchFamily="34" charset="0"/>
              </a:rPr>
              <a:t>cái</a:t>
            </a:r>
            <a:r>
              <a:rPr lang="en-US" sz="2800" b="1" dirty="0">
                <a:solidFill>
                  <a:srgbClr val="FFFFFF"/>
                </a:solidFill>
                <a:latin typeface="SVN-Very Berry" panose="00000500000000000000" pitchFamily="2" charset="0"/>
                <a:sym typeface="Arial" panose="020B0604020202020204" pitchFamily="34" charset="0"/>
              </a:rPr>
              <a:t> </a:t>
            </a:r>
            <a:r>
              <a:rPr lang="en-US" sz="2800" b="1" dirty="0" err="1">
                <a:solidFill>
                  <a:srgbClr val="FFFFFF"/>
                </a:solidFill>
                <a:latin typeface="SVN-Very Berry" panose="00000500000000000000" pitchFamily="2" charset="0"/>
                <a:sym typeface="Arial" panose="020B0604020202020204" pitchFamily="34" charset="0"/>
              </a:rPr>
              <a:t>tự</a:t>
            </a:r>
            <a:r>
              <a:rPr lang="en-US" sz="2800" b="1" dirty="0">
                <a:solidFill>
                  <a:srgbClr val="FFFFFF"/>
                </a:solidFill>
                <a:latin typeface="SVN-Very Berry" panose="00000500000000000000" pitchFamily="2" charset="0"/>
                <a:sym typeface="Arial" panose="020B0604020202020204" pitchFamily="34" charset="0"/>
              </a:rPr>
              <a:t> </a:t>
            </a:r>
            <a:r>
              <a:rPr lang="en-US" sz="2800" b="1" dirty="0" err="1">
                <a:solidFill>
                  <a:srgbClr val="FFFFFF"/>
                </a:solidFill>
                <a:latin typeface="SVN-Very Berry" panose="00000500000000000000" pitchFamily="2" charset="0"/>
                <a:sym typeface="Arial" panose="020B0604020202020204" pitchFamily="34" charset="0"/>
              </a:rPr>
              <a:t>lập</a:t>
            </a:r>
            <a:r>
              <a:rPr lang="en-US" sz="2800" b="1" dirty="0">
                <a:solidFill>
                  <a:srgbClr val="FFFFFF"/>
                </a:solidFill>
                <a:latin typeface="SVN-Very Berry" panose="00000500000000000000" pitchFamily="2" charset="0"/>
                <a:sym typeface="Arial" panose="020B0604020202020204" pitchFamily="34" charset="0"/>
              </a:rPr>
              <a:t>.</a:t>
            </a:r>
          </a:p>
          <a:p>
            <a:pPr lvl="0" defTabSz="914400" eaLnBrk="1" fontAlgn="base" hangingPunct="1">
              <a:spcBef>
                <a:spcPct val="0"/>
              </a:spcBef>
              <a:spcAft>
                <a:spcPct val="0"/>
              </a:spcAft>
              <a:defRPr/>
            </a:pPr>
            <a:r>
              <a:rPr lang="en-US" sz="2800" b="1" dirty="0">
                <a:solidFill>
                  <a:srgbClr val="FFFFFF"/>
                </a:solidFill>
                <a:latin typeface="SVN-Very Berry" panose="00000500000000000000" pitchFamily="2" charset="0"/>
                <a:sym typeface="Arial" panose="020B0604020202020204" pitchFamily="34" charset="0"/>
              </a:rPr>
              <a:t>- </a:t>
            </a:r>
            <a:r>
              <a:rPr lang="en-US" sz="2800" b="1" dirty="0" err="1">
                <a:solidFill>
                  <a:srgbClr val="FFFFFF"/>
                </a:solidFill>
                <a:latin typeface="SVN-Very Berry" panose="00000500000000000000" pitchFamily="2" charset="0"/>
                <a:sym typeface="Arial" panose="020B0604020202020204" pitchFamily="34" charset="0"/>
              </a:rPr>
              <a:t>Mọi</a:t>
            </a:r>
            <a:r>
              <a:rPr lang="en-US" sz="2800" b="1" dirty="0">
                <a:solidFill>
                  <a:srgbClr val="FFFFFF"/>
                </a:solidFill>
                <a:latin typeface="SVN-Very Berry" panose="00000500000000000000" pitchFamily="2" charset="0"/>
                <a:sym typeface="Arial" panose="020B0604020202020204" pitchFamily="34" charset="0"/>
              </a:rPr>
              <a:t> </a:t>
            </a:r>
            <a:r>
              <a:rPr lang="en-US" sz="2800" b="1" dirty="0" err="1">
                <a:solidFill>
                  <a:srgbClr val="FFFFFF"/>
                </a:solidFill>
                <a:latin typeface="SVN-Very Berry" panose="00000500000000000000" pitchFamily="2" charset="0"/>
                <a:sym typeface="Arial" panose="020B0604020202020204" pitchFamily="34" charset="0"/>
              </a:rPr>
              <a:t>thành</a:t>
            </a:r>
            <a:r>
              <a:rPr lang="en-US" sz="2800" b="1" dirty="0">
                <a:solidFill>
                  <a:srgbClr val="FFFFFF"/>
                </a:solidFill>
                <a:latin typeface="SVN-Very Berry" panose="00000500000000000000" pitchFamily="2" charset="0"/>
                <a:sym typeface="Arial" panose="020B0604020202020204" pitchFamily="34" charset="0"/>
              </a:rPr>
              <a:t> </a:t>
            </a:r>
            <a:r>
              <a:rPr lang="en-US" sz="2800" b="1" dirty="0" err="1">
                <a:solidFill>
                  <a:srgbClr val="FFFFFF"/>
                </a:solidFill>
                <a:latin typeface="SVN-Very Berry" panose="00000500000000000000" pitchFamily="2" charset="0"/>
                <a:sym typeface="Arial" panose="020B0604020202020204" pitchFamily="34" charset="0"/>
              </a:rPr>
              <a:t>viên</a:t>
            </a:r>
            <a:r>
              <a:rPr lang="en-US" sz="2800" b="1" dirty="0">
                <a:solidFill>
                  <a:srgbClr val="FFFFFF"/>
                </a:solidFill>
                <a:latin typeface="SVN-Very Berry" panose="00000500000000000000" pitchFamily="2" charset="0"/>
                <a:sym typeface="Arial" panose="020B0604020202020204" pitchFamily="34" charset="0"/>
              </a:rPr>
              <a:t> </a:t>
            </a:r>
            <a:r>
              <a:rPr lang="en-US" sz="2800" b="1" dirty="0" err="1">
                <a:solidFill>
                  <a:srgbClr val="FFFFFF"/>
                </a:solidFill>
                <a:latin typeface="SVN-Very Berry" panose="00000500000000000000" pitchFamily="2" charset="0"/>
                <a:sym typeface="Arial" panose="020B0604020202020204" pitchFamily="34" charset="0"/>
              </a:rPr>
              <a:t>đều</a:t>
            </a:r>
            <a:r>
              <a:rPr lang="en-US" sz="2800" b="1" dirty="0">
                <a:solidFill>
                  <a:srgbClr val="FFFFFF"/>
                </a:solidFill>
                <a:latin typeface="SVN-Very Berry" panose="00000500000000000000" pitchFamily="2" charset="0"/>
                <a:sym typeface="Arial" panose="020B0604020202020204" pitchFamily="34" charset="0"/>
              </a:rPr>
              <a:t> </a:t>
            </a:r>
            <a:r>
              <a:rPr lang="en-US" sz="2800" b="1" dirty="0" err="1">
                <a:solidFill>
                  <a:srgbClr val="FFFFFF"/>
                </a:solidFill>
                <a:latin typeface="SVN-Very Berry" panose="00000500000000000000" pitchFamily="2" charset="0"/>
                <a:sym typeface="Arial" panose="020B0604020202020204" pitchFamily="34" charset="0"/>
              </a:rPr>
              <a:t>yên</a:t>
            </a:r>
            <a:r>
              <a:rPr lang="en-US" sz="2800" b="1" dirty="0">
                <a:solidFill>
                  <a:srgbClr val="FFFFFF"/>
                </a:solidFill>
                <a:latin typeface="SVN-Very Berry" panose="00000500000000000000" pitchFamily="2" charset="0"/>
                <a:sym typeface="Arial" panose="020B0604020202020204" pitchFamily="34" charset="0"/>
              </a:rPr>
              <a:t> </a:t>
            </a:r>
            <a:r>
              <a:rPr lang="en-US" sz="2800" b="1" dirty="0" err="1">
                <a:solidFill>
                  <a:srgbClr val="FFFFFF"/>
                </a:solidFill>
                <a:latin typeface="SVN-Very Berry" panose="00000500000000000000" pitchFamily="2" charset="0"/>
                <a:sym typeface="Arial" panose="020B0604020202020204" pitchFamily="34" charset="0"/>
              </a:rPr>
              <a:t>tâm</a:t>
            </a:r>
            <a:r>
              <a:rPr lang="en-US" sz="2800" b="1" dirty="0">
                <a:solidFill>
                  <a:srgbClr val="FFFFFF"/>
                </a:solidFill>
                <a:latin typeface="SVN-Very Berry" panose="00000500000000000000" pitchFamily="2" charset="0"/>
                <a:sym typeface="Arial" panose="020B0604020202020204" pitchFamily="34" charset="0"/>
              </a:rPr>
              <a:t> </a:t>
            </a:r>
            <a:r>
              <a:rPr lang="en-US" sz="2800" b="1" dirty="0" err="1">
                <a:solidFill>
                  <a:srgbClr val="FFFFFF"/>
                </a:solidFill>
                <a:latin typeface="SVN-Very Berry" panose="00000500000000000000" pitchFamily="2" charset="0"/>
                <a:sym typeface="Arial" panose="020B0604020202020204" pitchFamily="34" charset="0"/>
              </a:rPr>
              <a:t>khi</a:t>
            </a:r>
            <a:r>
              <a:rPr lang="en-US" sz="2800" b="1" dirty="0">
                <a:solidFill>
                  <a:srgbClr val="FFFFFF"/>
                </a:solidFill>
                <a:latin typeface="SVN-Very Berry" panose="00000500000000000000" pitchFamily="2" charset="0"/>
                <a:sym typeface="Arial" panose="020B0604020202020204" pitchFamily="34" charset="0"/>
              </a:rPr>
              <a:t> </a:t>
            </a:r>
            <a:r>
              <a:rPr lang="en-US" sz="2800" b="1" dirty="0" err="1">
                <a:solidFill>
                  <a:srgbClr val="FFFFFF"/>
                </a:solidFill>
                <a:latin typeface="SVN-Very Berry" panose="00000500000000000000" pitchFamily="2" charset="0"/>
                <a:sym typeface="Arial" panose="020B0604020202020204" pitchFamily="34" charset="0"/>
              </a:rPr>
              <a:t>mỗi</a:t>
            </a:r>
            <a:r>
              <a:rPr lang="en-US" sz="2800" b="1" dirty="0">
                <a:solidFill>
                  <a:srgbClr val="FFFFFF"/>
                </a:solidFill>
                <a:latin typeface="SVN-Very Berry" panose="00000500000000000000" pitchFamily="2" charset="0"/>
                <a:sym typeface="Arial" panose="020B0604020202020204" pitchFamily="34" charset="0"/>
              </a:rPr>
              <a:t> </a:t>
            </a:r>
            <a:r>
              <a:rPr lang="en-US" sz="2800" b="1" dirty="0" err="1">
                <a:solidFill>
                  <a:srgbClr val="FFFFFF"/>
                </a:solidFill>
                <a:latin typeface="SVN-Very Berry" panose="00000500000000000000" pitchFamily="2" charset="0"/>
                <a:sym typeface="Arial" panose="020B0604020202020204" pitchFamily="34" charset="0"/>
              </a:rPr>
              <a:t>cá</a:t>
            </a:r>
            <a:r>
              <a:rPr lang="en-US" sz="2800" b="1" dirty="0">
                <a:solidFill>
                  <a:srgbClr val="FFFFFF"/>
                </a:solidFill>
                <a:latin typeface="SVN-Very Berry" panose="00000500000000000000" pitchFamily="2" charset="0"/>
                <a:sym typeface="Arial" panose="020B0604020202020204" pitchFamily="34" charset="0"/>
              </a:rPr>
              <a:t> </a:t>
            </a:r>
            <a:r>
              <a:rPr lang="en-US" sz="2800" b="1" dirty="0" err="1">
                <a:solidFill>
                  <a:srgbClr val="FFFFFF"/>
                </a:solidFill>
                <a:latin typeface="SVN-Very Berry" panose="00000500000000000000" pitchFamily="2" charset="0"/>
                <a:sym typeface="Arial" panose="020B0604020202020204" pitchFamily="34" charset="0"/>
              </a:rPr>
              <a:t>nhân</a:t>
            </a:r>
            <a:r>
              <a:rPr lang="en-US" sz="2800" b="1" dirty="0">
                <a:solidFill>
                  <a:srgbClr val="FFFFFF"/>
                </a:solidFill>
                <a:latin typeface="SVN-Very Berry" panose="00000500000000000000" pitchFamily="2" charset="0"/>
                <a:sym typeface="Arial" panose="020B0604020202020204" pitchFamily="34" charset="0"/>
              </a:rPr>
              <a:t> </a:t>
            </a:r>
            <a:r>
              <a:rPr lang="en-US" sz="2800" b="1" dirty="0" err="1">
                <a:solidFill>
                  <a:srgbClr val="FFFFFF"/>
                </a:solidFill>
                <a:latin typeface="SVN-Very Berry" panose="00000500000000000000" pitchFamily="2" charset="0"/>
                <a:sym typeface="Arial" panose="020B0604020202020204" pitchFamily="34" charset="0"/>
              </a:rPr>
              <a:t>đều</a:t>
            </a:r>
            <a:r>
              <a:rPr lang="en-US" sz="2800" b="1" dirty="0">
                <a:solidFill>
                  <a:srgbClr val="FFFFFF"/>
                </a:solidFill>
                <a:latin typeface="SVN-Very Berry" panose="00000500000000000000" pitchFamily="2" charset="0"/>
                <a:sym typeface="Arial" panose="020B0604020202020204" pitchFamily="34" charset="0"/>
              </a:rPr>
              <a:t> </a:t>
            </a:r>
            <a:r>
              <a:rPr lang="en-US" sz="2800" b="1" dirty="0" err="1">
                <a:solidFill>
                  <a:srgbClr val="FFFFFF"/>
                </a:solidFill>
                <a:latin typeface="SVN-Very Berry" panose="00000500000000000000" pitchFamily="2" charset="0"/>
                <a:sym typeface="Arial" panose="020B0604020202020204" pitchFamily="34" charset="0"/>
              </a:rPr>
              <a:t>tự</a:t>
            </a:r>
            <a:r>
              <a:rPr lang="en-US" sz="2800" b="1" dirty="0">
                <a:solidFill>
                  <a:srgbClr val="FFFFFF"/>
                </a:solidFill>
                <a:latin typeface="SVN-Very Berry" panose="00000500000000000000" pitchFamily="2" charset="0"/>
                <a:sym typeface="Arial" panose="020B0604020202020204" pitchFamily="34" charset="0"/>
              </a:rPr>
              <a:t> lo </a:t>
            </a:r>
            <a:r>
              <a:rPr lang="en-US" sz="2800" b="1" dirty="0" err="1">
                <a:solidFill>
                  <a:srgbClr val="FFFFFF"/>
                </a:solidFill>
                <a:latin typeface="SVN-Very Berry" panose="00000500000000000000" pitchFamily="2" charset="0"/>
                <a:sym typeface="Arial" panose="020B0604020202020204" pitchFamily="34" charset="0"/>
              </a:rPr>
              <a:t>được</a:t>
            </a:r>
            <a:r>
              <a:rPr lang="en-US" sz="2800" b="1" dirty="0">
                <a:solidFill>
                  <a:srgbClr val="FFFFFF"/>
                </a:solidFill>
                <a:latin typeface="SVN-Very Berry" panose="00000500000000000000" pitchFamily="2" charset="0"/>
                <a:sym typeface="Arial" panose="020B0604020202020204" pitchFamily="34" charset="0"/>
              </a:rPr>
              <a:t> </a:t>
            </a:r>
            <a:r>
              <a:rPr lang="en-US" sz="2800" b="1" dirty="0" err="1">
                <a:solidFill>
                  <a:srgbClr val="FFFFFF"/>
                </a:solidFill>
                <a:latin typeface="SVN-Very Berry" panose="00000500000000000000" pitchFamily="2" charset="0"/>
                <a:sym typeface="Arial" panose="020B0604020202020204" pitchFamily="34" charset="0"/>
              </a:rPr>
              <a:t>cho</a:t>
            </a:r>
            <a:r>
              <a:rPr lang="en-US" sz="2800" b="1" dirty="0">
                <a:solidFill>
                  <a:srgbClr val="FFFFFF"/>
                </a:solidFill>
                <a:latin typeface="SVN-Very Berry" panose="00000500000000000000" pitchFamily="2" charset="0"/>
                <a:sym typeface="Arial" panose="020B0604020202020204" pitchFamily="34" charset="0"/>
              </a:rPr>
              <a:t> </a:t>
            </a:r>
            <a:r>
              <a:rPr lang="en-US" sz="2800" b="1" dirty="0" err="1">
                <a:solidFill>
                  <a:srgbClr val="FFFFFF"/>
                </a:solidFill>
                <a:latin typeface="SVN-Very Berry" panose="00000500000000000000" pitchFamily="2" charset="0"/>
                <a:sym typeface="Arial" panose="020B0604020202020204" pitchFamily="34" charset="0"/>
              </a:rPr>
              <a:t>bản</a:t>
            </a:r>
            <a:r>
              <a:rPr lang="en-US" sz="2800" b="1" dirty="0">
                <a:solidFill>
                  <a:srgbClr val="FFFFFF"/>
                </a:solidFill>
                <a:latin typeface="SVN-Very Berry" panose="00000500000000000000" pitchFamily="2" charset="0"/>
                <a:sym typeface="Arial" panose="020B0604020202020204" pitchFamily="34" charset="0"/>
              </a:rPr>
              <a:t> </a:t>
            </a:r>
            <a:r>
              <a:rPr lang="en-US" sz="2800" b="1" dirty="0" err="1">
                <a:solidFill>
                  <a:srgbClr val="FFFFFF"/>
                </a:solidFill>
                <a:latin typeface="SVN-Very Berry" panose="00000500000000000000" pitchFamily="2" charset="0"/>
                <a:sym typeface="Arial" panose="020B0604020202020204" pitchFamily="34" charset="0"/>
              </a:rPr>
              <a:t>thân</a:t>
            </a:r>
            <a:r>
              <a:rPr lang="en-US" sz="2800" b="1" dirty="0">
                <a:solidFill>
                  <a:srgbClr val="FFFFFF"/>
                </a:solidFill>
                <a:latin typeface="SVN-Very Berry" panose="00000500000000000000" pitchFamily="2" charset="0"/>
                <a:sym typeface="Arial" panose="020B0604020202020204" pitchFamily="34" charset="0"/>
              </a:rPr>
              <a:t>.</a:t>
            </a:r>
          </a:p>
        </p:txBody>
      </p:sp>
      <p:sp>
        <p:nvSpPr>
          <p:cNvPr id="35" name="Rectangle 22"/>
          <p:cNvSpPr>
            <a:spLocks noChangeArrowheads="1"/>
          </p:cNvSpPr>
          <p:nvPr/>
        </p:nvSpPr>
        <p:spPr bwMode="auto">
          <a:xfrm>
            <a:off x="8762093" y="3654233"/>
            <a:ext cx="308372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9pPr>
          </a:lstStyle>
          <a:p>
            <a:pPr lvl="0" defTabSz="914400" fontAlgn="base">
              <a:spcBef>
                <a:spcPct val="0"/>
              </a:spcBef>
              <a:spcAft>
                <a:spcPct val="0"/>
              </a:spcAft>
              <a:defRPr/>
            </a:pPr>
            <a:r>
              <a:rPr lang="en-US" sz="2800" b="1" dirty="0">
                <a:solidFill>
                  <a:schemeClr val="bg1"/>
                </a:solidFill>
                <a:latin typeface="SVN-Very Berry" panose="00000500000000000000" pitchFamily="2" charset="0"/>
                <a:sym typeface="Arial" panose="020B0604020202020204" pitchFamily="34" charset="0"/>
              </a:rPr>
              <a:t>- </a:t>
            </a:r>
            <a:r>
              <a:rPr lang="en-US" sz="2800" b="1" dirty="0" err="1">
                <a:solidFill>
                  <a:schemeClr val="bg1"/>
                </a:solidFill>
                <a:latin typeface="SVN-Very Berry" panose="00000500000000000000" pitchFamily="2" charset="0"/>
                <a:sym typeface="Arial" panose="020B0604020202020204" pitchFamily="34" charset="0"/>
              </a:rPr>
              <a:t>Góp</a:t>
            </a:r>
            <a:r>
              <a:rPr lang="en-US" sz="2800" b="1" dirty="0">
                <a:solidFill>
                  <a:schemeClr val="bg1"/>
                </a:solidFill>
                <a:latin typeface="SVN-Very Berry" panose="00000500000000000000" pitchFamily="2" charset="0"/>
                <a:sym typeface="Arial" panose="020B0604020202020204" pitchFamily="34" charset="0"/>
              </a:rPr>
              <a:t> </a:t>
            </a:r>
            <a:r>
              <a:rPr lang="en-US" sz="2800" b="1" dirty="0" err="1">
                <a:solidFill>
                  <a:schemeClr val="bg1"/>
                </a:solidFill>
                <a:latin typeface="SVN-Very Berry" panose="00000500000000000000" pitchFamily="2" charset="0"/>
                <a:sym typeface="Arial" panose="020B0604020202020204" pitchFamily="34" charset="0"/>
              </a:rPr>
              <a:t>phần</a:t>
            </a:r>
            <a:r>
              <a:rPr lang="en-US" sz="2800" b="1" dirty="0">
                <a:solidFill>
                  <a:schemeClr val="bg1"/>
                </a:solidFill>
                <a:latin typeface="SVN-Very Berry" panose="00000500000000000000" pitchFamily="2" charset="0"/>
                <a:sym typeface="Arial" panose="020B0604020202020204" pitchFamily="34" charset="0"/>
              </a:rPr>
              <a:t> </a:t>
            </a:r>
            <a:r>
              <a:rPr lang="en-US" sz="2800" b="1" dirty="0" err="1">
                <a:solidFill>
                  <a:schemeClr val="bg1"/>
                </a:solidFill>
                <a:latin typeface="SVN-Very Berry" panose="00000500000000000000" pitchFamily="2" charset="0"/>
                <a:sym typeface="Arial" panose="020B0604020202020204" pitchFamily="34" charset="0"/>
              </a:rPr>
              <a:t>phát</a:t>
            </a:r>
            <a:r>
              <a:rPr lang="en-US" sz="2800" b="1" dirty="0">
                <a:solidFill>
                  <a:schemeClr val="bg1"/>
                </a:solidFill>
                <a:latin typeface="SVN-Very Berry" panose="00000500000000000000" pitchFamily="2" charset="0"/>
                <a:sym typeface="Arial" panose="020B0604020202020204" pitchFamily="34" charset="0"/>
              </a:rPr>
              <a:t> </a:t>
            </a:r>
            <a:r>
              <a:rPr lang="en-US" sz="2800" b="1" dirty="0" err="1">
                <a:solidFill>
                  <a:schemeClr val="bg1"/>
                </a:solidFill>
                <a:latin typeface="SVN-Very Berry" panose="00000500000000000000" pitchFamily="2" charset="0"/>
                <a:sym typeface="Arial" panose="020B0604020202020204" pitchFamily="34" charset="0"/>
              </a:rPr>
              <a:t>triển</a:t>
            </a:r>
            <a:r>
              <a:rPr lang="en-US" sz="2800" b="1" dirty="0">
                <a:solidFill>
                  <a:schemeClr val="bg1"/>
                </a:solidFill>
                <a:latin typeface="SVN-Very Berry" panose="00000500000000000000" pitchFamily="2" charset="0"/>
                <a:sym typeface="Arial" panose="020B0604020202020204" pitchFamily="34" charset="0"/>
              </a:rPr>
              <a:t> </a:t>
            </a:r>
            <a:r>
              <a:rPr lang="en-US" sz="2800" b="1" dirty="0" err="1">
                <a:solidFill>
                  <a:schemeClr val="bg1"/>
                </a:solidFill>
                <a:latin typeface="SVN-Very Berry" panose="00000500000000000000" pitchFamily="2" charset="0"/>
                <a:sym typeface="Arial" panose="020B0604020202020204" pitchFamily="34" charset="0"/>
              </a:rPr>
              <a:t>xã</a:t>
            </a:r>
            <a:r>
              <a:rPr lang="en-US" sz="2800" b="1" dirty="0">
                <a:solidFill>
                  <a:schemeClr val="bg1"/>
                </a:solidFill>
                <a:latin typeface="SVN-Very Berry" panose="00000500000000000000" pitchFamily="2" charset="0"/>
                <a:sym typeface="Arial" panose="020B0604020202020204" pitchFamily="34" charset="0"/>
              </a:rPr>
              <a:t> </a:t>
            </a:r>
            <a:r>
              <a:rPr lang="en-US" sz="2800" b="1" dirty="0" err="1">
                <a:solidFill>
                  <a:schemeClr val="bg1"/>
                </a:solidFill>
                <a:latin typeface="SVN-Very Berry" panose="00000500000000000000" pitchFamily="2" charset="0"/>
                <a:sym typeface="Arial" panose="020B0604020202020204" pitchFamily="34" charset="0"/>
              </a:rPr>
              <a:t>hội</a:t>
            </a:r>
            <a:r>
              <a:rPr lang="en-US" sz="2800" b="1" dirty="0">
                <a:solidFill>
                  <a:schemeClr val="bg1"/>
                </a:solidFill>
                <a:latin typeface="SVN-Very Berry" panose="00000500000000000000" pitchFamily="2" charset="0"/>
                <a:sym typeface="Arial" panose="020B0604020202020204" pitchFamily="34" charset="0"/>
              </a:rPr>
              <a:t> </a:t>
            </a:r>
            <a:r>
              <a:rPr lang="en-US" sz="2800" b="1" dirty="0" err="1">
                <a:solidFill>
                  <a:schemeClr val="bg1"/>
                </a:solidFill>
                <a:latin typeface="SVN-Very Berry" panose="00000500000000000000" pitchFamily="2" charset="0"/>
                <a:sym typeface="Arial" panose="020B0604020202020204" pitchFamily="34" charset="0"/>
              </a:rPr>
              <a:t>văn</a:t>
            </a:r>
            <a:r>
              <a:rPr lang="en-US" sz="2800" b="1" dirty="0">
                <a:solidFill>
                  <a:schemeClr val="bg1"/>
                </a:solidFill>
                <a:latin typeface="SVN-Very Berry" panose="00000500000000000000" pitchFamily="2" charset="0"/>
                <a:sym typeface="Arial" panose="020B0604020202020204" pitchFamily="34" charset="0"/>
              </a:rPr>
              <a:t> minh, </a:t>
            </a:r>
            <a:r>
              <a:rPr lang="en-US" sz="2800" b="1" dirty="0" err="1">
                <a:solidFill>
                  <a:schemeClr val="bg1"/>
                </a:solidFill>
                <a:latin typeface="SVN-Very Berry" panose="00000500000000000000" pitchFamily="2" charset="0"/>
                <a:sym typeface="Arial" panose="020B0604020202020204" pitchFamily="34" charset="0"/>
              </a:rPr>
              <a:t>giàu</a:t>
            </a:r>
            <a:r>
              <a:rPr lang="en-US" sz="2800" b="1" dirty="0">
                <a:solidFill>
                  <a:schemeClr val="bg1"/>
                </a:solidFill>
                <a:latin typeface="SVN-Very Berry" panose="00000500000000000000" pitchFamily="2" charset="0"/>
                <a:sym typeface="Arial" panose="020B0604020202020204" pitchFamily="34" charset="0"/>
              </a:rPr>
              <a:t> </a:t>
            </a:r>
            <a:r>
              <a:rPr lang="en-US" sz="2800" b="1" dirty="0" err="1">
                <a:solidFill>
                  <a:schemeClr val="bg1"/>
                </a:solidFill>
                <a:latin typeface="SVN-Very Berry" panose="00000500000000000000" pitchFamily="2" charset="0"/>
                <a:sym typeface="Arial" panose="020B0604020202020204" pitchFamily="34" charset="0"/>
              </a:rPr>
              <a:t>đẹp</a:t>
            </a:r>
            <a:r>
              <a:rPr lang="en-US" sz="2800" b="1" dirty="0">
                <a:solidFill>
                  <a:schemeClr val="bg1"/>
                </a:solidFill>
                <a:latin typeface="SVN-Very Berry" panose="00000500000000000000" pitchFamily="2" charset="0"/>
                <a:sym typeface="Arial" panose="020B0604020202020204" pitchFamily="34" charset="0"/>
              </a:rPr>
              <a:t>.</a:t>
            </a:r>
          </a:p>
        </p:txBody>
      </p:sp>
      <p:pic>
        <p:nvPicPr>
          <p:cNvPr id="26" name="Chỗ dành sẵn cho Nội dung 9">
            <a:extLst>
              <a:ext uri="{FF2B5EF4-FFF2-40B4-BE49-F238E27FC236}">
                <a16:creationId xmlns:a16="http://schemas.microsoft.com/office/drawing/2014/main" id="{9B98DC60-06EA-4029-BCC0-24A2699AB84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3766" b="-2"/>
          <a:stretch/>
        </p:blipFill>
        <p:spPr>
          <a:xfrm>
            <a:off x="769300" y="986712"/>
            <a:ext cx="2413583" cy="1584061"/>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27" name="Oval 26"/>
          <p:cNvSpPr/>
          <p:nvPr/>
        </p:nvSpPr>
        <p:spPr bwMode="auto">
          <a:xfrm>
            <a:off x="574379" y="2387232"/>
            <a:ext cx="3244250" cy="649287"/>
          </a:xfrm>
          <a:prstGeom prst="ellipse">
            <a:avLst/>
          </a:prstGeom>
          <a:solidFill>
            <a:srgbClr val="ADB8CA">
              <a:lumMod val="20000"/>
              <a:lumOff val="80000"/>
            </a:srgbClr>
          </a:solidFill>
          <a:ln w="12700" cap="sq" cmpd="sng" algn="ctr">
            <a:solidFill>
              <a:srgbClr val="DDDDDD"/>
            </a:solidFill>
            <a:prstDash val="solid"/>
            <a:round/>
            <a:headEnd type="none" w="sm" len="sm"/>
            <a:tailEnd type="none" w="sm" len="sm"/>
          </a:ln>
          <a:effectLst/>
        </p:spPr>
        <p:txBody>
          <a:bodyPr/>
          <a:lstStyle/>
          <a:p>
            <a:pPr defTabSz="914400" fontAlgn="base">
              <a:spcBef>
                <a:spcPct val="0"/>
              </a:spcBef>
              <a:spcAft>
                <a:spcPct val="0"/>
              </a:spcAft>
              <a:defRPr/>
            </a:pPr>
            <a:r>
              <a:rPr kumimoji="1" lang="en-US" sz="2400" b="1" kern="0" dirty="0" err="1">
                <a:solidFill>
                  <a:srgbClr val="0000FF"/>
                </a:solidFill>
                <a:latin typeface="SVN-Vanilla Daisy Pro" panose="00000500000000000000" pitchFamily="2" charset="0"/>
              </a:rPr>
              <a:t>Đối</a:t>
            </a:r>
            <a:r>
              <a:rPr kumimoji="1" lang="en-US" sz="2400" b="1" kern="0" dirty="0">
                <a:solidFill>
                  <a:srgbClr val="0000FF"/>
                </a:solidFill>
                <a:latin typeface="SVN-Vanilla Daisy Pro" panose="00000500000000000000" pitchFamily="2" charset="0"/>
              </a:rPr>
              <a:t> </a:t>
            </a:r>
            <a:r>
              <a:rPr kumimoji="1" lang="en-US" sz="2400" b="1" kern="0" dirty="0" err="1">
                <a:solidFill>
                  <a:srgbClr val="0000FF"/>
                </a:solidFill>
                <a:latin typeface="SVN-Vanilla Daisy Pro" panose="00000500000000000000" pitchFamily="2" charset="0"/>
              </a:rPr>
              <a:t>với</a:t>
            </a:r>
            <a:r>
              <a:rPr kumimoji="1" lang="en-US" sz="2400" b="1" kern="0" dirty="0">
                <a:solidFill>
                  <a:srgbClr val="0000FF"/>
                </a:solidFill>
                <a:latin typeface="SVN-Vanilla Daisy Pro" panose="00000500000000000000" pitchFamily="2" charset="0"/>
              </a:rPr>
              <a:t> </a:t>
            </a:r>
            <a:r>
              <a:rPr kumimoji="1" lang="en-US" sz="2400" b="1" kern="0" dirty="0" err="1">
                <a:solidFill>
                  <a:srgbClr val="0000FF"/>
                </a:solidFill>
                <a:latin typeface="SVN-Vanilla Daisy Pro" panose="00000500000000000000" pitchFamily="2" charset="0"/>
              </a:rPr>
              <a:t>cá</a:t>
            </a:r>
            <a:r>
              <a:rPr kumimoji="1" lang="en-US" sz="2400" b="1" kern="0" dirty="0">
                <a:solidFill>
                  <a:srgbClr val="0000FF"/>
                </a:solidFill>
                <a:latin typeface="SVN-Vanilla Daisy Pro" panose="00000500000000000000" pitchFamily="2" charset="0"/>
              </a:rPr>
              <a:t> </a:t>
            </a:r>
            <a:r>
              <a:rPr kumimoji="1" lang="en-US" sz="2400" b="1" kern="0" dirty="0" err="1">
                <a:solidFill>
                  <a:srgbClr val="0000FF"/>
                </a:solidFill>
                <a:latin typeface="SVN-Vanilla Daisy Pro" panose="00000500000000000000" pitchFamily="2" charset="0"/>
              </a:rPr>
              <a:t>nhân</a:t>
            </a:r>
            <a:endParaRPr kumimoji="1" lang="vi-VN" sz="2400" b="1" kern="0" dirty="0">
              <a:solidFill>
                <a:srgbClr val="95032D"/>
              </a:solidFill>
              <a:latin typeface="Times New Roman" panose="02020603050405020304" pitchFamily="18" charset="0"/>
            </a:endParaRPr>
          </a:p>
        </p:txBody>
      </p:sp>
      <p:pic>
        <p:nvPicPr>
          <p:cNvPr id="28" name="Picture 27"/>
          <p:cNvPicPr>
            <a:picLocks noChangeAspect="1"/>
          </p:cNvPicPr>
          <p:nvPr/>
        </p:nvPicPr>
        <p:blipFill>
          <a:blip r:embed="rId6"/>
          <a:stretch>
            <a:fillRect/>
          </a:stretch>
        </p:blipFill>
        <p:spPr>
          <a:xfrm>
            <a:off x="4172842" y="944563"/>
            <a:ext cx="3702195" cy="1839498"/>
          </a:xfrm>
          <a:prstGeom prst="rect">
            <a:avLst/>
          </a:prstGeom>
        </p:spPr>
      </p:pic>
      <p:sp>
        <p:nvSpPr>
          <p:cNvPr id="36" name="Oval 35"/>
          <p:cNvSpPr/>
          <p:nvPr/>
        </p:nvSpPr>
        <p:spPr bwMode="auto">
          <a:xfrm>
            <a:off x="4287925" y="2261002"/>
            <a:ext cx="3450268" cy="649287"/>
          </a:xfrm>
          <a:prstGeom prst="ellipse">
            <a:avLst/>
          </a:prstGeom>
          <a:solidFill>
            <a:srgbClr val="ADB8CA">
              <a:lumMod val="20000"/>
              <a:lumOff val="80000"/>
            </a:srgbClr>
          </a:solidFill>
          <a:ln w="12700" cap="sq" cmpd="sng" algn="ctr">
            <a:solidFill>
              <a:srgbClr val="DDDDDD"/>
            </a:solidFill>
            <a:prstDash val="solid"/>
            <a:round/>
            <a:headEnd type="none" w="sm" len="sm"/>
            <a:tailEnd type="none" w="sm" len="sm"/>
          </a:ln>
          <a:effectLst/>
        </p:spPr>
        <p:txBody>
          <a:bodyPr/>
          <a:lstStyle/>
          <a:p>
            <a:pPr defTabSz="914400" fontAlgn="base">
              <a:spcBef>
                <a:spcPct val="0"/>
              </a:spcBef>
              <a:spcAft>
                <a:spcPct val="0"/>
              </a:spcAft>
              <a:defRPr/>
            </a:pPr>
            <a:r>
              <a:rPr kumimoji="1" lang="en-US" sz="2400" b="1" kern="0" dirty="0" err="1">
                <a:solidFill>
                  <a:srgbClr val="0000FF"/>
                </a:solidFill>
                <a:latin typeface="SVN-Vanilla Daisy Pro" panose="00000500000000000000" pitchFamily="2" charset="0"/>
              </a:rPr>
              <a:t>Đối</a:t>
            </a:r>
            <a:r>
              <a:rPr kumimoji="1" lang="en-US" sz="2400" b="1" kern="0" dirty="0">
                <a:solidFill>
                  <a:srgbClr val="0000FF"/>
                </a:solidFill>
                <a:latin typeface="SVN-Vanilla Daisy Pro" panose="00000500000000000000" pitchFamily="2" charset="0"/>
              </a:rPr>
              <a:t> </a:t>
            </a:r>
            <a:r>
              <a:rPr kumimoji="1" lang="en-US" sz="2400" b="1" kern="0" dirty="0" err="1">
                <a:solidFill>
                  <a:srgbClr val="0000FF"/>
                </a:solidFill>
                <a:latin typeface="SVN-Vanilla Daisy Pro" panose="00000500000000000000" pitchFamily="2" charset="0"/>
              </a:rPr>
              <a:t>với</a:t>
            </a:r>
            <a:r>
              <a:rPr kumimoji="1" lang="en-US" sz="2400" b="1" kern="0" dirty="0">
                <a:solidFill>
                  <a:srgbClr val="0000FF"/>
                </a:solidFill>
                <a:latin typeface="SVN-Vanilla Daisy Pro" panose="00000500000000000000" pitchFamily="2" charset="0"/>
              </a:rPr>
              <a:t> </a:t>
            </a:r>
            <a:r>
              <a:rPr kumimoji="1" lang="en-US" sz="2400" b="1" kern="0" dirty="0" err="1">
                <a:solidFill>
                  <a:srgbClr val="0000FF"/>
                </a:solidFill>
                <a:latin typeface="SVN-Vanilla Daisy Pro" panose="00000500000000000000" pitchFamily="2" charset="0"/>
              </a:rPr>
              <a:t>gia</a:t>
            </a:r>
            <a:r>
              <a:rPr kumimoji="1" lang="en-US" sz="2400" b="1" kern="0" dirty="0">
                <a:solidFill>
                  <a:srgbClr val="0000FF"/>
                </a:solidFill>
                <a:latin typeface="SVN-Vanilla Daisy Pro" panose="00000500000000000000" pitchFamily="2" charset="0"/>
              </a:rPr>
              <a:t> </a:t>
            </a:r>
            <a:r>
              <a:rPr kumimoji="1" lang="en-US" sz="2400" b="1" kern="0" dirty="0" err="1">
                <a:solidFill>
                  <a:srgbClr val="0000FF"/>
                </a:solidFill>
                <a:latin typeface="SVN-Vanilla Daisy Pro" panose="00000500000000000000" pitchFamily="2" charset="0"/>
              </a:rPr>
              <a:t>đình</a:t>
            </a:r>
            <a:endParaRPr kumimoji="1" lang="vi-VN" sz="2400" b="1" kern="0" dirty="0">
              <a:solidFill>
                <a:srgbClr val="95032D"/>
              </a:solidFill>
              <a:latin typeface="Times New Roman" panose="02020603050405020304" pitchFamily="18" charset="0"/>
            </a:endParaRPr>
          </a:p>
        </p:txBody>
      </p:sp>
      <p:pic>
        <p:nvPicPr>
          <p:cNvPr id="37"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00998" y="1015402"/>
            <a:ext cx="2873830" cy="1573714"/>
          </a:xfrm>
          <a:prstGeom prst="rect">
            <a:avLst/>
          </a:prstGeom>
        </p:spPr>
      </p:pic>
      <p:sp>
        <p:nvSpPr>
          <p:cNvPr id="38" name="Oval 37"/>
          <p:cNvSpPr/>
          <p:nvPr/>
        </p:nvSpPr>
        <p:spPr bwMode="auto">
          <a:xfrm>
            <a:off x="8444286" y="2264473"/>
            <a:ext cx="3116344" cy="649287"/>
          </a:xfrm>
          <a:prstGeom prst="ellipse">
            <a:avLst/>
          </a:prstGeom>
          <a:solidFill>
            <a:srgbClr val="ADB8CA">
              <a:lumMod val="20000"/>
              <a:lumOff val="80000"/>
            </a:srgbClr>
          </a:solidFill>
          <a:ln w="12700" cap="sq" cmpd="sng" algn="ctr">
            <a:solidFill>
              <a:srgbClr val="DDDDDD"/>
            </a:solidFill>
            <a:prstDash val="solid"/>
            <a:round/>
            <a:headEnd type="none" w="sm" len="sm"/>
            <a:tailEnd type="none" w="sm" len="sm"/>
          </a:ln>
          <a:effectLst/>
        </p:spPr>
        <p:txBody>
          <a:bodyPr/>
          <a:lstStyle/>
          <a:p>
            <a:pPr defTabSz="914400" fontAlgn="base">
              <a:spcBef>
                <a:spcPct val="0"/>
              </a:spcBef>
              <a:spcAft>
                <a:spcPct val="0"/>
              </a:spcAft>
              <a:defRPr/>
            </a:pPr>
            <a:r>
              <a:rPr kumimoji="1" lang="en-US" sz="2400" b="1" kern="0" dirty="0" err="1">
                <a:solidFill>
                  <a:srgbClr val="0000FF"/>
                </a:solidFill>
                <a:latin typeface="SVN-Vanilla Daisy Pro" panose="00000500000000000000" pitchFamily="2" charset="0"/>
              </a:rPr>
              <a:t>Đối</a:t>
            </a:r>
            <a:r>
              <a:rPr kumimoji="1" lang="en-US" sz="2400" b="1" kern="0" dirty="0">
                <a:solidFill>
                  <a:srgbClr val="0000FF"/>
                </a:solidFill>
                <a:latin typeface="SVN-Vanilla Daisy Pro" panose="00000500000000000000" pitchFamily="2" charset="0"/>
              </a:rPr>
              <a:t> </a:t>
            </a:r>
            <a:r>
              <a:rPr kumimoji="1" lang="en-US" sz="2400" b="1" kern="0" dirty="0" err="1">
                <a:solidFill>
                  <a:srgbClr val="0000FF"/>
                </a:solidFill>
                <a:latin typeface="SVN-Vanilla Daisy Pro" panose="00000500000000000000" pitchFamily="2" charset="0"/>
              </a:rPr>
              <a:t>với</a:t>
            </a:r>
            <a:r>
              <a:rPr kumimoji="1" lang="en-US" sz="2400" b="1" kern="0" dirty="0">
                <a:solidFill>
                  <a:srgbClr val="0000FF"/>
                </a:solidFill>
                <a:latin typeface="SVN-Vanilla Daisy Pro" panose="00000500000000000000" pitchFamily="2" charset="0"/>
              </a:rPr>
              <a:t> </a:t>
            </a:r>
            <a:r>
              <a:rPr kumimoji="1" lang="en-US" sz="2400" b="1" kern="0" dirty="0" err="1">
                <a:solidFill>
                  <a:srgbClr val="0000FF"/>
                </a:solidFill>
                <a:latin typeface="SVN-Vanilla Daisy Pro" panose="00000500000000000000" pitchFamily="2" charset="0"/>
              </a:rPr>
              <a:t>xã</a:t>
            </a:r>
            <a:r>
              <a:rPr kumimoji="1" lang="en-US" sz="2400" b="1" kern="0" dirty="0">
                <a:solidFill>
                  <a:srgbClr val="0000FF"/>
                </a:solidFill>
                <a:latin typeface="SVN-Vanilla Daisy Pro" panose="00000500000000000000" pitchFamily="2" charset="0"/>
              </a:rPr>
              <a:t> </a:t>
            </a:r>
            <a:r>
              <a:rPr kumimoji="1" lang="en-US" sz="2400" b="1" kern="0" dirty="0" err="1">
                <a:solidFill>
                  <a:srgbClr val="0000FF"/>
                </a:solidFill>
                <a:latin typeface="SVN-Vanilla Daisy Pro" panose="00000500000000000000" pitchFamily="2" charset="0"/>
              </a:rPr>
              <a:t>hội</a:t>
            </a:r>
            <a:endParaRPr kumimoji="1" lang="vi-VN" sz="2400" b="1" kern="0" dirty="0">
              <a:solidFill>
                <a:srgbClr val="95032D"/>
              </a:solidFill>
              <a:latin typeface="Times New Roman" panose="02020603050405020304" pitchFamily="18" charset="0"/>
            </a:endParaRPr>
          </a:p>
        </p:txBody>
      </p:sp>
    </p:spTree>
    <p:extLst>
      <p:ext uri="{BB962C8B-B14F-4D97-AF65-F5344CB8AC3E}">
        <p14:creationId xmlns:p14="http://schemas.microsoft.com/office/powerpoint/2010/main" val="2162269725"/>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par>
                                <p:cTn id="11" presetID="6" presetClass="entr" presetSubtype="16"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1000"/>
                                        <p:tgtEl>
                                          <p:spTgt spid="27"/>
                                        </p:tgtEl>
                                      </p:cBhvr>
                                    </p:animEffect>
                                    <p:anim calcmode="lin" valueType="num">
                                      <p:cBhvr>
                                        <p:cTn id="24" dur="1000" fill="hold"/>
                                        <p:tgtEl>
                                          <p:spTgt spid="27"/>
                                        </p:tgtEl>
                                        <p:attrNameLst>
                                          <p:attrName>ppt_x</p:attrName>
                                        </p:attrNameLst>
                                      </p:cBhvr>
                                      <p:tavLst>
                                        <p:tav tm="0">
                                          <p:val>
                                            <p:strVal val="#ppt_x"/>
                                          </p:val>
                                        </p:tav>
                                        <p:tav tm="100000">
                                          <p:val>
                                            <p:strVal val="#ppt_x"/>
                                          </p:val>
                                        </p:tav>
                                      </p:tavLst>
                                    </p:anim>
                                    <p:anim calcmode="lin" valueType="num">
                                      <p:cBhvr>
                                        <p:cTn id="25"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heel(1)">
                                      <p:cBhvr>
                                        <p:cTn id="30" dur="2000"/>
                                        <p:tgtEl>
                                          <p:spTgt spid="28"/>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barn(inVertical)">
                                      <p:cBhvr>
                                        <p:cTn id="33" dur="500"/>
                                        <p:tgtEl>
                                          <p:spTgt spid="3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fade">
                                      <p:cBhvr>
                                        <p:cTn id="38" dur="1000"/>
                                        <p:tgtEl>
                                          <p:spTgt spid="37"/>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barn(inVertical)">
                                      <p:cBhvr>
                                        <p:cTn id="41" dur="500"/>
                                        <p:tgtEl>
                                          <p:spTgt spid="38"/>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additive="base">
                                        <p:cTn id="46" dur="500" fill="hold"/>
                                        <p:tgtEl>
                                          <p:spTgt spid="15"/>
                                        </p:tgtEl>
                                        <p:attrNameLst>
                                          <p:attrName>ppt_x</p:attrName>
                                        </p:attrNameLst>
                                      </p:cBhvr>
                                      <p:tavLst>
                                        <p:tav tm="0">
                                          <p:val>
                                            <p:strVal val="#ppt_x"/>
                                          </p:val>
                                        </p:tav>
                                        <p:tav tm="100000">
                                          <p:val>
                                            <p:strVal val="#ppt_x"/>
                                          </p:val>
                                        </p:tav>
                                      </p:tavLst>
                                    </p:anim>
                                    <p:anim calcmode="lin" valueType="num">
                                      <p:cBhvr additive="base">
                                        <p:cTn id="47" dur="500" fill="hold"/>
                                        <p:tgtEl>
                                          <p:spTgt spid="15"/>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additive="base">
                                        <p:cTn id="50" dur="500" fill="hold"/>
                                        <p:tgtEl>
                                          <p:spTgt spid="33"/>
                                        </p:tgtEl>
                                        <p:attrNameLst>
                                          <p:attrName>ppt_x</p:attrName>
                                        </p:attrNameLst>
                                      </p:cBhvr>
                                      <p:tavLst>
                                        <p:tav tm="0">
                                          <p:val>
                                            <p:strVal val="#ppt_x"/>
                                          </p:val>
                                        </p:tav>
                                        <p:tav tm="100000">
                                          <p:val>
                                            <p:strVal val="#ppt_x"/>
                                          </p:val>
                                        </p:tav>
                                      </p:tavLst>
                                    </p:anim>
                                    <p:anim calcmode="lin" valueType="num">
                                      <p:cBhvr additive="base">
                                        <p:cTn id="51"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circle(in)">
                                      <p:cBhvr>
                                        <p:cTn id="56" dur="2000"/>
                                        <p:tgtEl>
                                          <p:spTgt spid="17"/>
                                        </p:tgtEl>
                                      </p:cBhvr>
                                    </p:animEffect>
                                  </p:childTnLst>
                                </p:cTn>
                              </p:par>
                              <p:par>
                                <p:cTn id="57" presetID="6" presetClass="entr" presetSubtype="16" fill="hold" grpId="0" nodeType="with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circle(in)">
                                      <p:cBhvr>
                                        <p:cTn id="59" dur="2000"/>
                                        <p:tgtEl>
                                          <p:spTgt spid="34"/>
                                        </p:tgtEl>
                                      </p:cBhvr>
                                    </p:animEffect>
                                  </p:childTnLst>
                                </p:cTn>
                              </p:par>
                            </p:childTnLst>
                          </p:cTn>
                        </p:par>
                      </p:childTnLst>
                    </p:cTn>
                  </p:par>
                  <p:par>
                    <p:cTn id="60" fill="hold">
                      <p:stCondLst>
                        <p:cond delay="indefinite"/>
                      </p:stCondLst>
                      <p:childTnLst>
                        <p:par>
                          <p:cTn id="61" fill="hold">
                            <p:stCondLst>
                              <p:cond delay="0"/>
                            </p:stCondLst>
                            <p:childTnLst>
                              <p:par>
                                <p:cTn id="62" presetID="14" presetClass="entr" presetSubtype="10" fill="hold"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randombar(horizontal)">
                                      <p:cBhvr>
                                        <p:cTn id="64" dur="500"/>
                                        <p:tgtEl>
                                          <p:spTgt spid="19"/>
                                        </p:tgtEl>
                                      </p:cBhvr>
                                    </p:animEffect>
                                  </p:childTnLst>
                                </p:cTn>
                              </p:par>
                              <p:par>
                                <p:cTn id="65" presetID="14" presetClass="entr" presetSubtype="10"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randombar(horizontal)">
                                      <p:cBhvr>
                                        <p:cTn id="6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3" grpId="0"/>
      <p:bldP spid="34" grpId="0"/>
      <p:bldP spid="35" grpId="0"/>
      <p:bldP spid="27" grpId="0" animBg="1"/>
      <p:bldP spid="36" grpId="0" animBg="1"/>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858PICdbgea5Gz679dY_PIC2018.png">
            <a:extLst>
              <a:ext uri="{FF2B5EF4-FFF2-40B4-BE49-F238E27FC236}">
                <a16:creationId xmlns:a16="http://schemas.microsoft.com/office/drawing/2014/main" id="{08802915-9823-4C5A-AB88-21979EA1E72B}"/>
              </a:ext>
            </a:extLst>
          </p:cNvPr>
          <p:cNvPicPr>
            <a:picLocks noChangeAspect="1"/>
          </p:cNvPicPr>
          <p:nvPr/>
        </p:nvPicPr>
        <p:blipFill>
          <a:blip r:embed="rId3" cstate="print"/>
          <a:stretch>
            <a:fillRect/>
          </a:stretch>
        </p:blipFill>
        <p:spPr>
          <a:xfrm>
            <a:off x="1171614" y="2076308"/>
            <a:ext cx="4920343" cy="4920343"/>
          </a:xfrm>
          <a:prstGeom prst="rect">
            <a:avLst/>
          </a:prstGeom>
        </p:spPr>
      </p:pic>
      <p:pic>
        <p:nvPicPr>
          <p:cNvPr id="3" name="PA_图片 18">
            <a:extLst>
              <a:ext uri="{FF2B5EF4-FFF2-40B4-BE49-F238E27FC236}">
                <a16:creationId xmlns:a16="http://schemas.microsoft.com/office/drawing/2014/main" id="{FD287BA2-EE39-472E-A38A-837C2F28472C}"/>
              </a:ext>
            </a:extLst>
          </p:cNvPr>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rot="15833613">
            <a:off x="1981911" y="-1510739"/>
            <a:ext cx="2204549" cy="5814020"/>
          </a:xfrm>
          <a:prstGeom prst="rect">
            <a:avLst/>
          </a:prstGeom>
        </p:spPr>
      </p:pic>
      <p:sp>
        <p:nvSpPr>
          <p:cNvPr id="4" name="TextBox 3">
            <a:extLst>
              <a:ext uri="{FF2B5EF4-FFF2-40B4-BE49-F238E27FC236}">
                <a16:creationId xmlns:a16="http://schemas.microsoft.com/office/drawing/2014/main" id="{FEF26557-35AB-463F-8934-58DC6E5F9829}"/>
              </a:ext>
            </a:extLst>
          </p:cNvPr>
          <p:cNvSpPr txBox="1"/>
          <p:nvPr/>
        </p:nvSpPr>
        <p:spPr>
          <a:xfrm rot="21320319">
            <a:off x="512871" y="860984"/>
            <a:ext cx="4901771" cy="1077218"/>
          </a:xfrm>
          <a:prstGeom prst="rect">
            <a:avLst/>
          </a:prstGeom>
          <a:noFill/>
        </p:spPr>
        <p:txBody>
          <a:bodyPr wrap="square" rtlCol="0">
            <a:spAutoFit/>
          </a:bodyPr>
          <a:lstStyle/>
          <a:p>
            <a:pPr algn="ctr" defTabSz="914400"/>
            <a:r>
              <a:rPr lang="en-US" sz="3200" b="1" dirty="0" err="1">
                <a:solidFill>
                  <a:prstClr val="black"/>
                </a:solidFill>
                <a:latin typeface="SVN-Very Berry" panose="00000500000000000000" pitchFamily="2" charset="0"/>
                <a:cs typeface="Times New Roman" panose="02020603050405020304" pitchFamily="18" charset="0"/>
              </a:rPr>
              <a:t>Tự</a:t>
            </a:r>
            <a:r>
              <a:rPr lang="en-US" sz="3200" b="1" dirty="0">
                <a:solidFill>
                  <a:prstClr val="black"/>
                </a:solidFill>
                <a:latin typeface="SVN-Very Berry" panose="00000500000000000000" pitchFamily="2" charset="0"/>
                <a:cs typeface="Times New Roman" panose="02020603050405020304" pitchFamily="18" charset="0"/>
              </a:rPr>
              <a:t> </a:t>
            </a:r>
            <a:r>
              <a:rPr lang="en-US" sz="3200" b="1" dirty="0" err="1">
                <a:solidFill>
                  <a:prstClr val="black"/>
                </a:solidFill>
                <a:latin typeface="SVN-Very Berry" panose="00000500000000000000" pitchFamily="2" charset="0"/>
                <a:cs typeface="Times New Roman" panose="02020603050405020304" pitchFamily="18" charset="0"/>
              </a:rPr>
              <a:t>lập</a:t>
            </a:r>
            <a:r>
              <a:rPr lang="en-US" sz="3200" b="1" dirty="0">
                <a:solidFill>
                  <a:prstClr val="black"/>
                </a:solidFill>
                <a:latin typeface="SVN-Very Berry" panose="00000500000000000000" pitchFamily="2" charset="0"/>
                <a:cs typeface="Times New Roman" panose="02020603050405020304" pitchFamily="18" charset="0"/>
              </a:rPr>
              <a:t> </a:t>
            </a:r>
            <a:r>
              <a:rPr lang="en-US" sz="3200" b="1" dirty="0" err="1">
                <a:solidFill>
                  <a:prstClr val="black"/>
                </a:solidFill>
                <a:latin typeface="SVN-Very Berry" panose="00000500000000000000" pitchFamily="2" charset="0"/>
                <a:cs typeface="Times New Roman" panose="02020603050405020304" pitchFamily="18" charset="0"/>
              </a:rPr>
              <a:t>có</a:t>
            </a:r>
            <a:r>
              <a:rPr lang="en-US" sz="3200" b="1" dirty="0">
                <a:solidFill>
                  <a:prstClr val="black"/>
                </a:solidFill>
                <a:latin typeface="SVN-Very Berry" panose="00000500000000000000" pitchFamily="2" charset="0"/>
                <a:cs typeface="Times New Roman" panose="02020603050405020304" pitchFamily="18" charset="0"/>
              </a:rPr>
              <a:t> ý </a:t>
            </a:r>
            <a:r>
              <a:rPr lang="en-US" sz="3200" b="1" dirty="0" err="1">
                <a:solidFill>
                  <a:prstClr val="black"/>
                </a:solidFill>
                <a:latin typeface="SVN-Very Berry" panose="00000500000000000000" pitchFamily="2" charset="0"/>
                <a:cs typeface="Times New Roman" panose="02020603050405020304" pitchFamily="18" charset="0"/>
              </a:rPr>
              <a:t>nghĩa</a:t>
            </a:r>
            <a:r>
              <a:rPr lang="en-US" sz="3200" b="1" dirty="0">
                <a:solidFill>
                  <a:prstClr val="black"/>
                </a:solidFill>
                <a:latin typeface="SVN-Very Berry" panose="00000500000000000000" pitchFamily="2" charset="0"/>
                <a:cs typeface="Times New Roman" panose="02020603050405020304" pitchFamily="18" charset="0"/>
              </a:rPr>
              <a:t> </a:t>
            </a:r>
            <a:r>
              <a:rPr lang="en-US" sz="3200" b="1" dirty="0" err="1">
                <a:solidFill>
                  <a:prstClr val="black"/>
                </a:solidFill>
                <a:latin typeface="SVN-Very Berry" panose="00000500000000000000" pitchFamily="2" charset="0"/>
                <a:cs typeface="Times New Roman" panose="02020603050405020304" pitchFamily="18" charset="0"/>
              </a:rPr>
              <a:t>như</a:t>
            </a:r>
            <a:r>
              <a:rPr lang="en-US" sz="3200" b="1" dirty="0">
                <a:solidFill>
                  <a:prstClr val="black"/>
                </a:solidFill>
                <a:latin typeface="SVN-Very Berry" panose="00000500000000000000" pitchFamily="2" charset="0"/>
                <a:cs typeface="Times New Roman" panose="02020603050405020304" pitchFamily="18" charset="0"/>
              </a:rPr>
              <a:t> </a:t>
            </a:r>
            <a:r>
              <a:rPr lang="en-US" sz="3200" b="1" dirty="0" err="1">
                <a:solidFill>
                  <a:prstClr val="black"/>
                </a:solidFill>
                <a:latin typeface="SVN-Very Berry" panose="00000500000000000000" pitchFamily="2" charset="0"/>
                <a:cs typeface="Times New Roman" panose="02020603050405020304" pitchFamily="18" charset="0"/>
              </a:rPr>
              <a:t>thế</a:t>
            </a:r>
            <a:r>
              <a:rPr lang="en-US" sz="3200" b="1" dirty="0">
                <a:solidFill>
                  <a:prstClr val="black"/>
                </a:solidFill>
                <a:latin typeface="SVN-Very Berry" panose="00000500000000000000" pitchFamily="2" charset="0"/>
                <a:cs typeface="Times New Roman" panose="02020603050405020304" pitchFamily="18" charset="0"/>
              </a:rPr>
              <a:t> </a:t>
            </a:r>
            <a:r>
              <a:rPr lang="en-US" sz="3200" b="1" dirty="0" err="1">
                <a:solidFill>
                  <a:prstClr val="black"/>
                </a:solidFill>
                <a:latin typeface="SVN-Very Berry" panose="00000500000000000000" pitchFamily="2" charset="0"/>
                <a:cs typeface="Times New Roman" panose="02020603050405020304" pitchFamily="18" charset="0"/>
              </a:rPr>
              <a:t>nào</a:t>
            </a:r>
            <a:r>
              <a:rPr lang="en-US" sz="3200" b="1" dirty="0">
                <a:solidFill>
                  <a:prstClr val="black"/>
                </a:solidFill>
                <a:latin typeface="SVN-Very Berry" panose="00000500000000000000" pitchFamily="2" charset="0"/>
                <a:cs typeface="Times New Roman" panose="02020603050405020304" pitchFamily="18" charset="0"/>
              </a:rPr>
              <a:t> </a:t>
            </a:r>
            <a:r>
              <a:rPr lang="en-US" sz="3200" b="1" dirty="0" err="1">
                <a:solidFill>
                  <a:prstClr val="black"/>
                </a:solidFill>
                <a:latin typeface="SVN-Very Berry" panose="00000500000000000000" pitchFamily="2" charset="0"/>
                <a:cs typeface="Times New Roman" panose="02020603050405020304" pitchFamily="18" charset="0"/>
              </a:rPr>
              <a:t>trong</a:t>
            </a:r>
            <a:r>
              <a:rPr lang="en-US" sz="3200" b="1" dirty="0">
                <a:solidFill>
                  <a:prstClr val="black"/>
                </a:solidFill>
                <a:latin typeface="SVN-Very Berry" panose="00000500000000000000" pitchFamily="2" charset="0"/>
                <a:cs typeface="Times New Roman" panose="02020603050405020304" pitchFamily="18" charset="0"/>
              </a:rPr>
              <a:t> </a:t>
            </a:r>
            <a:r>
              <a:rPr lang="en-US" sz="3200" b="1" dirty="0" err="1">
                <a:solidFill>
                  <a:prstClr val="black"/>
                </a:solidFill>
                <a:latin typeface="SVN-Very Berry" panose="00000500000000000000" pitchFamily="2" charset="0"/>
                <a:cs typeface="Times New Roman" panose="02020603050405020304" pitchFamily="18" charset="0"/>
              </a:rPr>
              <a:t>cuộc</a:t>
            </a:r>
            <a:r>
              <a:rPr lang="en-US" sz="3200" b="1" dirty="0">
                <a:solidFill>
                  <a:prstClr val="black"/>
                </a:solidFill>
                <a:latin typeface="SVN-Very Berry" panose="00000500000000000000" pitchFamily="2" charset="0"/>
                <a:cs typeface="Times New Roman" panose="02020603050405020304" pitchFamily="18" charset="0"/>
              </a:rPr>
              <a:t> </a:t>
            </a:r>
            <a:r>
              <a:rPr lang="en-US" sz="3200" b="1" dirty="0" err="1">
                <a:solidFill>
                  <a:prstClr val="black"/>
                </a:solidFill>
                <a:latin typeface="SVN-Very Berry" panose="00000500000000000000" pitchFamily="2" charset="0"/>
                <a:cs typeface="Times New Roman" panose="02020603050405020304" pitchFamily="18" charset="0"/>
              </a:rPr>
              <a:t>sống</a:t>
            </a:r>
            <a:r>
              <a:rPr lang="en-US" sz="3200" b="1" dirty="0">
                <a:solidFill>
                  <a:prstClr val="black"/>
                </a:solidFill>
                <a:latin typeface="SVN-Very Berry" panose="00000500000000000000" pitchFamily="2" charset="0"/>
                <a:cs typeface="Times New Roman" panose="02020603050405020304" pitchFamily="18" charset="0"/>
              </a:rPr>
              <a:t>?</a:t>
            </a:r>
            <a:endParaRPr lang="en-SG" sz="3200" b="1" dirty="0">
              <a:solidFill>
                <a:prstClr val="black"/>
              </a:solidFill>
              <a:latin typeface="SVN-Very Berry" panose="00000500000000000000" pitchFamily="2" charset="0"/>
              <a:cs typeface="Times New Roman" panose="02020603050405020304" pitchFamily="18" charset="0"/>
            </a:endParaRPr>
          </a:p>
        </p:txBody>
      </p:sp>
      <p:pic>
        <p:nvPicPr>
          <p:cNvPr id="5" name="图片 5">
            <a:extLst>
              <a:ext uri="{FF2B5EF4-FFF2-40B4-BE49-F238E27FC236}">
                <a16:creationId xmlns:a16="http://schemas.microsoft.com/office/drawing/2014/main" id="{C92E4828-A184-465C-9FEC-D87C284C4416}"/>
              </a:ext>
            </a:extLst>
          </p:cNvPr>
          <p:cNvPicPr>
            <a:picLocks noChangeAspect="1"/>
          </p:cNvPicPr>
          <p:nvPr/>
        </p:nvPicPr>
        <p:blipFill rotWithShape="1">
          <a:blip r:embed="rId5">
            <a:extLst>
              <a:ext uri="{28A0092B-C50C-407E-A947-70E740481C1C}">
                <a14:useLocalDpi xmlns:a14="http://schemas.microsoft.com/office/drawing/2010/main" val="0"/>
              </a:ext>
            </a:extLst>
          </a:blip>
          <a:srcRect l="38581" t="24563" r="40933" b="26282"/>
          <a:stretch/>
        </p:blipFill>
        <p:spPr>
          <a:xfrm flipH="1">
            <a:off x="5212833" y="3399359"/>
            <a:ext cx="2730475" cy="3435404"/>
          </a:xfrm>
          <a:prstGeom prst="rect">
            <a:avLst/>
          </a:prstGeom>
        </p:spPr>
      </p:pic>
      <p:sp>
        <p:nvSpPr>
          <p:cNvPr id="7" name="Text Box 12">
            <a:extLst>
              <a:ext uri="{FF2B5EF4-FFF2-40B4-BE49-F238E27FC236}">
                <a16:creationId xmlns:a16="http://schemas.microsoft.com/office/drawing/2014/main" id="{EE67C848-B35A-448F-AB99-DDFEC6D186FD}"/>
              </a:ext>
            </a:extLst>
          </p:cNvPr>
          <p:cNvSpPr txBox="1">
            <a:spLocks noChangeArrowheads="1"/>
          </p:cNvSpPr>
          <p:nvPr/>
        </p:nvSpPr>
        <p:spPr bwMode="auto">
          <a:xfrm>
            <a:off x="7471106" y="470508"/>
            <a:ext cx="4513421" cy="444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just">
              <a:lnSpc>
                <a:spcPct val="115000"/>
              </a:lnSpc>
              <a:spcAft>
                <a:spcPts val="1000"/>
              </a:spcAft>
            </a:pPr>
            <a:r>
              <a:rPr lang="en-US" sz="3200" b="0" dirty="0">
                <a:solidFill>
                  <a:srgbClr val="0000FF"/>
                </a:solidFill>
                <a:ea typeface="Arial" panose="020B0604020202020204" pitchFamily="34" charset="0"/>
                <a:cs typeface="Times New Roman" panose="02020603050405020304" pitchFamily="18" charset="0"/>
              </a:rPr>
              <a:t>*Ý </a:t>
            </a:r>
            <a:r>
              <a:rPr lang="en-US" sz="3200" b="0" dirty="0" err="1">
                <a:solidFill>
                  <a:srgbClr val="0000FF"/>
                </a:solidFill>
                <a:ea typeface="Arial" panose="020B0604020202020204" pitchFamily="34" charset="0"/>
                <a:cs typeface="Times New Roman" panose="02020603050405020304" pitchFamily="18" charset="0"/>
              </a:rPr>
              <a:t>nghĩa</a:t>
            </a:r>
            <a:r>
              <a:rPr lang="en-US" sz="3200" b="0" dirty="0">
                <a:solidFill>
                  <a:srgbClr val="0000FF"/>
                </a:solidFill>
                <a:ea typeface="Arial" panose="020B0604020202020204" pitchFamily="34" charset="0"/>
                <a:cs typeface="Times New Roman" panose="02020603050405020304" pitchFamily="18" charset="0"/>
              </a:rPr>
              <a:t>:</a:t>
            </a:r>
          </a:p>
          <a:p>
            <a:pPr algn="just">
              <a:lnSpc>
                <a:spcPct val="115000"/>
              </a:lnSpc>
              <a:spcAft>
                <a:spcPts val="1000"/>
              </a:spcAft>
            </a:pPr>
            <a:r>
              <a:rPr lang="en-US" sz="3200" b="0" smtClean="0">
                <a:solidFill>
                  <a:srgbClr val="0000FF"/>
                </a:solidFill>
                <a:ea typeface="Arial" panose="020B0604020202020204" pitchFamily="34" charset="0"/>
                <a:cs typeface="Times New Roman" panose="02020603050405020304" pitchFamily="18" charset="0"/>
              </a:rPr>
              <a:t>- Giúp </a:t>
            </a:r>
            <a:r>
              <a:rPr lang="en-US" sz="3200" b="0" dirty="0" err="1">
                <a:solidFill>
                  <a:srgbClr val="0000FF"/>
                </a:solidFill>
                <a:ea typeface="Arial" panose="020B0604020202020204" pitchFamily="34" charset="0"/>
                <a:cs typeface="Times New Roman" panose="02020603050405020304" pitchFamily="18" charset="0"/>
              </a:rPr>
              <a:t>chúng</a:t>
            </a:r>
            <a:r>
              <a:rPr lang="en-US" sz="3200" b="0" dirty="0">
                <a:solidFill>
                  <a:srgbClr val="0000FF"/>
                </a:solidFill>
                <a:ea typeface="Arial" panose="020B0604020202020204" pitchFamily="34" charset="0"/>
                <a:cs typeface="Times New Roman" panose="02020603050405020304" pitchFamily="18" charset="0"/>
              </a:rPr>
              <a:t> ta </a:t>
            </a:r>
            <a:r>
              <a:rPr lang="en-US" sz="3200" b="0" dirty="0" err="1">
                <a:solidFill>
                  <a:srgbClr val="0000FF"/>
                </a:solidFill>
                <a:ea typeface="Arial" panose="020B0604020202020204" pitchFamily="34" charset="0"/>
                <a:cs typeface="Times New Roman" panose="02020603050405020304" pitchFamily="18" charset="0"/>
              </a:rPr>
              <a:t>tự</a:t>
            </a:r>
            <a:r>
              <a:rPr lang="en-US" sz="3200" b="0" dirty="0">
                <a:solidFill>
                  <a:srgbClr val="0000FF"/>
                </a:solidFill>
                <a:ea typeface="Arial" panose="020B0604020202020204" pitchFamily="34" charset="0"/>
                <a:cs typeface="Times New Roman" panose="02020603050405020304" pitchFamily="18" charset="0"/>
              </a:rPr>
              <a:t> tin, </a:t>
            </a:r>
            <a:r>
              <a:rPr lang="en-US" sz="3200" b="0" dirty="0" err="1">
                <a:solidFill>
                  <a:srgbClr val="0000FF"/>
                </a:solidFill>
                <a:ea typeface="Arial" panose="020B0604020202020204" pitchFamily="34" charset="0"/>
                <a:cs typeface="Times New Roman" panose="02020603050405020304" pitchFamily="18" charset="0"/>
              </a:rPr>
              <a:t>có</a:t>
            </a:r>
            <a:r>
              <a:rPr lang="en-US" sz="3200" b="0" dirty="0">
                <a:solidFill>
                  <a:srgbClr val="0000FF"/>
                </a:solidFill>
                <a:ea typeface="Arial" panose="020B0604020202020204" pitchFamily="34" charset="0"/>
                <a:cs typeface="Times New Roman" panose="02020603050405020304" pitchFamily="18" charset="0"/>
              </a:rPr>
              <a:t> </a:t>
            </a:r>
            <a:r>
              <a:rPr lang="en-US" sz="3200" b="0" dirty="0" err="1">
                <a:solidFill>
                  <a:srgbClr val="0000FF"/>
                </a:solidFill>
                <a:ea typeface="Arial" panose="020B0604020202020204" pitchFamily="34" charset="0"/>
                <a:cs typeface="Times New Roman" panose="02020603050405020304" pitchFamily="18" charset="0"/>
              </a:rPr>
              <a:t>bản</a:t>
            </a:r>
            <a:r>
              <a:rPr lang="en-US" sz="3200" b="0" dirty="0">
                <a:solidFill>
                  <a:srgbClr val="0000FF"/>
                </a:solidFill>
                <a:ea typeface="Arial" panose="020B0604020202020204" pitchFamily="34" charset="0"/>
                <a:cs typeface="Times New Roman" panose="02020603050405020304" pitchFamily="18" charset="0"/>
              </a:rPr>
              <a:t> </a:t>
            </a:r>
            <a:r>
              <a:rPr lang="en-US" sz="3200" b="0" dirty="0" err="1">
                <a:solidFill>
                  <a:srgbClr val="0000FF"/>
                </a:solidFill>
                <a:ea typeface="Arial" panose="020B0604020202020204" pitchFamily="34" charset="0"/>
                <a:cs typeface="Times New Roman" panose="02020603050405020304" pitchFamily="18" charset="0"/>
              </a:rPr>
              <a:t>lĩnh</a:t>
            </a:r>
            <a:r>
              <a:rPr lang="en-US" sz="3200" b="0" dirty="0">
                <a:solidFill>
                  <a:srgbClr val="0000FF"/>
                </a:solidFill>
                <a:ea typeface="Arial" panose="020B0604020202020204" pitchFamily="34" charset="0"/>
                <a:cs typeface="Times New Roman" panose="02020603050405020304" pitchFamily="18" charset="0"/>
              </a:rPr>
              <a:t> </a:t>
            </a:r>
            <a:r>
              <a:rPr lang="en-US" sz="3200" b="0" dirty="0" err="1">
                <a:solidFill>
                  <a:srgbClr val="0000FF"/>
                </a:solidFill>
                <a:ea typeface="Arial" panose="020B0604020202020204" pitchFamily="34" charset="0"/>
                <a:cs typeface="Times New Roman" panose="02020603050405020304" pitchFamily="18" charset="0"/>
              </a:rPr>
              <a:t>cá</a:t>
            </a:r>
            <a:r>
              <a:rPr lang="en-US" sz="3200" b="0" dirty="0">
                <a:solidFill>
                  <a:srgbClr val="0000FF"/>
                </a:solidFill>
                <a:ea typeface="Arial" panose="020B0604020202020204" pitchFamily="34" charset="0"/>
                <a:cs typeface="Times New Roman" panose="02020603050405020304" pitchFamily="18" charset="0"/>
              </a:rPr>
              <a:t> </a:t>
            </a:r>
            <a:r>
              <a:rPr lang="en-US" sz="3200" b="0" dirty="0" err="1">
                <a:solidFill>
                  <a:srgbClr val="0000FF"/>
                </a:solidFill>
                <a:ea typeface="Arial" panose="020B0604020202020204" pitchFamily="34" charset="0"/>
                <a:cs typeface="Times New Roman" panose="02020603050405020304" pitchFamily="18" charset="0"/>
              </a:rPr>
              <a:t>nhân</a:t>
            </a:r>
            <a:r>
              <a:rPr lang="en-US" sz="3200" b="0" dirty="0">
                <a:solidFill>
                  <a:srgbClr val="0000FF"/>
                </a:solidFill>
                <a:ea typeface="Arial" panose="020B0604020202020204" pitchFamily="34" charset="0"/>
                <a:cs typeface="Times New Roman" panose="02020603050405020304" pitchFamily="18" charset="0"/>
              </a:rPr>
              <a:t>.</a:t>
            </a:r>
          </a:p>
          <a:p>
            <a:pPr algn="just">
              <a:lnSpc>
                <a:spcPct val="115000"/>
              </a:lnSpc>
              <a:spcAft>
                <a:spcPts val="1000"/>
              </a:spcAft>
            </a:pPr>
            <a:r>
              <a:rPr lang="en-US" sz="3200" b="0" smtClean="0">
                <a:solidFill>
                  <a:srgbClr val="0000FF"/>
                </a:solidFill>
                <a:ea typeface="Arial" panose="020B0604020202020204" pitchFamily="34" charset="0"/>
                <a:cs typeface="Times New Roman" panose="02020603050405020304" pitchFamily="18" charset="0"/>
              </a:rPr>
              <a:t>- Giúp </a:t>
            </a:r>
            <a:r>
              <a:rPr lang="en-US" sz="3200" b="0" dirty="0" err="1">
                <a:solidFill>
                  <a:srgbClr val="0000FF"/>
                </a:solidFill>
                <a:ea typeface="Arial" panose="020B0604020202020204" pitchFamily="34" charset="0"/>
                <a:cs typeface="Times New Roman" panose="02020603050405020304" pitchFamily="18" charset="0"/>
              </a:rPr>
              <a:t>chúng</a:t>
            </a:r>
            <a:r>
              <a:rPr lang="en-US" sz="3200" b="0" dirty="0">
                <a:solidFill>
                  <a:srgbClr val="0000FF"/>
                </a:solidFill>
                <a:ea typeface="Arial" panose="020B0604020202020204" pitchFamily="34" charset="0"/>
                <a:cs typeface="Times New Roman" panose="02020603050405020304" pitchFamily="18" charset="0"/>
              </a:rPr>
              <a:t> ta </a:t>
            </a:r>
            <a:r>
              <a:rPr lang="en-US" sz="3200" b="0" dirty="0" err="1">
                <a:solidFill>
                  <a:srgbClr val="0000FF"/>
                </a:solidFill>
                <a:ea typeface="Arial" panose="020B0604020202020204" pitchFamily="34" charset="0"/>
                <a:cs typeface="Times New Roman" panose="02020603050405020304" pitchFamily="18" charset="0"/>
              </a:rPr>
              <a:t>thành</a:t>
            </a:r>
            <a:r>
              <a:rPr lang="en-US" sz="3200" b="0" dirty="0">
                <a:solidFill>
                  <a:srgbClr val="0000FF"/>
                </a:solidFill>
                <a:ea typeface="Arial" panose="020B0604020202020204" pitchFamily="34" charset="0"/>
                <a:cs typeface="Times New Roman" panose="02020603050405020304" pitchFamily="18" charset="0"/>
              </a:rPr>
              <a:t> </a:t>
            </a:r>
            <a:r>
              <a:rPr lang="en-US" sz="3200" b="0" dirty="0" err="1">
                <a:solidFill>
                  <a:srgbClr val="0000FF"/>
                </a:solidFill>
                <a:ea typeface="Arial" panose="020B0604020202020204" pitchFamily="34" charset="0"/>
                <a:cs typeface="Times New Roman" panose="02020603050405020304" pitchFamily="18" charset="0"/>
              </a:rPr>
              <a:t>công</a:t>
            </a:r>
            <a:r>
              <a:rPr lang="en-US" sz="3200" b="0" dirty="0">
                <a:solidFill>
                  <a:srgbClr val="0000FF"/>
                </a:solidFill>
                <a:ea typeface="Arial" panose="020B0604020202020204" pitchFamily="34" charset="0"/>
                <a:cs typeface="Times New Roman" panose="02020603050405020304" pitchFamily="18" charset="0"/>
              </a:rPr>
              <a:t> </a:t>
            </a:r>
            <a:r>
              <a:rPr lang="en-US" sz="3200" b="0" dirty="0" err="1">
                <a:solidFill>
                  <a:srgbClr val="0000FF"/>
                </a:solidFill>
                <a:ea typeface="Arial" panose="020B0604020202020204" pitchFamily="34" charset="0"/>
                <a:cs typeface="Times New Roman" panose="02020603050405020304" pitchFamily="18" charset="0"/>
              </a:rPr>
              <a:t>trong</a:t>
            </a:r>
            <a:r>
              <a:rPr lang="en-US" sz="3200" b="0" dirty="0">
                <a:solidFill>
                  <a:srgbClr val="0000FF"/>
                </a:solidFill>
                <a:ea typeface="Arial" panose="020B0604020202020204" pitchFamily="34" charset="0"/>
                <a:cs typeface="Times New Roman" panose="02020603050405020304" pitchFamily="18" charset="0"/>
              </a:rPr>
              <a:t> </a:t>
            </a:r>
            <a:r>
              <a:rPr lang="en-US" sz="3200" b="0" dirty="0" err="1">
                <a:solidFill>
                  <a:srgbClr val="0000FF"/>
                </a:solidFill>
                <a:ea typeface="Arial" panose="020B0604020202020204" pitchFamily="34" charset="0"/>
                <a:cs typeface="Times New Roman" panose="02020603050405020304" pitchFamily="18" charset="0"/>
              </a:rPr>
              <a:t>cuộc</a:t>
            </a:r>
            <a:r>
              <a:rPr lang="en-US" sz="3200" b="0" dirty="0">
                <a:solidFill>
                  <a:srgbClr val="0000FF"/>
                </a:solidFill>
                <a:ea typeface="Arial" panose="020B0604020202020204" pitchFamily="34" charset="0"/>
                <a:cs typeface="Times New Roman" panose="02020603050405020304" pitchFamily="18" charset="0"/>
              </a:rPr>
              <a:t> </a:t>
            </a:r>
            <a:r>
              <a:rPr lang="en-US" sz="3200" b="0" dirty="0" err="1">
                <a:solidFill>
                  <a:srgbClr val="0000FF"/>
                </a:solidFill>
                <a:ea typeface="Arial" panose="020B0604020202020204" pitchFamily="34" charset="0"/>
                <a:cs typeface="Times New Roman" panose="02020603050405020304" pitchFamily="18" charset="0"/>
              </a:rPr>
              <a:t>sống</a:t>
            </a:r>
            <a:r>
              <a:rPr lang="en-US" sz="3200" b="0" dirty="0">
                <a:solidFill>
                  <a:srgbClr val="0000FF"/>
                </a:solidFill>
                <a:ea typeface="Arial" panose="020B0604020202020204" pitchFamily="34" charset="0"/>
                <a:cs typeface="Times New Roman" panose="02020603050405020304" pitchFamily="18" charset="0"/>
              </a:rPr>
              <a:t>.</a:t>
            </a:r>
          </a:p>
          <a:p>
            <a:pPr algn="just">
              <a:lnSpc>
                <a:spcPct val="115000"/>
              </a:lnSpc>
              <a:spcAft>
                <a:spcPts val="1000"/>
              </a:spcAft>
            </a:pPr>
            <a:r>
              <a:rPr lang="en-US" sz="3200" b="0" smtClean="0">
                <a:solidFill>
                  <a:srgbClr val="0000FF"/>
                </a:solidFill>
                <a:ea typeface="Arial" panose="020B0604020202020204" pitchFamily="34" charset="0"/>
                <a:cs typeface="Times New Roman" panose="02020603050405020304" pitchFamily="18" charset="0"/>
              </a:rPr>
              <a:t>- Xứng </a:t>
            </a:r>
            <a:r>
              <a:rPr lang="en-US" sz="3200" b="0" dirty="0" err="1">
                <a:solidFill>
                  <a:srgbClr val="0000FF"/>
                </a:solidFill>
                <a:ea typeface="Arial" panose="020B0604020202020204" pitchFamily="34" charset="0"/>
                <a:cs typeface="Times New Roman" panose="02020603050405020304" pitchFamily="18" charset="0"/>
              </a:rPr>
              <a:t>đáng</a:t>
            </a:r>
            <a:r>
              <a:rPr lang="en-US" sz="3200" b="0" dirty="0">
                <a:solidFill>
                  <a:srgbClr val="0000FF"/>
                </a:solidFill>
                <a:ea typeface="Arial" panose="020B0604020202020204" pitchFamily="34" charset="0"/>
                <a:cs typeface="Times New Roman" panose="02020603050405020304" pitchFamily="18" charset="0"/>
              </a:rPr>
              <a:t> </a:t>
            </a:r>
            <a:r>
              <a:rPr lang="en-US" sz="3200" b="0" dirty="0" err="1">
                <a:solidFill>
                  <a:srgbClr val="0000FF"/>
                </a:solidFill>
                <a:ea typeface="Arial" panose="020B0604020202020204" pitchFamily="34" charset="0"/>
                <a:cs typeface="Times New Roman" panose="02020603050405020304" pitchFamily="18" charset="0"/>
              </a:rPr>
              <a:t>được</a:t>
            </a:r>
            <a:r>
              <a:rPr lang="en-US" sz="3200" b="0" dirty="0">
                <a:solidFill>
                  <a:srgbClr val="0000FF"/>
                </a:solidFill>
                <a:ea typeface="Arial" panose="020B0604020202020204" pitchFamily="34" charset="0"/>
                <a:cs typeface="Times New Roman" panose="02020603050405020304" pitchFamily="18" charset="0"/>
              </a:rPr>
              <a:t> </a:t>
            </a:r>
            <a:r>
              <a:rPr lang="en-US" sz="3200" b="0" dirty="0" err="1">
                <a:solidFill>
                  <a:srgbClr val="0000FF"/>
                </a:solidFill>
                <a:ea typeface="Arial" panose="020B0604020202020204" pitchFamily="34" charset="0"/>
                <a:cs typeface="Times New Roman" panose="02020603050405020304" pitchFamily="18" charset="0"/>
              </a:rPr>
              <a:t>người</a:t>
            </a:r>
            <a:r>
              <a:rPr lang="en-US" sz="3200" b="0" dirty="0">
                <a:solidFill>
                  <a:srgbClr val="0000FF"/>
                </a:solidFill>
                <a:ea typeface="Arial" panose="020B0604020202020204" pitchFamily="34" charset="0"/>
                <a:cs typeface="Times New Roman" panose="02020603050405020304" pitchFamily="18" charset="0"/>
              </a:rPr>
              <a:t> </a:t>
            </a:r>
            <a:r>
              <a:rPr lang="en-US" sz="3200" b="0" dirty="0" err="1">
                <a:solidFill>
                  <a:srgbClr val="0000FF"/>
                </a:solidFill>
                <a:ea typeface="Arial" panose="020B0604020202020204" pitchFamily="34" charset="0"/>
                <a:cs typeface="Times New Roman" panose="02020603050405020304" pitchFamily="18" charset="0"/>
              </a:rPr>
              <a:t>khác</a:t>
            </a:r>
            <a:r>
              <a:rPr lang="en-US" sz="3200" b="0" dirty="0">
                <a:solidFill>
                  <a:srgbClr val="0000FF"/>
                </a:solidFill>
                <a:ea typeface="Arial" panose="020B0604020202020204" pitchFamily="34" charset="0"/>
                <a:cs typeface="Times New Roman" panose="02020603050405020304" pitchFamily="18" charset="0"/>
              </a:rPr>
              <a:t> </a:t>
            </a:r>
            <a:r>
              <a:rPr lang="en-US" sz="3200" b="0" dirty="0" err="1">
                <a:solidFill>
                  <a:srgbClr val="0000FF"/>
                </a:solidFill>
                <a:ea typeface="Arial" panose="020B0604020202020204" pitchFamily="34" charset="0"/>
                <a:cs typeface="Times New Roman" panose="02020603050405020304" pitchFamily="18" charset="0"/>
              </a:rPr>
              <a:t>kính</a:t>
            </a:r>
            <a:r>
              <a:rPr lang="en-US" sz="3200" b="0" dirty="0">
                <a:solidFill>
                  <a:srgbClr val="0000FF"/>
                </a:solidFill>
                <a:ea typeface="Arial" panose="020B0604020202020204" pitchFamily="34" charset="0"/>
                <a:cs typeface="Times New Roman" panose="02020603050405020304" pitchFamily="18" charset="0"/>
              </a:rPr>
              <a:t> </a:t>
            </a:r>
            <a:r>
              <a:rPr lang="en-US" sz="3200" b="0" dirty="0" err="1">
                <a:solidFill>
                  <a:srgbClr val="0000FF"/>
                </a:solidFill>
                <a:ea typeface="Arial" panose="020B0604020202020204" pitchFamily="34" charset="0"/>
                <a:cs typeface="Times New Roman" panose="02020603050405020304" pitchFamily="18" charset="0"/>
              </a:rPr>
              <a:t>trọng</a:t>
            </a:r>
            <a:r>
              <a:rPr lang="en-US" sz="3200" b="0" dirty="0">
                <a:solidFill>
                  <a:srgbClr val="0000FF"/>
                </a:solidFill>
                <a:ea typeface="Arial" panose="020B0604020202020204" pitchFamily="34" charset="0"/>
                <a:cs typeface="Times New Roman" panose="02020603050405020304" pitchFamily="18" charset="0"/>
              </a:rPr>
              <a:t>.</a:t>
            </a:r>
            <a:endParaRPr lang="en-US" sz="3200" b="0" dirty="0">
              <a:solidFill>
                <a:srgbClr val="0000FF"/>
              </a:solidFill>
              <a:effectLst/>
              <a:ea typeface="Arial" panose="020B0604020202020204" pitchFamily="34" charset="0"/>
              <a:cs typeface="Times New Roman" panose="02020603050405020304" pitchFamily="18" charset="0"/>
            </a:endParaRPr>
          </a:p>
        </p:txBody>
      </p:sp>
      <p:pic>
        <p:nvPicPr>
          <p:cNvPr id="8" name="Picture 7" descr="https://gatorball.files.wordpress.com/2011/03/hybrid-10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507" y="5421086"/>
            <a:ext cx="2431126" cy="143691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7148507"/>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par>
                                <p:cTn id="16" presetID="22" presetClass="entr" presetSubtype="4" fill="hold" nodeType="withEffect">
                                  <p:stCondLst>
                                    <p:cond delay="100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1000"/>
                                        <p:tgtEl>
                                          <p:spTgt spid="5"/>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 calcmode="lin" valueType="num">
                                      <p:cBhvr>
                                        <p:cTn id="23" dur="1000" fill="hold"/>
                                        <p:tgtEl>
                                          <p:spTgt spid="7"/>
                                        </p:tgtEl>
                                        <p:attrNameLst>
                                          <p:attrName>style.rotation</p:attrName>
                                        </p:attrNameLst>
                                      </p:cBhvr>
                                      <p:tavLst>
                                        <p:tav tm="0">
                                          <p:val>
                                            <p:fltVal val="90"/>
                                          </p:val>
                                        </p:tav>
                                        <p:tav tm="100000">
                                          <p:val>
                                            <p:fltVal val="0"/>
                                          </p:val>
                                        </p:tav>
                                      </p:tavLst>
                                    </p:anim>
                                    <p:animEffect transition="in" filter="fade">
                                      <p:cBhvr>
                                        <p:cTn id="2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EF26557-35AB-463F-8934-58DC6E5F9829}"/>
              </a:ext>
            </a:extLst>
          </p:cNvPr>
          <p:cNvSpPr txBox="1"/>
          <p:nvPr/>
        </p:nvSpPr>
        <p:spPr>
          <a:xfrm rot="21320319">
            <a:off x="146133" y="453816"/>
            <a:ext cx="6971304" cy="1569660"/>
          </a:xfrm>
          <a:prstGeom prst="rect">
            <a:avLst/>
          </a:prstGeom>
          <a:noFill/>
        </p:spPr>
        <p:txBody>
          <a:bodyPr wrap="square" rtlCol="0">
            <a:spAutoFit/>
          </a:bodyPr>
          <a:lstStyle/>
          <a:p>
            <a:pPr algn="ctr" defTabSz="914400"/>
            <a:r>
              <a:rPr lang="en-US" sz="3200" dirty="0" err="1">
                <a:solidFill>
                  <a:prstClr val="black"/>
                </a:solidFill>
                <a:latin typeface="SVN-Very Berry" panose="00000500000000000000" pitchFamily="2" charset="0"/>
                <a:cs typeface="Times New Roman" panose="02020603050405020304" pitchFamily="18" charset="0"/>
              </a:rPr>
              <a:t>Em</a:t>
            </a:r>
            <a:r>
              <a:rPr lang="en-US" sz="3200" dirty="0">
                <a:solidFill>
                  <a:prstClr val="black"/>
                </a:solidFill>
                <a:latin typeface="SVN-Very Berry" panose="00000500000000000000" pitchFamily="2" charset="0"/>
                <a:cs typeface="Times New Roman" panose="02020603050405020304" pitchFamily="18" charset="0"/>
              </a:rPr>
              <a:t> </a:t>
            </a:r>
            <a:r>
              <a:rPr lang="en-US" sz="3200" dirty="0" err="1">
                <a:solidFill>
                  <a:prstClr val="black"/>
                </a:solidFill>
                <a:latin typeface="SVN-Very Berry" panose="00000500000000000000" pitchFamily="2" charset="0"/>
                <a:cs typeface="Times New Roman" panose="02020603050405020304" pitchFamily="18" charset="0"/>
              </a:rPr>
              <a:t>hãy</a:t>
            </a:r>
            <a:r>
              <a:rPr lang="en-US" sz="3200" dirty="0">
                <a:solidFill>
                  <a:prstClr val="black"/>
                </a:solidFill>
                <a:latin typeface="SVN-Very Berry" panose="00000500000000000000" pitchFamily="2" charset="0"/>
                <a:cs typeface="Times New Roman" panose="02020603050405020304" pitchFamily="18" charset="0"/>
              </a:rPr>
              <a:t> </a:t>
            </a:r>
            <a:r>
              <a:rPr lang="en-US" sz="3200" dirty="0" err="1">
                <a:solidFill>
                  <a:prstClr val="black"/>
                </a:solidFill>
                <a:latin typeface="SVN-Very Berry" panose="00000500000000000000" pitchFamily="2" charset="0"/>
                <a:cs typeface="Times New Roman" panose="02020603050405020304" pitchFamily="18" charset="0"/>
              </a:rPr>
              <a:t>đánh</a:t>
            </a:r>
            <a:r>
              <a:rPr lang="en-US" sz="3200" dirty="0">
                <a:solidFill>
                  <a:prstClr val="black"/>
                </a:solidFill>
                <a:latin typeface="SVN-Very Berry" panose="00000500000000000000" pitchFamily="2" charset="0"/>
                <a:cs typeface="Times New Roman" panose="02020603050405020304" pitchFamily="18" charset="0"/>
              </a:rPr>
              <a:t> </a:t>
            </a:r>
            <a:r>
              <a:rPr lang="en-US" sz="3200" dirty="0" err="1">
                <a:solidFill>
                  <a:prstClr val="black"/>
                </a:solidFill>
                <a:latin typeface="SVN-Very Berry" panose="00000500000000000000" pitchFamily="2" charset="0"/>
                <a:cs typeface="Times New Roman" panose="02020603050405020304" pitchFamily="18" charset="0"/>
              </a:rPr>
              <a:t>giá</a:t>
            </a:r>
            <a:r>
              <a:rPr lang="en-US" sz="3200" dirty="0">
                <a:solidFill>
                  <a:prstClr val="black"/>
                </a:solidFill>
                <a:latin typeface="SVN-Very Berry" panose="00000500000000000000" pitchFamily="2" charset="0"/>
                <a:cs typeface="Times New Roman" panose="02020603050405020304" pitchFamily="18" charset="0"/>
              </a:rPr>
              <a:t> </a:t>
            </a:r>
            <a:r>
              <a:rPr lang="en-US" sz="3200" dirty="0" err="1">
                <a:solidFill>
                  <a:prstClr val="black"/>
                </a:solidFill>
                <a:latin typeface="SVN-Very Berry" panose="00000500000000000000" pitchFamily="2" charset="0"/>
                <a:cs typeface="Times New Roman" panose="02020603050405020304" pitchFamily="18" charset="0"/>
              </a:rPr>
              <a:t>khả</a:t>
            </a:r>
            <a:r>
              <a:rPr lang="en-US" sz="3200" dirty="0">
                <a:solidFill>
                  <a:prstClr val="black"/>
                </a:solidFill>
                <a:latin typeface="SVN-Very Berry" panose="00000500000000000000" pitchFamily="2" charset="0"/>
                <a:cs typeface="Times New Roman" panose="02020603050405020304" pitchFamily="18" charset="0"/>
              </a:rPr>
              <a:t> </a:t>
            </a:r>
            <a:r>
              <a:rPr lang="en-US" sz="3200" dirty="0" err="1">
                <a:solidFill>
                  <a:prstClr val="black"/>
                </a:solidFill>
                <a:latin typeface="SVN-Very Berry" panose="00000500000000000000" pitchFamily="2" charset="0"/>
                <a:cs typeface="Times New Roman" panose="02020603050405020304" pitchFamily="18" charset="0"/>
              </a:rPr>
              <a:t>năng</a:t>
            </a:r>
            <a:r>
              <a:rPr lang="en-US" sz="3200" dirty="0">
                <a:solidFill>
                  <a:prstClr val="black"/>
                </a:solidFill>
                <a:latin typeface="SVN-Very Berry" panose="00000500000000000000" pitchFamily="2" charset="0"/>
                <a:cs typeface="Times New Roman" panose="02020603050405020304" pitchFamily="18" charset="0"/>
              </a:rPr>
              <a:t> </a:t>
            </a:r>
            <a:r>
              <a:rPr lang="en-US" sz="3200" dirty="0" err="1">
                <a:solidFill>
                  <a:prstClr val="black"/>
                </a:solidFill>
                <a:latin typeface="SVN-Very Berry" panose="00000500000000000000" pitchFamily="2" charset="0"/>
                <a:cs typeface="Times New Roman" panose="02020603050405020304" pitchFamily="18" charset="0"/>
              </a:rPr>
              <a:t>tự</a:t>
            </a:r>
            <a:r>
              <a:rPr lang="en-US" sz="3200" dirty="0">
                <a:solidFill>
                  <a:prstClr val="black"/>
                </a:solidFill>
                <a:latin typeface="SVN-Very Berry" panose="00000500000000000000" pitchFamily="2" charset="0"/>
                <a:cs typeface="Times New Roman" panose="02020603050405020304" pitchFamily="18" charset="0"/>
              </a:rPr>
              <a:t> </a:t>
            </a:r>
            <a:r>
              <a:rPr lang="en-US" sz="3200" dirty="0" err="1">
                <a:solidFill>
                  <a:prstClr val="black"/>
                </a:solidFill>
                <a:latin typeface="SVN-Very Berry" panose="00000500000000000000" pitchFamily="2" charset="0"/>
                <a:cs typeface="Times New Roman" panose="02020603050405020304" pitchFamily="18" charset="0"/>
              </a:rPr>
              <a:t>lập</a:t>
            </a:r>
            <a:r>
              <a:rPr lang="en-US" sz="3200" dirty="0">
                <a:solidFill>
                  <a:prstClr val="black"/>
                </a:solidFill>
                <a:latin typeface="SVN-Very Berry" panose="00000500000000000000" pitchFamily="2" charset="0"/>
                <a:cs typeface="Times New Roman" panose="02020603050405020304" pitchFamily="18" charset="0"/>
              </a:rPr>
              <a:t> </a:t>
            </a:r>
            <a:r>
              <a:rPr lang="en-US" sz="3200" dirty="0" err="1">
                <a:solidFill>
                  <a:prstClr val="black"/>
                </a:solidFill>
                <a:latin typeface="SVN-Very Berry" panose="00000500000000000000" pitchFamily="2" charset="0"/>
                <a:cs typeface="Times New Roman" panose="02020603050405020304" pitchFamily="18" charset="0"/>
              </a:rPr>
              <a:t>của</a:t>
            </a:r>
            <a:r>
              <a:rPr lang="en-US" sz="3200" dirty="0">
                <a:solidFill>
                  <a:prstClr val="black"/>
                </a:solidFill>
                <a:latin typeface="SVN-Very Berry" panose="00000500000000000000" pitchFamily="2" charset="0"/>
                <a:cs typeface="Times New Roman" panose="02020603050405020304" pitchFamily="18" charset="0"/>
              </a:rPr>
              <a:t> </a:t>
            </a:r>
            <a:r>
              <a:rPr lang="en-US" sz="3200" dirty="0" err="1">
                <a:solidFill>
                  <a:prstClr val="black"/>
                </a:solidFill>
                <a:latin typeface="SVN-Very Berry" panose="00000500000000000000" pitchFamily="2" charset="0"/>
                <a:cs typeface="Times New Roman" panose="02020603050405020304" pitchFamily="18" charset="0"/>
              </a:rPr>
              <a:t>bản</a:t>
            </a:r>
            <a:r>
              <a:rPr lang="en-US" sz="3200" dirty="0">
                <a:solidFill>
                  <a:prstClr val="black"/>
                </a:solidFill>
                <a:latin typeface="SVN-Very Berry" panose="00000500000000000000" pitchFamily="2" charset="0"/>
                <a:cs typeface="Times New Roman" panose="02020603050405020304" pitchFamily="18" charset="0"/>
              </a:rPr>
              <a:t> </a:t>
            </a:r>
            <a:r>
              <a:rPr lang="en-US" sz="3200" dirty="0" err="1">
                <a:solidFill>
                  <a:prstClr val="black"/>
                </a:solidFill>
                <a:latin typeface="SVN-Very Berry" panose="00000500000000000000" pitchFamily="2" charset="0"/>
                <a:cs typeface="Times New Roman" panose="02020603050405020304" pitchFamily="18" charset="0"/>
              </a:rPr>
              <a:t>thân</a:t>
            </a:r>
            <a:r>
              <a:rPr lang="en-US" sz="3200" dirty="0">
                <a:solidFill>
                  <a:prstClr val="black"/>
                </a:solidFill>
                <a:latin typeface="SVN-Very Berry" panose="00000500000000000000" pitchFamily="2" charset="0"/>
                <a:cs typeface="Times New Roman" panose="02020603050405020304" pitchFamily="18" charset="0"/>
              </a:rPr>
              <a:t>? </a:t>
            </a:r>
            <a:r>
              <a:rPr lang="en-US" sz="3200" dirty="0" err="1">
                <a:solidFill>
                  <a:prstClr val="black"/>
                </a:solidFill>
                <a:latin typeface="SVN-Very Berry" panose="00000500000000000000" pitchFamily="2" charset="0"/>
                <a:cs typeface="Times New Roman" panose="02020603050405020304" pitchFamily="18" charset="0"/>
              </a:rPr>
              <a:t>Đề</a:t>
            </a:r>
            <a:r>
              <a:rPr lang="en-US" sz="3200" dirty="0">
                <a:solidFill>
                  <a:prstClr val="black"/>
                </a:solidFill>
                <a:latin typeface="SVN-Very Berry" panose="00000500000000000000" pitchFamily="2" charset="0"/>
                <a:cs typeface="Times New Roman" panose="02020603050405020304" pitchFamily="18" charset="0"/>
              </a:rPr>
              <a:t> </a:t>
            </a:r>
            <a:r>
              <a:rPr lang="en-US" sz="3200" dirty="0" err="1">
                <a:solidFill>
                  <a:prstClr val="black"/>
                </a:solidFill>
                <a:latin typeface="SVN-Very Berry" panose="00000500000000000000" pitchFamily="2" charset="0"/>
                <a:cs typeface="Times New Roman" panose="02020603050405020304" pitchFamily="18" charset="0"/>
              </a:rPr>
              <a:t>xuất</a:t>
            </a:r>
            <a:r>
              <a:rPr lang="en-US" sz="3200" dirty="0">
                <a:solidFill>
                  <a:prstClr val="black"/>
                </a:solidFill>
                <a:latin typeface="SVN-Very Berry" panose="00000500000000000000" pitchFamily="2" charset="0"/>
                <a:cs typeface="Times New Roman" panose="02020603050405020304" pitchFamily="18" charset="0"/>
              </a:rPr>
              <a:t> </a:t>
            </a:r>
            <a:r>
              <a:rPr lang="en-US" sz="3200" dirty="0" err="1">
                <a:solidFill>
                  <a:prstClr val="black"/>
                </a:solidFill>
                <a:latin typeface="SVN-Very Berry" panose="00000500000000000000" pitchFamily="2" charset="0"/>
                <a:cs typeface="Times New Roman" panose="02020603050405020304" pitchFamily="18" charset="0"/>
              </a:rPr>
              <a:t>cách</a:t>
            </a:r>
            <a:r>
              <a:rPr lang="en-US" sz="3200" dirty="0">
                <a:solidFill>
                  <a:prstClr val="black"/>
                </a:solidFill>
                <a:latin typeface="SVN-Very Berry" panose="00000500000000000000" pitchFamily="2" charset="0"/>
                <a:cs typeface="Times New Roman" panose="02020603050405020304" pitchFamily="18" charset="0"/>
              </a:rPr>
              <a:t> </a:t>
            </a:r>
            <a:r>
              <a:rPr lang="en-US" sz="3200" dirty="0" err="1">
                <a:solidFill>
                  <a:prstClr val="black"/>
                </a:solidFill>
                <a:latin typeface="SVN-Very Berry" panose="00000500000000000000" pitchFamily="2" charset="0"/>
                <a:cs typeface="Times New Roman" panose="02020603050405020304" pitchFamily="18" charset="0"/>
              </a:rPr>
              <a:t>rèn</a:t>
            </a:r>
            <a:r>
              <a:rPr lang="en-US" sz="3200" dirty="0">
                <a:solidFill>
                  <a:prstClr val="black"/>
                </a:solidFill>
                <a:latin typeface="SVN-Very Berry" panose="00000500000000000000" pitchFamily="2" charset="0"/>
                <a:cs typeface="Times New Roman" panose="02020603050405020304" pitchFamily="18" charset="0"/>
              </a:rPr>
              <a:t> </a:t>
            </a:r>
            <a:r>
              <a:rPr lang="en-US" sz="3200" dirty="0" err="1">
                <a:solidFill>
                  <a:prstClr val="black"/>
                </a:solidFill>
                <a:latin typeface="SVN-Very Berry" panose="00000500000000000000" pitchFamily="2" charset="0"/>
                <a:cs typeface="Times New Roman" panose="02020603050405020304" pitchFamily="18" charset="0"/>
              </a:rPr>
              <a:t>luyện</a:t>
            </a:r>
            <a:r>
              <a:rPr lang="en-US" sz="3200" dirty="0">
                <a:solidFill>
                  <a:prstClr val="black"/>
                </a:solidFill>
                <a:latin typeface="SVN-Very Berry" panose="00000500000000000000" pitchFamily="2" charset="0"/>
                <a:cs typeface="Times New Roman" panose="02020603050405020304" pitchFamily="18" charset="0"/>
              </a:rPr>
              <a:t> </a:t>
            </a:r>
            <a:r>
              <a:rPr lang="en-US" sz="3200" dirty="0" err="1">
                <a:solidFill>
                  <a:prstClr val="black"/>
                </a:solidFill>
                <a:latin typeface="SVN-Very Berry" panose="00000500000000000000" pitchFamily="2" charset="0"/>
                <a:cs typeface="Times New Roman" panose="02020603050405020304" pitchFamily="18" charset="0"/>
              </a:rPr>
              <a:t>tính</a:t>
            </a:r>
            <a:r>
              <a:rPr lang="en-US" sz="3200" dirty="0">
                <a:solidFill>
                  <a:prstClr val="black"/>
                </a:solidFill>
                <a:latin typeface="SVN-Very Berry" panose="00000500000000000000" pitchFamily="2" charset="0"/>
                <a:cs typeface="Times New Roman" panose="02020603050405020304" pitchFamily="18" charset="0"/>
              </a:rPr>
              <a:t> </a:t>
            </a:r>
            <a:r>
              <a:rPr lang="en-US" sz="3200" dirty="0" err="1">
                <a:solidFill>
                  <a:prstClr val="black"/>
                </a:solidFill>
                <a:latin typeface="SVN-Very Berry" panose="00000500000000000000" pitchFamily="2" charset="0"/>
                <a:cs typeface="Times New Roman" panose="02020603050405020304" pitchFamily="18" charset="0"/>
              </a:rPr>
              <a:t>tự</a:t>
            </a:r>
            <a:r>
              <a:rPr lang="en-US" sz="3200" dirty="0">
                <a:solidFill>
                  <a:prstClr val="black"/>
                </a:solidFill>
                <a:latin typeface="SVN-Very Berry" panose="00000500000000000000" pitchFamily="2" charset="0"/>
                <a:cs typeface="Times New Roman" panose="02020603050405020304" pitchFamily="18" charset="0"/>
              </a:rPr>
              <a:t> </a:t>
            </a:r>
            <a:r>
              <a:rPr lang="en-US" sz="3200" dirty="0" err="1">
                <a:solidFill>
                  <a:prstClr val="black"/>
                </a:solidFill>
                <a:latin typeface="SVN-Very Berry" panose="00000500000000000000" pitchFamily="2" charset="0"/>
                <a:cs typeface="Times New Roman" panose="02020603050405020304" pitchFamily="18" charset="0"/>
              </a:rPr>
              <a:t>lập</a:t>
            </a:r>
            <a:r>
              <a:rPr lang="en-US" sz="3200" dirty="0">
                <a:solidFill>
                  <a:prstClr val="black"/>
                </a:solidFill>
                <a:latin typeface="SVN-Very Berry" panose="00000500000000000000" pitchFamily="2" charset="0"/>
                <a:cs typeface="Times New Roman" panose="02020603050405020304" pitchFamily="18" charset="0"/>
              </a:rPr>
              <a:t>?</a:t>
            </a:r>
            <a:endParaRPr lang="en-SG" sz="3200" dirty="0">
              <a:solidFill>
                <a:prstClr val="black"/>
              </a:solidFill>
              <a:latin typeface="SVN-Very Berry" panose="00000500000000000000" pitchFamily="2" charset="0"/>
              <a:cs typeface="Times New Roman" panose="02020603050405020304" pitchFamily="18" charset="0"/>
            </a:endParaRPr>
          </a:p>
        </p:txBody>
      </p:sp>
      <p:sp>
        <p:nvSpPr>
          <p:cNvPr id="7" name="Text Box 12">
            <a:extLst>
              <a:ext uri="{FF2B5EF4-FFF2-40B4-BE49-F238E27FC236}">
                <a16:creationId xmlns:a16="http://schemas.microsoft.com/office/drawing/2014/main" id="{EE67C848-B35A-448F-AB99-DDFEC6D186FD}"/>
              </a:ext>
            </a:extLst>
          </p:cNvPr>
          <p:cNvSpPr txBox="1">
            <a:spLocks noChangeArrowheads="1"/>
          </p:cNvSpPr>
          <p:nvPr/>
        </p:nvSpPr>
        <p:spPr bwMode="auto">
          <a:xfrm>
            <a:off x="2899954" y="2600113"/>
            <a:ext cx="8798269"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sz="3200" b="0" dirty="0">
                <a:solidFill>
                  <a:srgbClr val="0000FF"/>
                </a:solidFill>
                <a:latin typeface="SVN-Vanilla Daisy Pro" panose="00000500000000000000" pitchFamily="2" charset="0"/>
              </a:rPr>
              <a:t>*</a:t>
            </a:r>
            <a:r>
              <a:rPr lang="en-US" sz="3200" b="0" dirty="0" err="1">
                <a:solidFill>
                  <a:srgbClr val="0000FF"/>
                </a:solidFill>
                <a:latin typeface="SVN-Vanilla Daisy Pro" panose="00000500000000000000" pitchFamily="2" charset="0"/>
              </a:rPr>
              <a:t>Cách</a:t>
            </a:r>
            <a:r>
              <a:rPr lang="en-US" sz="3200" b="0" dirty="0">
                <a:solidFill>
                  <a:srgbClr val="0000FF"/>
                </a:solidFill>
                <a:latin typeface="SVN-Vanilla Daisy Pro" panose="00000500000000000000" pitchFamily="2" charset="0"/>
              </a:rPr>
              <a:t> </a:t>
            </a:r>
            <a:r>
              <a:rPr lang="en-US" sz="3200" b="0" dirty="0" err="1">
                <a:solidFill>
                  <a:srgbClr val="0000FF"/>
                </a:solidFill>
                <a:latin typeface="SVN-Vanilla Daisy Pro" panose="00000500000000000000" pitchFamily="2" charset="0"/>
              </a:rPr>
              <a:t>rèn</a:t>
            </a:r>
            <a:r>
              <a:rPr lang="en-US" sz="3200" b="0" dirty="0">
                <a:solidFill>
                  <a:srgbClr val="0000FF"/>
                </a:solidFill>
                <a:latin typeface="SVN-Vanilla Daisy Pro" panose="00000500000000000000" pitchFamily="2" charset="0"/>
              </a:rPr>
              <a:t> </a:t>
            </a:r>
            <a:r>
              <a:rPr lang="en-US" sz="3200" b="0" dirty="0" err="1">
                <a:solidFill>
                  <a:srgbClr val="0000FF"/>
                </a:solidFill>
                <a:latin typeface="SVN-Vanilla Daisy Pro" panose="00000500000000000000" pitchFamily="2" charset="0"/>
              </a:rPr>
              <a:t>luyện</a:t>
            </a:r>
            <a:r>
              <a:rPr lang="en-US" sz="3200" b="0" dirty="0">
                <a:solidFill>
                  <a:srgbClr val="0000FF"/>
                </a:solidFill>
                <a:latin typeface="SVN-Vanilla Daisy Pro" panose="00000500000000000000" pitchFamily="2" charset="0"/>
              </a:rPr>
              <a:t>: </a:t>
            </a:r>
          </a:p>
          <a:p>
            <a:r>
              <a:rPr lang="en-US" sz="3200" b="0" dirty="0">
                <a:solidFill>
                  <a:srgbClr val="0000FF"/>
                </a:solidFill>
                <a:latin typeface="SVN-Vanilla Daisy Pro" panose="00000500000000000000" pitchFamily="2" charset="0"/>
              </a:rPr>
              <a:t>- </a:t>
            </a:r>
            <a:r>
              <a:rPr lang="en-US" sz="3200" b="0" dirty="0" err="1">
                <a:solidFill>
                  <a:srgbClr val="0000FF"/>
                </a:solidFill>
                <a:latin typeface="SVN-Vanilla Daisy Pro" panose="00000500000000000000" pitchFamily="2" charset="0"/>
              </a:rPr>
              <a:t>Chúng</a:t>
            </a:r>
            <a:r>
              <a:rPr lang="en-US" sz="3200" b="0" dirty="0">
                <a:solidFill>
                  <a:srgbClr val="0000FF"/>
                </a:solidFill>
                <a:latin typeface="SVN-Vanilla Daisy Pro" panose="00000500000000000000" pitchFamily="2" charset="0"/>
              </a:rPr>
              <a:t> ta </a:t>
            </a:r>
            <a:r>
              <a:rPr lang="en-US" sz="3200" b="0" dirty="0" err="1">
                <a:solidFill>
                  <a:srgbClr val="0000FF"/>
                </a:solidFill>
                <a:latin typeface="SVN-Vanilla Daisy Pro" panose="00000500000000000000" pitchFamily="2" charset="0"/>
              </a:rPr>
              <a:t>cần</a:t>
            </a:r>
            <a:r>
              <a:rPr lang="en-US" sz="3200" b="0" dirty="0">
                <a:solidFill>
                  <a:srgbClr val="0000FF"/>
                </a:solidFill>
                <a:latin typeface="SVN-Vanilla Daisy Pro" panose="00000500000000000000" pitchFamily="2" charset="0"/>
              </a:rPr>
              <a:t> </a:t>
            </a:r>
            <a:r>
              <a:rPr lang="en-US" sz="3200" b="0" dirty="0" err="1">
                <a:solidFill>
                  <a:srgbClr val="0000FF"/>
                </a:solidFill>
                <a:latin typeface="SVN-Vanilla Daisy Pro" panose="00000500000000000000" pitchFamily="2" charset="0"/>
              </a:rPr>
              <a:t>chủ</a:t>
            </a:r>
            <a:r>
              <a:rPr lang="en-US" sz="3200" b="0" dirty="0">
                <a:solidFill>
                  <a:srgbClr val="0000FF"/>
                </a:solidFill>
                <a:latin typeface="SVN-Vanilla Daisy Pro" panose="00000500000000000000" pitchFamily="2" charset="0"/>
              </a:rPr>
              <a:t> </a:t>
            </a:r>
            <a:r>
              <a:rPr lang="en-US" sz="3200" b="0" dirty="0" err="1">
                <a:solidFill>
                  <a:srgbClr val="0000FF"/>
                </a:solidFill>
                <a:latin typeface="SVN-Vanilla Daisy Pro" panose="00000500000000000000" pitchFamily="2" charset="0"/>
              </a:rPr>
              <a:t>động</a:t>
            </a:r>
            <a:r>
              <a:rPr lang="en-US" sz="3200" b="0" dirty="0">
                <a:solidFill>
                  <a:srgbClr val="0000FF"/>
                </a:solidFill>
                <a:latin typeface="SVN-Vanilla Daisy Pro" panose="00000500000000000000" pitchFamily="2" charset="0"/>
              </a:rPr>
              <a:t> </a:t>
            </a:r>
            <a:r>
              <a:rPr lang="en-US" sz="3200" b="0" dirty="0" err="1">
                <a:solidFill>
                  <a:srgbClr val="0000FF"/>
                </a:solidFill>
                <a:latin typeface="SVN-Vanilla Daisy Pro" panose="00000500000000000000" pitchFamily="2" charset="0"/>
              </a:rPr>
              <a:t>làm</a:t>
            </a:r>
            <a:r>
              <a:rPr lang="en-US" sz="3200" b="0" dirty="0">
                <a:solidFill>
                  <a:srgbClr val="0000FF"/>
                </a:solidFill>
                <a:latin typeface="SVN-Vanilla Daisy Pro" panose="00000500000000000000" pitchFamily="2" charset="0"/>
              </a:rPr>
              <a:t> </a:t>
            </a:r>
            <a:r>
              <a:rPr lang="en-US" sz="3200" b="0" dirty="0" err="1">
                <a:solidFill>
                  <a:srgbClr val="0000FF"/>
                </a:solidFill>
                <a:latin typeface="SVN-Vanilla Daisy Pro" panose="00000500000000000000" pitchFamily="2" charset="0"/>
              </a:rPr>
              <a:t>việc</a:t>
            </a:r>
            <a:r>
              <a:rPr lang="en-US" sz="3200" b="0" dirty="0">
                <a:solidFill>
                  <a:srgbClr val="0000FF"/>
                </a:solidFill>
                <a:latin typeface="SVN-Vanilla Daisy Pro" panose="00000500000000000000" pitchFamily="2" charset="0"/>
              </a:rPr>
              <a:t>.</a:t>
            </a:r>
          </a:p>
          <a:p>
            <a:r>
              <a:rPr lang="en-US" sz="3200" b="0" dirty="0">
                <a:solidFill>
                  <a:srgbClr val="0000FF"/>
                </a:solidFill>
                <a:latin typeface="SVN-Vanilla Daisy Pro" panose="00000500000000000000" pitchFamily="2" charset="0"/>
              </a:rPr>
              <a:t>- </a:t>
            </a:r>
            <a:r>
              <a:rPr lang="en-US" sz="3200" b="0" dirty="0" err="1">
                <a:solidFill>
                  <a:srgbClr val="0000FF"/>
                </a:solidFill>
                <a:latin typeface="SVN-Vanilla Daisy Pro" panose="00000500000000000000" pitchFamily="2" charset="0"/>
              </a:rPr>
              <a:t>Tự</a:t>
            </a:r>
            <a:r>
              <a:rPr lang="en-US" sz="3200" b="0" dirty="0">
                <a:solidFill>
                  <a:srgbClr val="0000FF"/>
                </a:solidFill>
                <a:latin typeface="SVN-Vanilla Daisy Pro" panose="00000500000000000000" pitchFamily="2" charset="0"/>
              </a:rPr>
              <a:t> tin </a:t>
            </a:r>
            <a:r>
              <a:rPr lang="en-US" sz="3200" b="0" dirty="0" err="1">
                <a:solidFill>
                  <a:srgbClr val="0000FF"/>
                </a:solidFill>
                <a:latin typeface="SVN-Vanilla Daisy Pro" panose="00000500000000000000" pitchFamily="2" charset="0"/>
              </a:rPr>
              <a:t>và</a:t>
            </a:r>
            <a:r>
              <a:rPr lang="en-US" sz="3200" b="0" dirty="0">
                <a:solidFill>
                  <a:srgbClr val="0000FF"/>
                </a:solidFill>
                <a:latin typeface="SVN-Vanilla Daisy Pro" panose="00000500000000000000" pitchFamily="2" charset="0"/>
              </a:rPr>
              <a:t> </a:t>
            </a:r>
            <a:r>
              <a:rPr lang="en-US" sz="3200" b="0" dirty="0" err="1">
                <a:solidFill>
                  <a:srgbClr val="0000FF"/>
                </a:solidFill>
                <a:latin typeface="SVN-Vanilla Daisy Pro" panose="00000500000000000000" pitchFamily="2" charset="0"/>
              </a:rPr>
              <a:t>quyết</a:t>
            </a:r>
            <a:r>
              <a:rPr lang="en-US" sz="3200" b="0" dirty="0">
                <a:solidFill>
                  <a:srgbClr val="0000FF"/>
                </a:solidFill>
                <a:latin typeface="SVN-Vanilla Daisy Pro" panose="00000500000000000000" pitchFamily="2" charset="0"/>
              </a:rPr>
              <a:t> </a:t>
            </a:r>
            <a:r>
              <a:rPr lang="en-US" sz="3200" b="0" dirty="0" err="1">
                <a:solidFill>
                  <a:srgbClr val="0000FF"/>
                </a:solidFill>
                <a:latin typeface="SVN-Vanilla Daisy Pro" panose="00000500000000000000" pitchFamily="2" charset="0"/>
              </a:rPr>
              <a:t>tâm</a:t>
            </a:r>
            <a:r>
              <a:rPr lang="en-US" sz="3200" b="0" dirty="0">
                <a:solidFill>
                  <a:srgbClr val="0000FF"/>
                </a:solidFill>
                <a:latin typeface="SVN-Vanilla Daisy Pro" panose="00000500000000000000" pitchFamily="2" charset="0"/>
              </a:rPr>
              <a:t> </a:t>
            </a:r>
            <a:r>
              <a:rPr lang="en-US" sz="3200" b="0" dirty="0" err="1">
                <a:solidFill>
                  <a:srgbClr val="0000FF"/>
                </a:solidFill>
                <a:latin typeface="SVN-Vanilla Daisy Pro" panose="00000500000000000000" pitchFamily="2" charset="0"/>
              </a:rPr>
              <a:t>khi</a:t>
            </a:r>
            <a:r>
              <a:rPr lang="en-US" sz="3200" b="0" dirty="0">
                <a:solidFill>
                  <a:srgbClr val="0000FF"/>
                </a:solidFill>
                <a:latin typeface="SVN-Vanilla Daisy Pro" panose="00000500000000000000" pitchFamily="2" charset="0"/>
              </a:rPr>
              <a:t> </a:t>
            </a:r>
            <a:r>
              <a:rPr lang="en-US" sz="3200" b="0" dirty="0" err="1">
                <a:solidFill>
                  <a:srgbClr val="0000FF"/>
                </a:solidFill>
                <a:latin typeface="SVN-Vanilla Daisy Pro" panose="00000500000000000000" pitchFamily="2" charset="0"/>
              </a:rPr>
              <a:t>thực</a:t>
            </a:r>
            <a:r>
              <a:rPr lang="en-US" sz="3200" b="0" dirty="0">
                <a:solidFill>
                  <a:srgbClr val="0000FF"/>
                </a:solidFill>
                <a:latin typeface="SVN-Vanilla Daisy Pro" panose="00000500000000000000" pitchFamily="2" charset="0"/>
              </a:rPr>
              <a:t> </a:t>
            </a:r>
            <a:r>
              <a:rPr lang="en-US" sz="3200" b="0" dirty="0" err="1">
                <a:solidFill>
                  <a:srgbClr val="0000FF"/>
                </a:solidFill>
                <a:latin typeface="SVN-Vanilla Daisy Pro" panose="00000500000000000000" pitchFamily="2" charset="0"/>
              </a:rPr>
              <a:t>hiện</a:t>
            </a:r>
            <a:r>
              <a:rPr lang="en-US" sz="3200" b="0" dirty="0">
                <a:solidFill>
                  <a:srgbClr val="0000FF"/>
                </a:solidFill>
                <a:latin typeface="SVN-Vanilla Daisy Pro" panose="00000500000000000000" pitchFamily="2" charset="0"/>
              </a:rPr>
              <a:t> </a:t>
            </a:r>
            <a:r>
              <a:rPr lang="en-US" sz="3200" b="0" dirty="0" err="1">
                <a:solidFill>
                  <a:srgbClr val="0000FF"/>
                </a:solidFill>
                <a:latin typeface="SVN-Vanilla Daisy Pro" panose="00000500000000000000" pitchFamily="2" charset="0"/>
              </a:rPr>
              <a:t>hành</a:t>
            </a:r>
            <a:r>
              <a:rPr lang="en-US" sz="3200" b="0" dirty="0">
                <a:solidFill>
                  <a:srgbClr val="0000FF"/>
                </a:solidFill>
                <a:latin typeface="SVN-Vanilla Daisy Pro" panose="00000500000000000000" pitchFamily="2" charset="0"/>
              </a:rPr>
              <a:t> </a:t>
            </a:r>
            <a:r>
              <a:rPr lang="en-US" sz="3200" b="0" dirty="0" err="1">
                <a:solidFill>
                  <a:srgbClr val="0000FF"/>
                </a:solidFill>
                <a:latin typeface="SVN-Vanilla Daisy Pro" panose="00000500000000000000" pitchFamily="2" charset="0"/>
              </a:rPr>
              <a:t>động</a:t>
            </a:r>
            <a:r>
              <a:rPr lang="en-US" sz="3200" b="0" dirty="0">
                <a:solidFill>
                  <a:srgbClr val="0000FF"/>
                </a:solidFill>
                <a:latin typeface="SVN-Vanilla Daisy Pro" panose="00000500000000000000" pitchFamily="2" charset="0"/>
              </a:rPr>
              <a:t>.</a:t>
            </a:r>
          </a:p>
          <a:p>
            <a:r>
              <a:rPr lang="en-US" sz="3200" b="0" dirty="0">
                <a:solidFill>
                  <a:srgbClr val="0000FF"/>
                </a:solidFill>
                <a:latin typeface="SVN-Vanilla Daisy Pro" panose="00000500000000000000" pitchFamily="2" charset="0"/>
              </a:rPr>
              <a:t>- </a:t>
            </a:r>
            <a:r>
              <a:rPr lang="en-US" sz="3200" b="0" dirty="0" err="1">
                <a:solidFill>
                  <a:srgbClr val="0000FF"/>
                </a:solidFill>
                <a:latin typeface="SVN-Vanilla Daisy Pro" panose="00000500000000000000" pitchFamily="2" charset="0"/>
              </a:rPr>
              <a:t>Học</a:t>
            </a:r>
            <a:r>
              <a:rPr lang="en-US" sz="3200" b="0" dirty="0">
                <a:solidFill>
                  <a:srgbClr val="0000FF"/>
                </a:solidFill>
                <a:latin typeface="SVN-Vanilla Daisy Pro" panose="00000500000000000000" pitchFamily="2" charset="0"/>
              </a:rPr>
              <a:t> </a:t>
            </a:r>
            <a:r>
              <a:rPr lang="en-US" sz="3200" b="0" dirty="0" err="1">
                <a:solidFill>
                  <a:srgbClr val="0000FF"/>
                </a:solidFill>
                <a:latin typeface="SVN-Vanilla Daisy Pro" panose="00000500000000000000" pitchFamily="2" charset="0"/>
              </a:rPr>
              <a:t>sinh</a:t>
            </a:r>
            <a:r>
              <a:rPr lang="en-US" sz="3200" b="0" dirty="0">
                <a:solidFill>
                  <a:srgbClr val="0000FF"/>
                </a:solidFill>
                <a:latin typeface="SVN-Vanilla Daisy Pro" panose="00000500000000000000" pitchFamily="2" charset="0"/>
              </a:rPr>
              <a:t> </a:t>
            </a:r>
            <a:r>
              <a:rPr lang="en-US" sz="3200" b="0" dirty="0" err="1">
                <a:solidFill>
                  <a:srgbClr val="0000FF"/>
                </a:solidFill>
                <a:latin typeface="SVN-Vanilla Daisy Pro" panose="00000500000000000000" pitchFamily="2" charset="0"/>
              </a:rPr>
              <a:t>rèn</a:t>
            </a:r>
            <a:r>
              <a:rPr lang="en-US" sz="3200" b="0" dirty="0">
                <a:solidFill>
                  <a:srgbClr val="0000FF"/>
                </a:solidFill>
                <a:latin typeface="SVN-Vanilla Daisy Pro" panose="00000500000000000000" pitchFamily="2" charset="0"/>
              </a:rPr>
              <a:t> </a:t>
            </a:r>
            <a:r>
              <a:rPr lang="en-US" sz="3200" b="0" dirty="0" err="1">
                <a:solidFill>
                  <a:srgbClr val="0000FF"/>
                </a:solidFill>
                <a:latin typeface="SVN-Vanilla Daisy Pro" panose="00000500000000000000" pitchFamily="2" charset="0"/>
              </a:rPr>
              <a:t>luyện</a:t>
            </a:r>
            <a:r>
              <a:rPr lang="en-US" sz="3200" b="0" dirty="0">
                <a:solidFill>
                  <a:srgbClr val="0000FF"/>
                </a:solidFill>
                <a:latin typeface="SVN-Vanilla Daisy Pro" panose="00000500000000000000" pitchFamily="2" charset="0"/>
              </a:rPr>
              <a:t> </a:t>
            </a:r>
            <a:r>
              <a:rPr lang="en-US" sz="3200" b="0" dirty="0" err="1">
                <a:solidFill>
                  <a:srgbClr val="0000FF"/>
                </a:solidFill>
                <a:latin typeface="SVN-Vanilla Daisy Pro" panose="00000500000000000000" pitchFamily="2" charset="0"/>
              </a:rPr>
              <a:t>tính</a:t>
            </a:r>
            <a:r>
              <a:rPr lang="en-US" sz="3200" b="0" dirty="0">
                <a:solidFill>
                  <a:srgbClr val="0000FF"/>
                </a:solidFill>
                <a:latin typeface="SVN-Vanilla Daisy Pro" panose="00000500000000000000" pitchFamily="2" charset="0"/>
              </a:rPr>
              <a:t> </a:t>
            </a:r>
            <a:r>
              <a:rPr lang="en-US" sz="3200" b="0" dirty="0" err="1">
                <a:solidFill>
                  <a:srgbClr val="0000FF"/>
                </a:solidFill>
                <a:latin typeface="SVN-Vanilla Daisy Pro" panose="00000500000000000000" pitchFamily="2" charset="0"/>
              </a:rPr>
              <a:t>tự</a:t>
            </a:r>
            <a:r>
              <a:rPr lang="en-US" sz="3200" b="0" dirty="0">
                <a:solidFill>
                  <a:srgbClr val="0000FF"/>
                </a:solidFill>
                <a:latin typeface="SVN-Vanilla Daisy Pro" panose="00000500000000000000" pitchFamily="2" charset="0"/>
              </a:rPr>
              <a:t> </a:t>
            </a:r>
            <a:r>
              <a:rPr lang="en-US" sz="3200" b="0" dirty="0" err="1">
                <a:solidFill>
                  <a:srgbClr val="0000FF"/>
                </a:solidFill>
                <a:latin typeface="SVN-Vanilla Daisy Pro" panose="00000500000000000000" pitchFamily="2" charset="0"/>
              </a:rPr>
              <a:t>lập</a:t>
            </a:r>
            <a:r>
              <a:rPr lang="en-US" sz="3200" b="0" dirty="0">
                <a:solidFill>
                  <a:srgbClr val="0000FF"/>
                </a:solidFill>
                <a:latin typeface="SVN-Vanilla Daisy Pro" panose="00000500000000000000" pitchFamily="2" charset="0"/>
              </a:rPr>
              <a:t> </a:t>
            </a:r>
            <a:r>
              <a:rPr lang="en-US" sz="3200" b="0" dirty="0" err="1">
                <a:solidFill>
                  <a:srgbClr val="0000FF"/>
                </a:solidFill>
                <a:latin typeface="SVN-Vanilla Daisy Pro" panose="00000500000000000000" pitchFamily="2" charset="0"/>
              </a:rPr>
              <a:t>trong</a:t>
            </a:r>
            <a:r>
              <a:rPr lang="en-US" sz="3200" b="0" dirty="0">
                <a:solidFill>
                  <a:srgbClr val="0000FF"/>
                </a:solidFill>
                <a:latin typeface="SVN-Vanilla Daisy Pro" panose="00000500000000000000" pitchFamily="2" charset="0"/>
              </a:rPr>
              <a:t> </a:t>
            </a:r>
            <a:r>
              <a:rPr lang="en-US" sz="3200" b="0" dirty="0" err="1">
                <a:solidFill>
                  <a:srgbClr val="0000FF"/>
                </a:solidFill>
                <a:latin typeface="SVN-Vanilla Daisy Pro" panose="00000500000000000000" pitchFamily="2" charset="0"/>
              </a:rPr>
              <a:t>học</a:t>
            </a:r>
            <a:r>
              <a:rPr lang="en-US" sz="3200" b="0" dirty="0">
                <a:solidFill>
                  <a:srgbClr val="0000FF"/>
                </a:solidFill>
                <a:latin typeface="SVN-Vanilla Daisy Pro" panose="00000500000000000000" pitchFamily="2" charset="0"/>
              </a:rPr>
              <a:t> </a:t>
            </a:r>
            <a:r>
              <a:rPr lang="en-US" sz="3200" b="0" dirty="0" err="1">
                <a:solidFill>
                  <a:srgbClr val="0000FF"/>
                </a:solidFill>
                <a:latin typeface="SVN-Vanilla Daisy Pro" panose="00000500000000000000" pitchFamily="2" charset="0"/>
              </a:rPr>
              <a:t>tập</a:t>
            </a:r>
            <a:r>
              <a:rPr lang="en-US" sz="3200" b="0" dirty="0">
                <a:solidFill>
                  <a:srgbClr val="0000FF"/>
                </a:solidFill>
                <a:latin typeface="SVN-Vanilla Daisy Pro" panose="00000500000000000000" pitchFamily="2" charset="0"/>
              </a:rPr>
              <a:t>, </a:t>
            </a:r>
            <a:r>
              <a:rPr lang="en-US" sz="3200" b="0" dirty="0" err="1">
                <a:solidFill>
                  <a:srgbClr val="0000FF"/>
                </a:solidFill>
                <a:latin typeface="SVN-Vanilla Daisy Pro" panose="00000500000000000000" pitchFamily="2" charset="0"/>
              </a:rPr>
              <a:t>công</a:t>
            </a:r>
            <a:r>
              <a:rPr lang="en-US" sz="3200" b="0" dirty="0">
                <a:solidFill>
                  <a:srgbClr val="0000FF"/>
                </a:solidFill>
                <a:latin typeface="SVN-Vanilla Daisy Pro" panose="00000500000000000000" pitchFamily="2" charset="0"/>
              </a:rPr>
              <a:t> </a:t>
            </a:r>
            <a:r>
              <a:rPr lang="en-US" sz="3200" b="0" dirty="0" err="1">
                <a:solidFill>
                  <a:srgbClr val="0000FF"/>
                </a:solidFill>
                <a:latin typeface="SVN-Vanilla Daisy Pro" panose="00000500000000000000" pitchFamily="2" charset="0"/>
              </a:rPr>
              <a:t>việc</a:t>
            </a:r>
            <a:r>
              <a:rPr lang="en-US" sz="3200" b="0" dirty="0">
                <a:solidFill>
                  <a:srgbClr val="0000FF"/>
                </a:solidFill>
                <a:latin typeface="SVN-Vanilla Daisy Pro" panose="00000500000000000000" pitchFamily="2" charset="0"/>
              </a:rPr>
              <a:t> </a:t>
            </a:r>
            <a:r>
              <a:rPr lang="en-US" sz="3200" b="0" dirty="0" err="1">
                <a:solidFill>
                  <a:srgbClr val="0000FF"/>
                </a:solidFill>
                <a:latin typeface="SVN-Vanilla Daisy Pro" panose="00000500000000000000" pitchFamily="2" charset="0"/>
              </a:rPr>
              <a:t>và</a:t>
            </a:r>
            <a:r>
              <a:rPr lang="en-US" sz="3200" b="0" dirty="0">
                <a:solidFill>
                  <a:srgbClr val="0000FF"/>
                </a:solidFill>
                <a:latin typeface="SVN-Vanilla Daisy Pro" panose="00000500000000000000" pitchFamily="2" charset="0"/>
              </a:rPr>
              <a:t> </a:t>
            </a:r>
            <a:r>
              <a:rPr lang="en-US" sz="3200" b="0" dirty="0" err="1">
                <a:solidFill>
                  <a:srgbClr val="0000FF"/>
                </a:solidFill>
                <a:latin typeface="SVN-Vanilla Daisy Pro" panose="00000500000000000000" pitchFamily="2" charset="0"/>
              </a:rPr>
              <a:t>sinh</a:t>
            </a:r>
            <a:r>
              <a:rPr lang="en-US" sz="3200" b="0" dirty="0">
                <a:solidFill>
                  <a:srgbClr val="0000FF"/>
                </a:solidFill>
                <a:latin typeface="SVN-Vanilla Daisy Pro" panose="00000500000000000000" pitchFamily="2" charset="0"/>
              </a:rPr>
              <a:t> </a:t>
            </a:r>
            <a:r>
              <a:rPr lang="en-US" sz="3200" b="0" dirty="0" err="1">
                <a:solidFill>
                  <a:srgbClr val="0000FF"/>
                </a:solidFill>
                <a:latin typeface="SVN-Vanilla Daisy Pro" panose="00000500000000000000" pitchFamily="2" charset="0"/>
              </a:rPr>
              <a:t>hoạt</a:t>
            </a:r>
            <a:r>
              <a:rPr lang="en-US" sz="3200" b="0" dirty="0">
                <a:solidFill>
                  <a:srgbClr val="0000FF"/>
                </a:solidFill>
                <a:latin typeface="SVN-Vanilla Daisy Pro" panose="00000500000000000000" pitchFamily="2" charset="0"/>
              </a:rPr>
              <a:t> </a:t>
            </a:r>
            <a:r>
              <a:rPr lang="en-US" sz="3200" b="0" dirty="0" err="1">
                <a:solidFill>
                  <a:srgbClr val="0000FF"/>
                </a:solidFill>
                <a:latin typeface="SVN-Vanilla Daisy Pro" panose="00000500000000000000" pitchFamily="2" charset="0"/>
              </a:rPr>
              <a:t>hằng</a:t>
            </a:r>
            <a:r>
              <a:rPr lang="en-US" sz="3200" b="0" dirty="0">
                <a:solidFill>
                  <a:srgbClr val="0000FF"/>
                </a:solidFill>
                <a:latin typeface="SVN-Vanilla Daisy Pro" panose="00000500000000000000" pitchFamily="2" charset="0"/>
              </a:rPr>
              <a:t> </a:t>
            </a:r>
            <a:r>
              <a:rPr lang="en-US" sz="3200" b="0" dirty="0" err="1">
                <a:solidFill>
                  <a:srgbClr val="0000FF"/>
                </a:solidFill>
                <a:latin typeface="SVN-Vanilla Daisy Pro" panose="00000500000000000000" pitchFamily="2" charset="0"/>
              </a:rPr>
              <a:t>ngày</a:t>
            </a:r>
            <a:r>
              <a:rPr lang="en-US" sz="3200" b="0" dirty="0">
                <a:solidFill>
                  <a:srgbClr val="0000FF"/>
                </a:solidFill>
                <a:latin typeface="SVN-Vanilla Daisy Pro" panose="00000500000000000000" pitchFamily="2" charset="0"/>
              </a:rPr>
              <a:t>.</a:t>
            </a:r>
          </a:p>
        </p:txBody>
      </p:sp>
      <p:pic>
        <p:nvPicPr>
          <p:cNvPr id="8" name="Picture 7" descr="https://gatorball.files.wordpress.com/2011/03/hybrid-1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07" y="5421086"/>
            <a:ext cx="2431126" cy="143691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7024694"/>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31"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1000" fill="hold"/>
                                        <p:tgtEl>
                                          <p:spTgt spid="7"/>
                                        </p:tgtEl>
                                        <p:attrNameLst>
                                          <p:attrName>ppt_w</p:attrName>
                                        </p:attrNameLst>
                                      </p:cBhvr>
                                      <p:tavLst>
                                        <p:tav tm="0">
                                          <p:val>
                                            <p:fltVal val="0"/>
                                          </p:val>
                                        </p:tav>
                                        <p:tav tm="100000">
                                          <p:val>
                                            <p:strVal val="#ppt_w"/>
                                          </p:val>
                                        </p:tav>
                                      </p:tavLst>
                                    </p:anim>
                                    <p:anim calcmode="lin" valueType="num">
                                      <p:cBhvr>
                                        <p:cTn id="11" dur="1000" fill="hold"/>
                                        <p:tgtEl>
                                          <p:spTgt spid="7"/>
                                        </p:tgtEl>
                                        <p:attrNameLst>
                                          <p:attrName>ppt_h</p:attrName>
                                        </p:attrNameLst>
                                      </p:cBhvr>
                                      <p:tavLst>
                                        <p:tav tm="0">
                                          <p:val>
                                            <p:fltVal val="0"/>
                                          </p:val>
                                        </p:tav>
                                        <p:tav tm="100000">
                                          <p:val>
                                            <p:strVal val="#ppt_h"/>
                                          </p:val>
                                        </p:tav>
                                      </p:tavLst>
                                    </p:anim>
                                    <p:anim calcmode="lin" valueType="num">
                                      <p:cBhvr>
                                        <p:cTn id="12" dur="1000" fill="hold"/>
                                        <p:tgtEl>
                                          <p:spTgt spid="7"/>
                                        </p:tgtEl>
                                        <p:attrNameLst>
                                          <p:attrName>style.rotation</p:attrName>
                                        </p:attrNameLst>
                                      </p:cBhvr>
                                      <p:tavLst>
                                        <p:tav tm="0">
                                          <p:val>
                                            <p:fltVal val="90"/>
                                          </p:val>
                                        </p:tav>
                                        <p:tav tm="100000">
                                          <p:val>
                                            <p:fltVal val="0"/>
                                          </p:val>
                                        </p:tav>
                                      </p:tavLst>
                                    </p:anim>
                                    <p:animEffect transition="in" filter="fade">
                                      <p:cBhvr>
                                        <p:cTn id="1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Thiết kế: Thạch Trương Thảo (0987 039 863)">
  <a:themeElements>
    <a:clrScheme name="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hiết kế: Thạch Trương Thảo (0987 039 86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iết kế: Thạch Trương Thảo (0987 039 86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hiết kế: Thạch Trương Thảo (0987 039 86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hiết kế: Thạch Trương Thảo (0987 039 86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hiết kế: Thạch Trương Thảo (0987 039 86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hiết kế: Thạch Trương Thảo (0987 039 86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hiết kế: Thạch Trương Thảo (0987 039 86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hiết kế: Thạch Trương Thảo (0987 039 86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hiết kế: Thạch Trương Thảo (0987 039 86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hiết kế: Thạch Trương Thảo (0987 039 86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hiết kế: Thạch Trương Thảo (0987 039 86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hiết kế: Thạch Trương Thảo (0987 039 86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iết kế: Thạch Trương Thảo (0987 039 863)">
  <a:themeElements>
    <a:clrScheme name="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hiết kế: Thạch Trương Thảo (0987 039 86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iết kế: Thạch Trương Thảo (0987 039 86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hiết kế: Thạch Trương Thảo (0987 039 86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hiết kế: Thạch Trương Thảo (0987 039 86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hiết kế: Thạch Trương Thảo (0987 039 86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hiết kế: Thạch Trương Thảo (0987 039 86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hiết kế: Thạch Trương Thảo (0987 039 86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hiết kế: Thạch Trương Thảo (0987 039 86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hiết kế: Thạch Trương Thảo (0987 039 86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hiết kế: Thạch Trương Thảo (0987 039 86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hiết kế: Thạch Trương Thảo (0987 039 86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hiết kế: Thạch Trương Thảo (0987 039 86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Thiết kế: Thạch Trương Thảo (0987 039 863)">
  <a:themeElements>
    <a:clrScheme name="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hiết kế: Thạch Trương Thảo (0987 039 86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iết kế: Thạch Trương Thảo (0987 039 86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hiết kế: Thạch Trương Thảo (0987 039 86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hiết kế: Thạch Trương Thảo (0987 039 86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hiết kế: Thạch Trương Thảo (0987 039 86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hiết kế: Thạch Trương Thảo (0987 039 86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hiết kế: Thạch Trương Thảo (0987 039 86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hiết kế: Thạch Trương Thảo (0987 039 86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hiết kế: Thạch Trương Thảo (0987 039 86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hiết kế: Thạch Trương Thảo (0987 039 86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hiết kế: Thạch Trương Thảo (0987 039 86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hiết kế: Thạch Trương Thảo (0987 039 86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Thiết kế: Thạch Trương Thảo (0987 039 863)">
  <a:themeElements>
    <a:clrScheme name="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hiết kế: Thạch Trương Thảo (0987 039 86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iết kế: Thạch Trương Thảo (0987 039 86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hiết kế: Thạch Trương Thảo (0987 039 86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hiết kế: Thạch Trương Thảo (0987 039 86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hiết kế: Thạch Trương Thảo (0987 039 86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hiết kế: Thạch Trương Thảo (0987 039 86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hiết kế: Thạch Trương Thảo (0987 039 86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hiết kế: Thạch Trương Thảo (0987 039 86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hiết kế: Thạch Trương Thảo (0987 039 86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hiết kế: Thạch Trương Thảo (0987 039 86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hiết kế: Thạch Trương Thảo (0987 039 86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hiết kế: Thạch Trương Thảo (0987 039 86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Thiết kế: Thạch Trương Thảo (0987 039 863)">
  <a:themeElements>
    <a:clrScheme name="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hiết kế: Thạch Trương Thảo (0987 039 86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iết kế: Thạch Trương Thảo (0987 039 86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hiết kế: Thạch Trương Thảo (0987 039 86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hiết kế: Thạch Trương Thảo (0987 039 86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hiết kế: Thạch Trương Thảo (0987 039 86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hiết kế: Thạch Trương Thảo (0987 039 86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hiết kế: Thạch Trương Thảo (0987 039 86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hiết kế: Thạch Trương Thảo (0987 039 86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hiết kế: Thạch Trương Thảo (0987 039 86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hiết kế: Thạch Trương Thảo (0987 039 86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hiết kế: Thạch Trương Thảo (0987 039 86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hiết kế: Thạch Trương Thảo (0987 039 86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Thiết kế: Thạch Trương Thảo (0987 039 863)">
  <a:themeElements>
    <a:clrScheme name="1_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Thiết kế: Thạch Trương Thảo (0987 039 863)">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1_Thiết kế: Thạch Trương Thảo (0987 039 86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Thiết kế: Thạch Trương Thảo (0987 039 86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Thiết kế: Thạch Trương Thảo (0987 039 86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Thiết kế: Thạch Trương Thảo (0987 039 86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Thiết kế: Thạch Trương Thảo (0987 039 86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Thiết kế: Thạch Trương Thảo (0987 039 86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Thiết kế: Thạch Trương Thảo (0987 039 86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Thiết kế: Thạch Trương Thảo (0987 039 86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Thiết kế: Thạch Trương Thảo (0987 039 86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Thiết kế: Thạch Trương Thảo (0987 039 86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Thiết kế: Thạch Trương Thảo (0987 039 86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Thiết kế: Thạch Trương Thảo (0987 039 86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3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20071</TotalTime>
  <Words>1111</Words>
  <Application>Microsoft Office PowerPoint</Application>
  <PresentationFormat>Widescreen</PresentationFormat>
  <Paragraphs>205</Paragraphs>
  <Slides>16</Slides>
  <Notes>2</Notes>
  <HiddenSlides>0</HiddenSlides>
  <MMClips>0</MMClips>
  <ScaleCrop>false</ScaleCrop>
  <HeadingPairs>
    <vt:vector size="6" baseType="variant">
      <vt:variant>
        <vt:lpstr>Fonts Used</vt:lpstr>
      </vt:variant>
      <vt:variant>
        <vt:i4>19</vt:i4>
      </vt:variant>
      <vt:variant>
        <vt:lpstr>Theme</vt:lpstr>
      </vt:variant>
      <vt:variant>
        <vt:i4>9</vt:i4>
      </vt:variant>
      <vt:variant>
        <vt:lpstr>Slide Titles</vt:lpstr>
      </vt:variant>
      <vt:variant>
        <vt:i4>16</vt:i4>
      </vt:variant>
    </vt:vector>
  </HeadingPairs>
  <TitlesOfParts>
    <vt:vector size="44" baseType="lpstr">
      <vt:lpstr>맑은 고딕</vt:lpstr>
      <vt:lpstr>微软雅黑</vt:lpstr>
      <vt:lpstr>微软雅黑</vt:lpstr>
      <vt:lpstr>宋体</vt:lpstr>
      <vt:lpstr>#9Slide05 IcielSanelma</vt:lpstr>
      <vt:lpstr>#9Slide05 SVNVanilla Daisy Pro</vt:lpstr>
      <vt:lpstr>Algerian</vt:lpstr>
      <vt:lpstr>Arial</vt:lpstr>
      <vt:lpstr>Calibri</vt:lpstr>
      <vt:lpstr>Calibri Light</vt:lpstr>
      <vt:lpstr>等线</vt:lpstr>
      <vt:lpstr>SVN-Vanilla Daisy Pro</vt:lpstr>
      <vt:lpstr>SVN-Very Berry</vt:lpstr>
      <vt:lpstr>Tahoma</vt:lpstr>
      <vt:lpstr>Times</vt:lpstr>
      <vt:lpstr>Times New Roman</vt:lpstr>
      <vt:lpstr>Wingdings</vt:lpstr>
      <vt:lpstr>方正卡通简体</vt:lpstr>
      <vt:lpstr>方正综艺简体</vt:lpstr>
      <vt:lpstr>Thiết kế: Thạch Trương Thảo (0987 039 863)</vt:lpstr>
      <vt:lpstr>1_Thiết kế: Thạch Trương Thảo (0987 039 863)</vt:lpstr>
      <vt:lpstr>2_Thiết kế: Thạch Trương Thảo (0987 039 863)</vt:lpstr>
      <vt:lpstr>3_Thiết kế: Thạch Trương Thảo (0987 039 863)</vt:lpstr>
      <vt:lpstr>4_Thiết kế: Thạch Trương Thảo (0987 039 863)</vt:lpstr>
      <vt:lpstr>5_Thiết kế: Thạch Trương Thảo (0987 039 863)</vt:lpstr>
      <vt:lpstr>Office Theme</vt:lpstr>
      <vt:lpstr>1_Office Theme</vt:lpstr>
      <vt:lpstr>32_Office Theme</vt:lpstr>
      <vt:lpstr>PowerPoint Presentation</vt:lpstr>
      <vt:lpstr>PowerPoint Presentation</vt:lpstr>
      <vt:lpstr>PowerPoint Presentation</vt:lpstr>
      <vt:lpstr>PowerPoint Presentation</vt:lpstr>
      <vt:lpstr>PowerPoint Presentation</vt:lpstr>
      <vt:lpstr>NỘI DUNG HẸN HÒ: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ASUS</dc:creator>
  <cp:lastModifiedBy>Admin</cp:lastModifiedBy>
  <cp:revision>958</cp:revision>
  <dcterms:created xsi:type="dcterms:W3CDTF">2018-11-20T15:16:47Z</dcterms:created>
  <dcterms:modified xsi:type="dcterms:W3CDTF">2024-06-29T04:37:49Z</dcterms:modified>
</cp:coreProperties>
</file>